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il Tezel" userId="65f6f8a1d18f3181" providerId="LiveId" clId="{6A9DC705-4ED0-435D-A72D-DAEABCA28CA0}"/>
    <pc:docChg chg="modSld">
      <pc:chgData name="Halil Tezel" userId="65f6f8a1d18f3181" providerId="LiveId" clId="{6A9DC705-4ED0-435D-A72D-DAEABCA28CA0}" dt="2022-01-22T15:25:32.538" v="11" actId="313"/>
      <pc:docMkLst>
        <pc:docMk/>
      </pc:docMkLst>
      <pc:sldChg chg="modSp">
        <pc:chgData name="Halil Tezel" userId="65f6f8a1d18f3181" providerId="LiveId" clId="{6A9DC705-4ED0-435D-A72D-DAEABCA28CA0}" dt="2022-01-22T15:25:32.538" v="11" actId="313"/>
        <pc:sldMkLst>
          <pc:docMk/>
          <pc:sldMk cId="2069467233" sldId="257"/>
        </pc:sldMkLst>
        <pc:graphicFrameChg chg="mod">
          <ac:chgData name="Halil Tezel" userId="65f6f8a1d18f3181" providerId="LiveId" clId="{6A9DC705-4ED0-435D-A72D-DAEABCA28CA0}" dt="2022-01-22T15:25:32.538" v="11" actId="313"/>
          <ac:graphicFrameMkLst>
            <pc:docMk/>
            <pc:sldMk cId="2069467233" sldId="257"/>
            <ac:graphicFrameMk id="5" creationId="{977458EA-3D6B-4A62-85C6-E51BD4300620}"/>
          </ac:graphicFrameMkLst>
        </pc:graphicFrameChg>
      </pc:sldChg>
      <pc:sldChg chg="modSp mod">
        <pc:chgData name="Halil Tezel" userId="65f6f8a1d18f3181" providerId="LiveId" clId="{6A9DC705-4ED0-435D-A72D-DAEABCA28CA0}" dt="2022-01-22T15:24:25.465" v="1" actId="20577"/>
        <pc:sldMkLst>
          <pc:docMk/>
          <pc:sldMk cId="4208457915" sldId="260"/>
        </pc:sldMkLst>
        <pc:spChg chg="mod">
          <ac:chgData name="Halil Tezel" userId="65f6f8a1d18f3181" providerId="LiveId" clId="{6A9DC705-4ED0-435D-A72D-DAEABCA28CA0}" dt="2022-01-22T15:24:25.465" v="1" actId="20577"/>
          <ac:spMkLst>
            <pc:docMk/>
            <pc:sldMk cId="4208457915" sldId="260"/>
            <ac:spMk id="3" creationId="{220EB440-6D40-4CF2-B540-D689A7DED652}"/>
          </ac:spMkLst>
        </pc:spChg>
      </pc:sldChg>
    </pc:docChg>
  </pc:docChgLst>
  <pc:docChgLst>
    <pc:chgData name="Halil Tezel" userId="65f6f8a1d18f3181" providerId="LiveId" clId="{5614F688-F010-44A7-9843-345ECFCD1A30}"/>
    <pc:docChg chg="custSel modSld">
      <pc:chgData name="Halil Tezel" userId="65f6f8a1d18f3181" providerId="LiveId" clId="{5614F688-F010-44A7-9843-345ECFCD1A30}" dt="2022-02-20T17:17:58.938" v="15" actId="26606"/>
      <pc:docMkLst>
        <pc:docMk/>
      </pc:docMkLst>
      <pc:sldChg chg="modSp mod">
        <pc:chgData name="Halil Tezel" userId="65f6f8a1d18f3181" providerId="LiveId" clId="{5614F688-F010-44A7-9843-345ECFCD1A30}" dt="2022-02-20T17:17:40.634" v="14" actId="20577"/>
        <pc:sldMkLst>
          <pc:docMk/>
          <pc:sldMk cId="3309677697" sldId="256"/>
        </pc:sldMkLst>
        <pc:spChg chg="mod">
          <ac:chgData name="Halil Tezel" userId="65f6f8a1d18f3181" providerId="LiveId" clId="{5614F688-F010-44A7-9843-345ECFCD1A30}" dt="2022-02-20T17:17:40.634" v="14" actId="20577"/>
          <ac:spMkLst>
            <pc:docMk/>
            <pc:sldMk cId="3309677697" sldId="256"/>
            <ac:spMk id="3" creationId="{1C699917-7DE1-4717-A4DF-03F7EC4B1104}"/>
          </ac:spMkLst>
        </pc:spChg>
      </pc:sldChg>
      <pc:sldChg chg="addSp modSp mod setBg">
        <pc:chgData name="Halil Tezel" userId="65f6f8a1d18f3181" providerId="LiveId" clId="{5614F688-F010-44A7-9843-345ECFCD1A30}" dt="2022-02-20T17:17:58.938" v="15" actId="26606"/>
        <pc:sldMkLst>
          <pc:docMk/>
          <pc:sldMk cId="4112275344" sldId="265"/>
        </pc:sldMkLst>
        <pc:spChg chg="mod">
          <ac:chgData name="Halil Tezel" userId="65f6f8a1d18f3181" providerId="LiveId" clId="{5614F688-F010-44A7-9843-345ECFCD1A30}" dt="2022-02-20T17:17:58.938" v="15" actId="26606"/>
          <ac:spMkLst>
            <pc:docMk/>
            <pc:sldMk cId="4112275344" sldId="265"/>
            <ac:spMk id="2" creationId="{DB86B86D-AFA3-4551-AC2F-68BBDA70568E}"/>
          </ac:spMkLst>
        </pc:spChg>
        <pc:spChg chg="mod">
          <ac:chgData name="Halil Tezel" userId="65f6f8a1d18f3181" providerId="LiveId" clId="{5614F688-F010-44A7-9843-345ECFCD1A30}" dt="2022-02-20T17:17:58.938" v="15" actId="26606"/>
          <ac:spMkLst>
            <pc:docMk/>
            <pc:sldMk cId="4112275344" sldId="265"/>
            <ac:spMk id="3" creationId="{CBBFBF7E-73CE-4CA9-90B7-2AB3490BFCA8}"/>
          </ac:spMkLst>
        </pc:spChg>
        <pc:spChg chg="add">
          <ac:chgData name="Halil Tezel" userId="65f6f8a1d18f3181" providerId="LiveId" clId="{5614F688-F010-44A7-9843-345ECFCD1A30}" dt="2022-02-20T17:17:58.938" v="15" actId="26606"/>
          <ac:spMkLst>
            <pc:docMk/>
            <pc:sldMk cId="4112275344" sldId="265"/>
            <ac:spMk id="8" creationId="{827B839B-9ADE-406B-8590-F1CAEDED45A1}"/>
          </ac:spMkLst>
        </pc:spChg>
        <pc:spChg chg="add">
          <ac:chgData name="Halil Tezel" userId="65f6f8a1d18f3181" providerId="LiveId" clId="{5614F688-F010-44A7-9843-345ECFCD1A30}" dt="2022-02-20T17:17:58.938" v="15" actId="26606"/>
          <ac:spMkLst>
            <pc:docMk/>
            <pc:sldMk cId="4112275344" sldId="265"/>
            <ac:spMk id="10" creationId="{CFE45BF0-46DB-408C-B5F7-7B11716805D4}"/>
          </ac:spMkLst>
        </pc:spChg>
        <pc:spChg chg="add">
          <ac:chgData name="Halil Tezel" userId="65f6f8a1d18f3181" providerId="LiveId" clId="{5614F688-F010-44A7-9843-345ECFCD1A30}" dt="2022-02-20T17:17:58.938" v="15" actId="26606"/>
          <ac:spMkLst>
            <pc:docMk/>
            <pc:sldMk cId="4112275344" sldId="265"/>
            <ac:spMk id="12" creationId="{2AEBC8F2-97B1-41B4-93F1-2D289E197FBA}"/>
          </ac:spMkLst>
        </pc:spChg>
        <pc:spChg chg="add">
          <ac:chgData name="Halil Tezel" userId="65f6f8a1d18f3181" providerId="LiveId" clId="{5614F688-F010-44A7-9843-345ECFCD1A30}" dt="2022-02-20T17:17:58.938" v="15" actId="26606"/>
          <ac:spMkLst>
            <pc:docMk/>
            <pc:sldMk cId="4112275344" sldId="265"/>
            <ac:spMk id="14" creationId="{472E3A19-F5D5-48FC-BB9C-48C2F68F598B}"/>
          </ac:spMkLst>
        </pc:spChg>
        <pc:spChg chg="add">
          <ac:chgData name="Halil Tezel" userId="65f6f8a1d18f3181" providerId="LiveId" clId="{5614F688-F010-44A7-9843-345ECFCD1A30}" dt="2022-02-20T17:17:58.938" v="15" actId="26606"/>
          <ac:spMkLst>
            <pc:docMk/>
            <pc:sldMk cId="4112275344" sldId="265"/>
            <ac:spMk id="16" creationId="{7A62E32F-BB65-43A8-8EB5-92346890E549}"/>
          </ac:spMkLst>
        </pc:spChg>
        <pc:spChg chg="add">
          <ac:chgData name="Halil Tezel" userId="65f6f8a1d18f3181" providerId="LiveId" clId="{5614F688-F010-44A7-9843-345ECFCD1A30}" dt="2022-02-20T17:17:58.938" v="15" actId="26606"/>
          <ac:spMkLst>
            <pc:docMk/>
            <pc:sldMk cId="4112275344" sldId="265"/>
            <ac:spMk id="18" creationId="{14E91B64-9FCC-451E-AFB4-A827D632936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D804E-F030-4B5A-8F1B-0D8F1EE81B8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3358D30-C8D2-446D-9144-1019ABB952E6}">
      <dgm:prSet/>
      <dgm:spPr/>
      <dgm:t>
        <a:bodyPr/>
        <a:lstStyle/>
        <a:p>
          <a:r>
            <a:rPr lang="tr-TR"/>
            <a:t>Fiziksel engellilerin bilgisayar kullanımını sağlama</a:t>
          </a:r>
          <a:endParaRPr lang="en-US"/>
        </a:p>
      </dgm:t>
    </dgm:pt>
    <dgm:pt modelId="{47E4E4E1-CE0F-4C95-B38C-84EC04A59534}" type="parTrans" cxnId="{A5AA01C6-3FE5-4F94-BDDD-3255F3F0C96F}">
      <dgm:prSet/>
      <dgm:spPr/>
      <dgm:t>
        <a:bodyPr/>
        <a:lstStyle/>
        <a:p>
          <a:endParaRPr lang="en-US"/>
        </a:p>
      </dgm:t>
    </dgm:pt>
    <dgm:pt modelId="{BE31F353-2D51-48EC-8B83-6CEB4B451FAB}" type="sibTrans" cxnId="{A5AA01C6-3FE5-4F94-BDDD-3255F3F0C96F}">
      <dgm:prSet/>
      <dgm:spPr/>
      <dgm:t>
        <a:bodyPr/>
        <a:lstStyle/>
        <a:p>
          <a:endParaRPr lang="en-US"/>
        </a:p>
      </dgm:t>
    </dgm:pt>
    <dgm:pt modelId="{47083AFA-352D-4A81-99DD-FC533EA3B485}">
      <dgm:prSet/>
      <dgm:spPr/>
      <dgm:t>
        <a:bodyPr/>
        <a:lstStyle/>
        <a:p>
          <a:r>
            <a:rPr lang="tr-TR" dirty="0"/>
            <a:t>Düşük bütçeli kameralarda gözbebeği hareketi tespiti</a:t>
          </a:r>
          <a:endParaRPr lang="en-US" dirty="0"/>
        </a:p>
      </dgm:t>
    </dgm:pt>
    <dgm:pt modelId="{083362FB-6043-47BF-AE9E-E9718A8A3B85}" type="parTrans" cxnId="{F631E5C9-2571-41D8-979B-BD9F0D853D56}">
      <dgm:prSet/>
      <dgm:spPr/>
      <dgm:t>
        <a:bodyPr/>
        <a:lstStyle/>
        <a:p>
          <a:endParaRPr lang="en-US"/>
        </a:p>
      </dgm:t>
    </dgm:pt>
    <dgm:pt modelId="{81E8C8D2-06C3-466E-ADAE-4CF1C3892BFB}" type="sibTrans" cxnId="{F631E5C9-2571-41D8-979B-BD9F0D853D56}">
      <dgm:prSet/>
      <dgm:spPr/>
      <dgm:t>
        <a:bodyPr/>
        <a:lstStyle/>
        <a:p>
          <a:endParaRPr lang="en-US"/>
        </a:p>
      </dgm:t>
    </dgm:pt>
    <dgm:pt modelId="{ABE1D70E-F89A-464D-84FB-178EFC344149}" type="pres">
      <dgm:prSet presAssocID="{AAFD804E-F030-4B5A-8F1B-0D8F1EE81B8E}" presName="linear" presStyleCnt="0">
        <dgm:presLayoutVars>
          <dgm:animLvl val="lvl"/>
          <dgm:resizeHandles val="exact"/>
        </dgm:presLayoutVars>
      </dgm:prSet>
      <dgm:spPr/>
    </dgm:pt>
    <dgm:pt modelId="{5BE8F929-BA3D-4D77-AB27-F0D5BCD4722E}" type="pres">
      <dgm:prSet presAssocID="{D3358D30-C8D2-446D-9144-1019ABB952E6}" presName="parentText" presStyleLbl="node1" presStyleIdx="0" presStyleCnt="2">
        <dgm:presLayoutVars>
          <dgm:chMax val="0"/>
          <dgm:bulletEnabled val="1"/>
        </dgm:presLayoutVars>
      </dgm:prSet>
      <dgm:spPr/>
    </dgm:pt>
    <dgm:pt modelId="{AFDD1B32-0077-4620-8227-A07C57B150C4}" type="pres">
      <dgm:prSet presAssocID="{BE31F353-2D51-48EC-8B83-6CEB4B451FAB}" presName="spacer" presStyleCnt="0"/>
      <dgm:spPr/>
    </dgm:pt>
    <dgm:pt modelId="{1A541376-108D-4D6E-8394-F8C0B99B4AEF}" type="pres">
      <dgm:prSet presAssocID="{47083AFA-352D-4A81-99DD-FC533EA3B485}" presName="parentText" presStyleLbl="node1" presStyleIdx="1" presStyleCnt="2">
        <dgm:presLayoutVars>
          <dgm:chMax val="0"/>
          <dgm:bulletEnabled val="1"/>
        </dgm:presLayoutVars>
      </dgm:prSet>
      <dgm:spPr/>
    </dgm:pt>
  </dgm:ptLst>
  <dgm:cxnLst>
    <dgm:cxn modelId="{C0B61D08-EFC3-4750-AC06-13B14FB5996E}" type="presOf" srcId="{47083AFA-352D-4A81-99DD-FC533EA3B485}" destId="{1A541376-108D-4D6E-8394-F8C0B99B4AEF}" srcOrd="0" destOrd="0" presId="urn:microsoft.com/office/officeart/2005/8/layout/vList2"/>
    <dgm:cxn modelId="{E3669CB9-A84C-4C99-9894-D7943C8E3B30}" type="presOf" srcId="{D3358D30-C8D2-446D-9144-1019ABB952E6}" destId="{5BE8F929-BA3D-4D77-AB27-F0D5BCD4722E}" srcOrd="0" destOrd="0" presId="urn:microsoft.com/office/officeart/2005/8/layout/vList2"/>
    <dgm:cxn modelId="{A5AA01C6-3FE5-4F94-BDDD-3255F3F0C96F}" srcId="{AAFD804E-F030-4B5A-8F1B-0D8F1EE81B8E}" destId="{D3358D30-C8D2-446D-9144-1019ABB952E6}" srcOrd="0" destOrd="0" parTransId="{47E4E4E1-CE0F-4C95-B38C-84EC04A59534}" sibTransId="{BE31F353-2D51-48EC-8B83-6CEB4B451FAB}"/>
    <dgm:cxn modelId="{F631E5C9-2571-41D8-979B-BD9F0D853D56}" srcId="{AAFD804E-F030-4B5A-8F1B-0D8F1EE81B8E}" destId="{47083AFA-352D-4A81-99DD-FC533EA3B485}" srcOrd="1" destOrd="0" parTransId="{083362FB-6043-47BF-AE9E-E9718A8A3B85}" sibTransId="{81E8C8D2-06C3-466E-ADAE-4CF1C3892BFB}"/>
    <dgm:cxn modelId="{260A45F7-54A8-46DF-A896-A8087830D25A}" type="presOf" srcId="{AAFD804E-F030-4B5A-8F1B-0D8F1EE81B8E}" destId="{ABE1D70E-F89A-464D-84FB-178EFC344149}" srcOrd="0" destOrd="0" presId="urn:microsoft.com/office/officeart/2005/8/layout/vList2"/>
    <dgm:cxn modelId="{8F405E4C-DDDC-4FE0-965E-32B92FE4B926}" type="presParOf" srcId="{ABE1D70E-F89A-464D-84FB-178EFC344149}" destId="{5BE8F929-BA3D-4D77-AB27-F0D5BCD4722E}" srcOrd="0" destOrd="0" presId="urn:microsoft.com/office/officeart/2005/8/layout/vList2"/>
    <dgm:cxn modelId="{189D197E-298F-44DE-973B-F7C55555E2A7}" type="presParOf" srcId="{ABE1D70E-F89A-464D-84FB-178EFC344149}" destId="{AFDD1B32-0077-4620-8227-A07C57B150C4}" srcOrd="1" destOrd="0" presId="urn:microsoft.com/office/officeart/2005/8/layout/vList2"/>
    <dgm:cxn modelId="{28F576BD-C786-43A9-A1E0-3C154A94255C}" type="presParOf" srcId="{ABE1D70E-F89A-464D-84FB-178EFC344149}" destId="{1A541376-108D-4D6E-8394-F8C0B99B4AE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84684E-2976-4F70-A2A4-7B53690E25A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0DACDAB-AF32-44AA-BDCA-33255A3E6A16}">
      <dgm:prSet/>
      <dgm:spPr/>
      <dgm:t>
        <a:bodyPr/>
        <a:lstStyle/>
        <a:p>
          <a:r>
            <a:rPr lang="tr-TR"/>
            <a:t>&gt;Python</a:t>
          </a:r>
          <a:endParaRPr lang="en-US"/>
        </a:p>
      </dgm:t>
    </dgm:pt>
    <dgm:pt modelId="{A2A4CBF7-93DA-48F2-ABA7-F293EDC5F15C}" type="parTrans" cxnId="{5B31E667-23CA-4D01-8F7A-7F4426217E43}">
      <dgm:prSet/>
      <dgm:spPr/>
      <dgm:t>
        <a:bodyPr/>
        <a:lstStyle/>
        <a:p>
          <a:endParaRPr lang="en-US"/>
        </a:p>
      </dgm:t>
    </dgm:pt>
    <dgm:pt modelId="{AACD33EF-9283-4CF3-8C90-E8CCF1CAE72F}" type="sibTrans" cxnId="{5B31E667-23CA-4D01-8F7A-7F4426217E43}">
      <dgm:prSet/>
      <dgm:spPr/>
      <dgm:t>
        <a:bodyPr/>
        <a:lstStyle/>
        <a:p>
          <a:endParaRPr lang="en-US"/>
        </a:p>
      </dgm:t>
    </dgm:pt>
    <dgm:pt modelId="{D6B5C40B-3D43-4A64-9E80-65B59205EC67}">
      <dgm:prSet/>
      <dgm:spPr/>
      <dgm:t>
        <a:bodyPr/>
        <a:lstStyle/>
        <a:p>
          <a:r>
            <a:rPr lang="tr-TR"/>
            <a:t>-Dlib</a:t>
          </a:r>
          <a:endParaRPr lang="en-US"/>
        </a:p>
      </dgm:t>
    </dgm:pt>
    <dgm:pt modelId="{9C27F65C-972D-40CA-B6F8-9559C14BE1A4}" type="parTrans" cxnId="{4E802241-232E-48D3-B8A0-D96CB1CF855E}">
      <dgm:prSet/>
      <dgm:spPr/>
      <dgm:t>
        <a:bodyPr/>
        <a:lstStyle/>
        <a:p>
          <a:endParaRPr lang="en-US"/>
        </a:p>
      </dgm:t>
    </dgm:pt>
    <dgm:pt modelId="{4F716655-1778-45D8-9676-80B36F6466E0}" type="sibTrans" cxnId="{4E802241-232E-48D3-B8A0-D96CB1CF855E}">
      <dgm:prSet/>
      <dgm:spPr/>
      <dgm:t>
        <a:bodyPr/>
        <a:lstStyle/>
        <a:p>
          <a:endParaRPr lang="en-US"/>
        </a:p>
      </dgm:t>
    </dgm:pt>
    <dgm:pt modelId="{6B049171-A748-47BB-9BCB-3A25171FAD50}">
      <dgm:prSet/>
      <dgm:spPr/>
      <dgm:t>
        <a:bodyPr/>
        <a:lstStyle/>
        <a:p>
          <a:r>
            <a:rPr lang="tr-TR"/>
            <a:t>-OpenCv</a:t>
          </a:r>
          <a:endParaRPr lang="en-US"/>
        </a:p>
      </dgm:t>
    </dgm:pt>
    <dgm:pt modelId="{0B9135CD-DCBB-41AF-8B9A-F2B9C07AE942}" type="parTrans" cxnId="{4318FFB7-CE4B-4651-93B9-CC699C0264DC}">
      <dgm:prSet/>
      <dgm:spPr/>
      <dgm:t>
        <a:bodyPr/>
        <a:lstStyle/>
        <a:p>
          <a:endParaRPr lang="en-US"/>
        </a:p>
      </dgm:t>
    </dgm:pt>
    <dgm:pt modelId="{033C5231-F47F-4594-BE15-6EC00C58CE65}" type="sibTrans" cxnId="{4318FFB7-CE4B-4651-93B9-CC699C0264DC}">
      <dgm:prSet/>
      <dgm:spPr/>
      <dgm:t>
        <a:bodyPr/>
        <a:lstStyle/>
        <a:p>
          <a:endParaRPr lang="en-US"/>
        </a:p>
      </dgm:t>
    </dgm:pt>
    <dgm:pt modelId="{F86860FC-1C03-49D2-953D-FFD2DFFB05E6}">
      <dgm:prSet/>
      <dgm:spPr/>
      <dgm:t>
        <a:bodyPr/>
        <a:lstStyle/>
        <a:p>
          <a:r>
            <a:rPr lang="tr-TR" dirty="0"/>
            <a:t>-Math</a:t>
          </a:r>
          <a:endParaRPr lang="en-US" dirty="0"/>
        </a:p>
      </dgm:t>
    </dgm:pt>
    <dgm:pt modelId="{55B27AB1-8551-4ACE-9D4B-D9B388B1D4E4}" type="parTrans" cxnId="{141D8E89-A11E-48E3-ADCE-2A4D74B7FF34}">
      <dgm:prSet/>
      <dgm:spPr/>
      <dgm:t>
        <a:bodyPr/>
        <a:lstStyle/>
        <a:p>
          <a:endParaRPr lang="en-US"/>
        </a:p>
      </dgm:t>
    </dgm:pt>
    <dgm:pt modelId="{F13D386E-BBFF-4ED2-A2E8-016D234FB28A}" type="sibTrans" cxnId="{141D8E89-A11E-48E3-ADCE-2A4D74B7FF34}">
      <dgm:prSet/>
      <dgm:spPr/>
      <dgm:t>
        <a:bodyPr/>
        <a:lstStyle/>
        <a:p>
          <a:endParaRPr lang="en-US"/>
        </a:p>
      </dgm:t>
    </dgm:pt>
    <dgm:pt modelId="{C93213C8-2CF6-4CB6-B8D6-91E413708E1D}">
      <dgm:prSet/>
      <dgm:spPr/>
      <dgm:t>
        <a:bodyPr/>
        <a:lstStyle/>
        <a:p>
          <a:r>
            <a:rPr lang="tr-TR" dirty="0"/>
            <a:t>-</a:t>
          </a:r>
          <a:r>
            <a:rPr lang="tr-TR" dirty="0" err="1"/>
            <a:t>Pyglet</a:t>
          </a:r>
          <a:endParaRPr lang="en-US" dirty="0"/>
        </a:p>
      </dgm:t>
    </dgm:pt>
    <dgm:pt modelId="{A38BA7BD-0885-4066-89A2-2D732B8FC974}" type="parTrans" cxnId="{5CED2901-EECF-4DD8-B899-AD5B2A6D91AC}">
      <dgm:prSet/>
      <dgm:spPr/>
      <dgm:t>
        <a:bodyPr/>
        <a:lstStyle/>
        <a:p>
          <a:endParaRPr lang="tr-TR"/>
        </a:p>
      </dgm:t>
    </dgm:pt>
    <dgm:pt modelId="{668F24BC-E417-4488-A88D-6D360E47A9E7}" type="sibTrans" cxnId="{5CED2901-EECF-4DD8-B899-AD5B2A6D91AC}">
      <dgm:prSet/>
      <dgm:spPr/>
      <dgm:t>
        <a:bodyPr/>
        <a:lstStyle/>
        <a:p>
          <a:endParaRPr lang="tr-TR"/>
        </a:p>
      </dgm:t>
    </dgm:pt>
    <dgm:pt modelId="{DC2E3509-C92B-4541-A9FF-12BC3D9F4179}" type="pres">
      <dgm:prSet presAssocID="{6E84684E-2976-4F70-A2A4-7B53690E25AC}" presName="linear" presStyleCnt="0">
        <dgm:presLayoutVars>
          <dgm:animLvl val="lvl"/>
          <dgm:resizeHandles val="exact"/>
        </dgm:presLayoutVars>
      </dgm:prSet>
      <dgm:spPr/>
    </dgm:pt>
    <dgm:pt modelId="{6E6B9953-3BE4-40CA-BED4-25263DA63245}" type="pres">
      <dgm:prSet presAssocID="{00DACDAB-AF32-44AA-BDCA-33255A3E6A16}" presName="parentText" presStyleLbl="node1" presStyleIdx="0" presStyleCnt="5">
        <dgm:presLayoutVars>
          <dgm:chMax val="0"/>
          <dgm:bulletEnabled val="1"/>
        </dgm:presLayoutVars>
      </dgm:prSet>
      <dgm:spPr/>
    </dgm:pt>
    <dgm:pt modelId="{24EACF27-CC38-41B6-9A00-2168A6182EEE}" type="pres">
      <dgm:prSet presAssocID="{AACD33EF-9283-4CF3-8C90-E8CCF1CAE72F}" presName="spacer" presStyleCnt="0"/>
      <dgm:spPr/>
    </dgm:pt>
    <dgm:pt modelId="{56404DE8-D9E6-446D-ACED-ECBE24933870}" type="pres">
      <dgm:prSet presAssocID="{D6B5C40B-3D43-4A64-9E80-65B59205EC67}" presName="parentText" presStyleLbl="node1" presStyleIdx="1" presStyleCnt="5">
        <dgm:presLayoutVars>
          <dgm:chMax val="0"/>
          <dgm:bulletEnabled val="1"/>
        </dgm:presLayoutVars>
      </dgm:prSet>
      <dgm:spPr/>
    </dgm:pt>
    <dgm:pt modelId="{E1A8F9DB-AD04-4CCE-9698-ABCAE921F810}" type="pres">
      <dgm:prSet presAssocID="{4F716655-1778-45D8-9676-80B36F6466E0}" presName="spacer" presStyleCnt="0"/>
      <dgm:spPr/>
    </dgm:pt>
    <dgm:pt modelId="{5002A812-5091-46A5-97BD-A7FDD8FD68C0}" type="pres">
      <dgm:prSet presAssocID="{6B049171-A748-47BB-9BCB-3A25171FAD50}" presName="parentText" presStyleLbl="node1" presStyleIdx="2" presStyleCnt="5">
        <dgm:presLayoutVars>
          <dgm:chMax val="0"/>
          <dgm:bulletEnabled val="1"/>
        </dgm:presLayoutVars>
      </dgm:prSet>
      <dgm:spPr/>
    </dgm:pt>
    <dgm:pt modelId="{88BC2F2D-0B40-4A74-AC5D-CA22D674EA2A}" type="pres">
      <dgm:prSet presAssocID="{033C5231-F47F-4594-BE15-6EC00C58CE65}" presName="spacer" presStyleCnt="0"/>
      <dgm:spPr/>
    </dgm:pt>
    <dgm:pt modelId="{65B663EA-0194-44CF-82AF-2B48F4800C6F}" type="pres">
      <dgm:prSet presAssocID="{F86860FC-1C03-49D2-953D-FFD2DFFB05E6}" presName="parentText" presStyleLbl="node1" presStyleIdx="3" presStyleCnt="5">
        <dgm:presLayoutVars>
          <dgm:chMax val="0"/>
          <dgm:bulletEnabled val="1"/>
        </dgm:presLayoutVars>
      </dgm:prSet>
      <dgm:spPr/>
    </dgm:pt>
    <dgm:pt modelId="{6093871A-28AF-4944-A353-69D13983E2A0}" type="pres">
      <dgm:prSet presAssocID="{F13D386E-BBFF-4ED2-A2E8-016D234FB28A}" presName="spacer" presStyleCnt="0"/>
      <dgm:spPr/>
    </dgm:pt>
    <dgm:pt modelId="{09DC92C0-D926-4152-82FA-BD40B868B8B7}" type="pres">
      <dgm:prSet presAssocID="{C93213C8-2CF6-4CB6-B8D6-91E413708E1D}" presName="parentText" presStyleLbl="node1" presStyleIdx="4" presStyleCnt="5">
        <dgm:presLayoutVars>
          <dgm:chMax val="0"/>
          <dgm:bulletEnabled val="1"/>
        </dgm:presLayoutVars>
      </dgm:prSet>
      <dgm:spPr/>
    </dgm:pt>
  </dgm:ptLst>
  <dgm:cxnLst>
    <dgm:cxn modelId="{5CED2901-EECF-4DD8-B899-AD5B2A6D91AC}" srcId="{6E84684E-2976-4F70-A2A4-7B53690E25AC}" destId="{C93213C8-2CF6-4CB6-B8D6-91E413708E1D}" srcOrd="4" destOrd="0" parTransId="{A38BA7BD-0885-4066-89A2-2D732B8FC974}" sibTransId="{668F24BC-E417-4488-A88D-6D360E47A9E7}"/>
    <dgm:cxn modelId="{97B7540A-795A-4245-8658-731ED33E080E}" type="presOf" srcId="{6E84684E-2976-4F70-A2A4-7B53690E25AC}" destId="{DC2E3509-C92B-4541-A9FF-12BC3D9F4179}" srcOrd="0" destOrd="0" presId="urn:microsoft.com/office/officeart/2005/8/layout/vList2"/>
    <dgm:cxn modelId="{4E802241-232E-48D3-B8A0-D96CB1CF855E}" srcId="{6E84684E-2976-4F70-A2A4-7B53690E25AC}" destId="{D6B5C40B-3D43-4A64-9E80-65B59205EC67}" srcOrd="1" destOrd="0" parTransId="{9C27F65C-972D-40CA-B6F8-9559C14BE1A4}" sibTransId="{4F716655-1778-45D8-9676-80B36F6466E0}"/>
    <dgm:cxn modelId="{A71ECA45-9A7D-4E60-9EE4-44807FE36FAD}" type="presOf" srcId="{D6B5C40B-3D43-4A64-9E80-65B59205EC67}" destId="{56404DE8-D9E6-446D-ACED-ECBE24933870}" srcOrd="0" destOrd="0" presId="urn:microsoft.com/office/officeart/2005/8/layout/vList2"/>
    <dgm:cxn modelId="{5B31E667-23CA-4D01-8F7A-7F4426217E43}" srcId="{6E84684E-2976-4F70-A2A4-7B53690E25AC}" destId="{00DACDAB-AF32-44AA-BDCA-33255A3E6A16}" srcOrd="0" destOrd="0" parTransId="{A2A4CBF7-93DA-48F2-ABA7-F293EDC5F15C}" sibTransId="{AACD33EF-9283-4CF3-8C90-E8CCF1CAE72F}"/>
    <dgm:cxn modelId="{141D8E89-A11E-48E3-ADCE-2A4D74B7FF34}" srcId="{6E84684E-2976-4F70-A2A4-7B53690E25AC}" destId="{F86860FC-1C03-49D2-953D-FFD2DFFB05E6}" srcOrd="3" destOrd="0" parTransId="{55B27AB1-8551-4ACE-9D4B-D9B388B1D4E4}" sibTransId="{F13D386E-BBFF-4ED2-A2E8-016D234FB28A}"/>
    <dgm:cxn modelId="{2E40239C-7758-463F-8CFD-E7005DA4C7BE}" type="presOf" srcId="{6B049171-A748-47BB-9BCB-3A25171FAD50}" destId="{5002A812-5091-46A5-97BD-A7FDD8FD68C0}" srcOrd="0" destOrd="0" presId="urn:microsoft.com/office/officeart/2005/8/layout/vList2"/>
    <dgm:cxn modelId="{4318FFB7-CE4B-4651-93B9-CC699C0264DC}" srcId="{6E84684E-2976-4F70-A2A4-7B53690E25AC}" destId="{6B049171-A748-47BB-9BCB-3A25171FAD50}" srcOrd="2" destOrd="0" parTransId="{0B9135CD-DCBB-41AF-8B9A-F2B9C07AE942}" sibTransId="{033C5231-F47F-4594-BE15-6EC00C58CE65}"/>
    <dgm:cxn modelId="{C3D17DF3-8F44-4637-BB80-0476C37A027E}" type="presOf" srcId="{00DACDAB-AF32-44AA-BDCA-33255A3E6A16}" destId="{6E6B9953-3BE4-40CA-BED4-25263DA63245}" srcOrd="0" destOrd="0" presId="urn:microsoft.com/office/officeart/2005/8/layout/vList2"/>
    <dgm:cxn modelId="{65BB71F8-10F5-407E-91CB-5FA1446B9010}" type="presOf" srcId="{C93213C8-2CF6-4CB6-B8D6-91E413708E1D}" destId="{09DC92C0-D926-4152-82FA-BD40B868B8B7}" srcOrd="0" destOrd="0" presId="urn:microsoft.com/office/officeart/2005/8/layout/vList2"/>
    <dgm:cxn modelId="{471853FA-9385-43E9-95BD-FEC36925E48C}" type="presOf" srcId="{F86860FC-1C03-49D2-953D-FFD2DFFB05E6}" destId="{65B663EA-0194-44CF-82AF-2B48F4800C6F}" srcOrd="0" destOrd="0" presId="urn:microsoft.com/office/officeart/2005/8/layout/vList2"/>
    <dgm:cxn modelId="{88925AD6-AF5B-48CE-B149-E7AB3F58A686}" type="presParOf" srcId="{DC2E3509-C92B-4541-A9FF-12BC3D9F4179}" destId="{6E6B9953-3BE4-40CA-BED4-25263DA63245}" srcOrd="0" destOrd="0" presId="urn:microsoft.com/office/officeart/2005/8/layout/vList2"/>
    <dgm:cxn modelId="{D569B43D-62CF-46B1-B339-072A062F8453}" type="presParOf" srcId="{DC2E3509-C92B-4541-A9FF-12BC3D9F4179}" destId="{24EACF27-CC38-41B6-9A00-2168A6182EEE}" srcOrd="1" destOrd="0" presId="urn:microsoft.com/office/officeart/2005/8/layout/vList2"/>
    <dgm:cxn modelId="{B7B53987-E48B-4AEB-A54E-0A3AB8F0412E}" type="presParOf" srcId="{DC2E3509-C92B-4541-A9FF-12BC3D9F4179}" destId="{56404DE8-D9E6-446D-ACED-ECBE24933870}" srcOrd="2" destOrd="0" presId="urn:microsoft.com/office/officeart/2005/8/layout/vList2"/>
    <dgm:cxn modelId="{0887530C-21FF-427A-ABB5-81CFA7063BCE}" type="presParOf" srcId="{DC2E3509-C92B-4541-A9FF-12BC3D9F4179}" destId="{E1A8F9DB-AD04-4CCE-9698-ABCAE921F810}" srcOrd="3" destOrd="0" presId="urn:microsoft.com/office/officeart/2005/8/layout/vList2"/>
    <dgm:cxn modelId="{9CDDA297-4E6F-41DF-AC5C-42EF199A5493}" type="presParOf" srcId="{DC2E3509-C92B-4541-A9FF-12BC3D9F4179}" destId="{5002A812-5091-46A5-97BD-A7FDD8FD68C0}" srcOrd="4" destOrd="0" presId="urn:microsoft.com/office/officeart/2005/8/layout/vList2"/>
    <dgm:cxn modelId="{1679E56B-880A-4EFA-B9EA-617230C90FBF}" type="presParOf" srcId="{DC2E3509-C92B-4541-A9FF-12BC3D9F4179}" destId="{88BC2F2D-0B40-4A74-AC5D-CA22D674EA2A}" srcOrd="5" destOrd="0" presId="urn:microsoft.com/office/officeart/2005/8/layout/vList2"/>
    <dgm:cxn modelId="{C70B091B-AA36-40C3-90E4-E70584BB82B9}" type="presParOf" srcId="{DC2E3509-C92B-4541-A9FF-12BC3D9F4179}" destId="{65B663EA-0194-44CF-82AF-2B48F4800C6F}" srcOrd="6" destOrd="0" presId="urn:microsoft.com/office/officeart/2005/8/layout/vList2"/>
    <dgm:cxn modelId="{48942D39-E3FC-4A90-9993-6C0C3D3644E3}" type="presParOf" srcId="{DC2E3509-C92B-4541-A9FF-12BC3D9F4179}" destId="{6093871A-28AF-4944-A353-69D13983E2A0}" srcOrd="7" destOrd="0" presId="urn:microsoft.com/office/officeart/2005/8/layout/vList2"/>
    <dgm:cxn modelId="{AAB629C5-FCA9-4EAB-A667-F52EC9B533C9}" type="presParOf" srcId="{DC2E3509-C92B-4541-A9FF-12BC3D9F4179}" destId="{09DC92C0-D926-4152-82FA-BD40B868B8B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8F929-BA3D-4D77-AB27-F0D5BCD4722E}">
      <dsp:nvSpPr>
        <dsp:cNvPr id="0" name=""/>
        <dsp:cNvSpPr/>
      </dsp:nvSpPr>
      <dsp:spPr>
        <a:xfrm>
          <a:off x="0" y="100133"/>
          <a:ext cx="6263640" cy="25845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tr-TR" sz="4700" kern="1200"/>
            <a:t>Fiziksel engellilerin bilgisayar kullanımını sağlama</a:t>
          </a:r>
          <a:endParaRPr lang="en-US" sz="4700" kern="1200"/>
        </a:p>
      </dsp:txBody>
      <dsp:txXfrm>
        <a:off x="126166" y="226299"/>
        <a:ext cx="6011308" cy="2332198"/>
      </dsp:txXfrm>
    </dsp:sp>
    <dsp:sp modelId="{1A541376-108D-4D6E-8394-F8C0B99B4AEF}">
      <dsp:nvSpPr>
        <dsp:cNvPr id="0" name=""/>
        <dsp:cNvSpPr/>
      </dsp:nvSpPr>
      <dsp:spPr>
        <a:xfrm>
          <a:off x="0" y="2820024"/>
          <a:ext cx="6263640" cy="25845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tr-TR" sz="4700" kern="1200" dirty="0"/>
            <a:t>Düşük bütçeli kameralarda gözbebeği hareketi tespiti</a:t>
          </a:r>
          <a:endParaRPr lang="en-US" sz="4700" kern="1200" dirty="0"/>
        </a:p>
      </dsp:txBody>
      <dsp:txXfrm>
        <a:off x="126166" y="2946190"/>
        <a:ext cx="6011308" cy="2332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B9953-3BE4-40CA-BED4-25263DA63245}">
      <dsp:nvSpPr>
        <dsp:cNvPr id="0" name=""/>
        <dsp:cNvSpPr/>
      </dsp:nvSpPr>
      <dsp:spPr>
        <a:xfrm>
          <a:off x="0" y="57721"/>
          <a:ext cx="6263640" cy="98338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a:t>&gt;Python</a:t>
          </a:r>
          <a:endParaRPr lang="en-US" sz="4100" kern="1200"/>
        </a:p>
      </dsp:txBody>
      <dsp:txXfrm>
        <a:off x="48005" y="105726"/>
        <a:ext cx="6167630" cy="887374"/>
      </dsp:txXfrm>
    </dsp:sp>
    <dsp:sp modelId="{56404DE8-D9E6-446D-ACED-ECBE24933870}">
      <dsp:nvSpPr>
        <dsp:cNvPr id="0" name=""/>
        <dsp:cNvSpPr/>
      </dsp:nvSpPr>
      <dsp:spPr>
        <a:xfrm>
          <a:off x="0" y="1159186"/>
          <a:ext cx="6263640" cy="98338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a:t>-Dlib</a:t>
          </a:r>
          <a:endParaRPr lang="en-US" sz="4100" kern="1200"/>
        </a:p>
      </dsp:txBody>
      <dsp:txXfrm>
        <a:off x="48005" y="1207191"/>
        <a:ext cx="6167630" cy="887374"/>
      </dsp:txXfrm>
    </dsp:sp>
    <dsp:sp modelId="{5002A812-5091-46A5-97BD-A7FDD8FD68C0}">
      <dsp:nvSpPr>
        <dsp:cNvPr id="0" name=""/>
        <dsp:cNvSpPr/>
      </dsp:nvSpPr>
      <dsp:spPr>
        <a:xfrm>
          <a:off x="0" y="2260651"/>
          <a:ext cx="6263640" cy="98338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a:t>-OpenCv</a:t>
          </a:r>
          <a:endParaRPr lang="en-US" sz="4100" kern="1200"/>
        </a:p>
      </dsp:txBody>
      <dsp:txXfrm>
        <a:off x="48005" y="2308656"/>
        <a:ext cx="6167630" cy="887374"/>
      </dsp:txXfrm>
    </dsp:sp>
    <dsp:sp modelId="{65B663EA-0194-44CF-82AF-2B48F4800C6F}">
      <dsp:nvSpPr>
        <dsp:cNvPr id="0" name=""/>
        <dsp:cNvSpPr/>
      </dsp:nvSpPr>
      <dsp:spPr>
        <a:xfrm>
          <a:off x="0" y="3362116"/>
          <a:ext cx="6263640" cy="98338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dirty="0"/>
            <a:t>-Math</a:t>
          </a:r>
          <a:endParaRPr lang="en-US" sz="4100" kern="1200" dirty="0"/>
        </a:p>
      </dsp:txBody>
      <dsp:txXfrm>
        <a:off x="48005" y="3410121"/>
        <a:ext cx="6167630" cy="887374"/>
      </dsp:txXfrm>
    </dsp:sp>
    <dsp:sp modelId="{09DC92C0-D926-4152-82FA-BD40B868B8B7}">
      <dsp:nvSpPr>
        <dsp:cNvPr id="0" name=""/>
        <dsp:cNvSpPr/>
      </dsp:nvSpPr>
      <dsp:spPr>
        <a:xfrm>
          <a:off x="0" y="4463581"/>
          <a:ext cx="6263640" cy="98338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dirty="0"/>
            <a:t>-</a:t>
          </a:r>
          <a:r>
            <a:rPr lang="tr-TR" sz="4100" kern="1200" dirty="0" err="1"/>
            <a:t>Pyglet</a:t>
          </a:r>
          <a:endParaRPr lang="en-US" sz="4100" kern="1200" dirty="0"/>
        </a:p>
      </dsp:txBody>
      <dsp:txXfrm>
        <a:off x="48005" y="4511586"/>
        <a:ext cx="616763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1CF71C-9FC0-4450-BC65-D14B094C220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47B0CC1-AAA5-4888-BFBE-821202D9E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FBCE45F-5A5D-4797-B492-9488EA8E75EB}"/>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5" name="Alt Bilgi Yer Tutucusu 4">
            <a:extLst>
              <a:ext uri="{FF2B5EF4-FFF2-40B4-BE49-F238E27FC236}">
                <a16:creationId xmlns:a16="http://schemas.microsoft.com/office/drawing/2014/main" id="{81B0D6B1-D702-46E3-B550-70CF5FAFAA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86410F-741C-4A65-9C19-20B5E8C2C4DB}"/>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93940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34358E-CD41-436E-8A07-87E9D0B7830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E94236D-EDEA-4A7A-9EC1-D041B19FA38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D817839-8E79-4D02-9C98-28691C7DDFE7}"/>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5" name="Alt Bilgi Yer Tutucusu 4">
            <a:extLst>
              <a:ext uri="{FF2B5EF4-FFF2-40B4-BE49-F238E27FC236}">
                <a16:creationId xmlns:a16="http://schemas.microsoft.com/office/drawing/2014/main" id="{46F6852E-36D7-461C-89F4-23D84015FFF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EB52E4C-7EAE-49B4-8B78-D7E9EC3107DA}"/>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140555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560DAF8-896F-42C7-94D6-43E7E2FB51C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57BF621-8C4E-40C7-A85B-833BB9078AA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79CB03-04EF-4A8D-A61D-BF9ACE73AB77}"/>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5" name="Alt Bilgi Yer Tutucusu 4">
            <a:extLst>
              <a:ext uri="{FF2B5EF4-FFF2-40B4-BE49-F238E27FC236}">
                <a16:creationId xmlns:a16="http://schemas.microsoft.com/office/drawing/2014/main" id="{656D158C-6E1F-4268-9807-FE9AA741384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C0C5E9-5725-4A83-B504-001554BE23DB}"/>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111935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5D8DC1-3B3F-408E-B49E-F19D89AC79E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CD1D2DB-3F13-4E6B-9E06-9CF451BBD47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9EC1187-9726-43AF-A62E-805A3D112365}"/>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5" name="Alt Bilgi Yer Tutucusu 4">
            <a:extLst>
              <a:ext uri="{FF2B5EF4-FFF2-40B4-BE49-F238E27FC236}">
                <a16:creationId xmlns:a16="http://schemas.microsoft.com/office/drawing/2014/main" id="{6EC0977E-8C06-4CE1-B51C-14E996E601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64C9B2-91AA-44E2-A462-03A7E4D8A853}"/>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168021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A17A8E-186F-4BB0-8299-8B9CE5BE47E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00C1641-7BEC-4EFC-A6CF-0C5C8E880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7C30FC1-4B8E-4E31-8E68-BC012DA89310}"/>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5" name="Alt Bilgi Yer Tutucusu 4">
            <a:extLst>
              <a:ext uri="{FF2B5EF4-FFF2-40B4-BE49-F238E27FC236}">
                <a16:creationId xmlns:a16="http://schemas.microsoft.com/office/drawing/2014/main" id="{AA4A4A16-BC09-49B5-B09D-9AA6C3AF6FE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F41794-9D9F-4978-892D-F23D6194AB36}"/>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256771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588C39-9614-4202-8AE7-C4B4CE055E8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2905754-8252-4BD3-9AFF-F46B7A26F32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D716AA5-78BE-45C8-A380-AED5F1823D0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5ECDFAD-9021-40E1-B042-4B69BF91340A}"/>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6" name="Alt Bilgi Yer Tutucusu 5">
            <a:extLst>
              <a:ext uri="{FF2B5EF4-FFF2-40B4-BE49-F238E27FC236}">
                <a16:creationId xmlns:a16="http://schemas.microsoft.com/office/drawing/2014/main" id="{BDD72D7E-0E4F-41E8-B88D-21AD80BF4CB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A505C33-26B2-4F8C-BACA-21918C02DBFD}"/>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421844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4CDF99-2ACA-4465-B772-5F56BE7C823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51602B1-D618-4489-BEFE-0997213742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A63FB1B-5109-4389-8DBF-466E38522D5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AE65204-CD8F-4603-9618-8F47784A6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FE8A7EF-33E7-4B2D-B1CB-10DAEF4EC3A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27B638B-E459-4340-BF8D-301192F02C53}"/>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8" name="Alt Bilgi Yer Tutucusu 7">
            <a:extLst>
              <a:ext uri="{FF2B5EF4-FFF2-40B4-BE49-F238E27FC236}">
                <a16:creationId xmlns:a16="http://schemas.microsoft.com/office/drawing/2014/main" id="{E8E099FD-C9F0-49F6-A9AD-427748694B7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E80C2CB-BEC3-478C-A36C-AFD9439EE9A5}"/>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150460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0812D7-E7F0-42FE-81C9-79EA07A2018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E47E8F1-7511-4A5D-B2E7-88290A4CAD4C}"/>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4" name="Alt Bilgi Yer Tutucusu 3">
            <a:extLst>
              <a:ext uri="{FF2B5EF4-FFF2-40B4-BE49-F238E27FC236}">
                <a16:creationId xmlns:a16="http://schemas.microsoft.com/office/drawing/2014/main" id="{A8BB01C1-68AC-4562-99FE-5B11BF9AF65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1BFDF7C-FB8C-4BEB-9E36-CCA98DDC1116}"/>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2760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6C20C69-2423-4AEC-A493-D6697CF82F7A}"/>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3" name="Alt Bilgi Yer Tutucusu 2">
            <a:extLst>
              <a:ext uri="{FF2B5EF4-FFF2-40B4-BE49-F238E27FC236}">
                <a16:creationId xmlns:a16="http://schemas.microsoft.com/office/drawing/2014/main" id="{47F5BD32-98F3-4971-9253-5896552FC05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9B0269B-1E18-4E99-9AFF-020D17D27375}"/>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288872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7E939-FFDE-4066-88C3-200E197D9CF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A67347-A6CE-40CD-9824-4C685734B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714D5C6-C7B2-4E0B-8B87-5773D897C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259ADD7-9820-4D1B-9F9A-596C7C903739}"/>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6" name="Alt Bilgi Yer Tutucusu 5">
            <a:extLst>
              <a:ext uri="{FF2B5EF4-FFF2-40B4-BE49-F238E27FC236}">
                <a16:creationId xmlns:a16="http://schemas.microsoft.com/office/drawing/2014/main" id="{508651EC-8763-40B3-AED7-D763264472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7E336C-18B2-44A5-8687-FB0FD51ED1D1}"/>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361406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856953-702A-428B-B66F-8B3C988EDA3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0B247AB-DBE6-4EE9-AF93-2F04D5DD0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83EECE8-D380-4627-B403-97354FE13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D4CB162-76AD-4093-B7FD-A6D9E685E345}"/>
              </a:ext>
            </a:extLst>
          </p:cNvPr>
          <p:cNvSpPr>
            <a:spLocks noGrp="1"/>
          </p:cNvSpPr>
          <p:nvPr>
            <p:ph type="dt" sz="half" idx="10"/>
          </p:nvPr>
        </p:nvSpPr>
        <p:spPr/>
        <p:txBody>
          <a:bodyPr/>
          <a:lstStyle/>
          <a:p>
            <a:fld id="{507CE458-03BE-4671-BB8F-C611E733943E}" type="datetimeFigureOut">
              <a:rPr lang="tr-TR" smtClean="0"/>
              <a:t>20.02.2022</a:t>
            </a:fld>
            <a:endParaRPr lang="tr-TR"/>
          </a:p>
        </p:txBody>
      </p:sp>
      <p:sp>
        <p:nvSpPr>
          <p:cNvPr id="6" name="Alt Bilgi Yer Tutucusu 5">
            <a:extLst>
              <a:ext uri="{FF2B5EF4-FFF2-40B4-BE49-F238E27FC236}">
                <a16:creationId xmlns:a16="http://schemas.microsoft.com/office/drawing/2014/main" id="{535E85E0-C466-4030-A359-0FB7AF15AC4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F4A887C-9201-42E3-A33D-9B1560CE43DE}"/>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256410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563E2A8-06A0-47D8-AD5C-8272E685C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3D03AB5-9872-4B2D-9565-258A8CC77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F938648-EA12-4B73-ADEE-CD110EDE5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CE458-03BE-4671-BB8F-C611E733943E}" type="datetimeFigureOut">
              <a:rPr lang="tr-TR" smtClean="0"/>
              <a:t>20.02.2022</a:t>
            </a:fld>
            <a:endParaRPr lang="tr-TR"/>
          </a:p>
        </p:txBody>
      </p:sp>
      <p:sp>
        <p:nvSpPr>
          <p:cNvPr id="5" name="Alt Bilgi Yer Tutucusu 4">
            <a:extLst>
              <a:ext uri="{FF2B5EF4-FFF2-40B4-BE49-F238E27FC236}">
                <a16:creationId xmlns:a16="http://schemas.microsoft.com/office/drawing/2014/main" id="{BFE5CB55-2863-4544-A716-7A204ED44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9265125-33AB-4683-A734-818461649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97785-EBD9-4E90-BE9D-E226F075FFCB}" type="slidenum">
              <a:rPr lang="tr-TR" smtClean="0"/>
              <a:t>‹#›</a:t>
            </a:fld>
            <a:endParaRPr lang="tr-TR"/>
          </a:p>
        </p:txBody>
      </p:sp>
    </p:spTree>
    <p:extLst>
      <p:ext uri="{BB962C8B-B14F-4D97-AF65-F5344CB8AC3E}">
        <p14:creationId xmlns:p14="http://schemas.microsoft.com/office/powerpoint/2010/main" val="26939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Alt Başlık 2">
            <a:extLst>
              <a:ext uri="{FF2B5EF4-FFF2-40B4-BE49-F238E27FC236}">
                <a16:creationId xmlns:a16="http://schemas.microsoft.com/office/drawing/2014/main" id="{1C699917-7DE1-4717-A4DF-03F7EC4B1104}"/>
              </a:ext>
            </a:extLst>
          </p:cNvPr>
          <p:cNvSpPr>
            <a:spLocks noGrp="1"/>
          </p:cNvSpPr>
          <p:nvPr>
            <p:ph type="subTitle" idx="1"/>
          </p:nvPr>
        </p:nvSpPr>
        <p:spPr>
          <a:xfrm>
            <a:off x="4439633" y="4518923"/>
            <a:ext cx="3312734" cy="1141851"/>
          </a:xfrm>
          <a:noFill/>
        </p:spPr>
        <p:txBody>
          <a:bodyPr>
            <a:normAutofit/>
          </a:bodyPr>
          <a:lstStyle/>
          <a:p>
            <a:r>
              <a:rPr lang="tr-TR" sz="2000" dirty="0">
                <a:solidFill>
                  <a:srgbClr val="080808"/>
                </a:solidFill>
              </a:rPr>
              <a:t>@Nocheborgia</a:t>
            </a:r>
          </a:p>
        </p:txBody>
      </p:sp>
      <p:sp>
        <p:nvSpPr>
          <p:cNvPr id="2" name="Başlık 1">
            <a:extLst>
              <a:ext uri="{FF2B5EF4-FFF2-40B4-BE49-F238E27FC236}">
                <a16:creationId xmlns:a16="http://schemas.microsoft.com/office/drawing/2014/main" id="{34BC801C-AA69-489B-A411-DED3A9F765C2}"/>
              </a:ext>
            </a:extLst>
          </p:cNvPr>
          <p:cNvSpPr>
            <a:spLocks noGrp="1"/>
          </p:cNvSpPr>
          <p:nvPr>
            <p:ph type="ctrTitle"/>
          </p:nvPr>
        </p:nvSpPr>
        <p:spPr>
          <a:xfrm>
            <a:off x="3204642" y="2353641"/>
            <a:ext cx="5782716" cy="2150719"/>
          </a:xfrm>
          <a:noFill/>
        </p:spPr>
        <p:txBody>
          <a:bodyPr anchor="ctr">
            <a:normAutofit/>
          </a:bodyPr>
          <a:lstStyle/>
          <a:p>
            <a:r>
              <a:rPr lang="tr-TR" sz="3600">
                <a:solidFill>
                  <a:srgbClr val="080808"/>
                </a:solidFill>
              </a:rPr>
              <a:t>Göz ile Kontrol Edilen Video Asistan</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967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5204540-B7B6-42B6-B786-475B4923040B}"/>
              </a:ext>
            </a:extLst>
          </p:cNvPr>
          <p:cNvSpPr>
            <a:spLocks noGrp="1"/>
          </p:cNvSpPr>
          <p:nvPr>
            <p:ph type="title"/>
          </p:nvPr>
        </p:nvSpPr>
        <p:spPr>
          <a:xfrm>
            <a:off x="524741" y="620392"/>
            <a:ext cx="3808268" cy="5504688"/>
          </a:xfrm>
        </p:spPr>
        <p:txBody>
          <a:bodyPr>
            <a:normAutofit/>
          </a:bodyPr>
          <a:lstStyle/>
          <a:p>
            <a:r>
              <a:rPr lang="tr-TR" sz="6000">
                <a:solidFill>
                  <a:schemeClr val="bg1"/>
                </a:solidFill>
              </a:rPr>
              <a:t>&gt;Uygulama Amacı	</a:t>
            </a:r>
          </a:p>
        </p:txBody>
      </p:sp>
      <p:graphicFrame>
        <p:nvGraphicFramePr>
          <p:cNvPr id="5" name="İçerik Yer Tutucusu 2">
            <a:extLst>
              <a:ext uri="{FF2B5EF4-FFF2-40B4-BE49-F238E27FC236}">
                <a16:creationId xmlns:a16="http://schemas.microsoft.com/office/drawing/2014/main" id="{977458EA-3D6B-4A62-85C6-E51BD4300620}"/>
              </a:ext>
            </a:extLst>
          </p:cNvPr>
          <p:cNvGraphicFramePr>
            <a:graphicFrameLocks noGrp="1"/>
          </p:cNvGraphicFramePr>
          <p:nvPr>
            <p:ph idx="1"/>
            <p:extLst>
              <p:ext uri="{D42A27DB-BD31-4B8C-83A1-F6EECF244321}">
                <p14:modId xmlns:p14="http://schemas.microsoft.com/office/powerpoint/2010/main" val="133085868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46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202E8CA-57C1-4498-8383-313C195DC746}"/>
              </a:ext>
            </a:extLst>
          </p:cNvPr>
          <p:cNvSpPr>
            <a:spLocks noGrp="1"/>
          </p:cNvSpPr>
          <p:nvPr>
            <p:ph type="title"/>
          </p:nvPr>
        </p:nvSpPr>
        <p:spPr>
          <a:xfrm>
            <a:off x="524741" y="620392"/>
            <a:ext cx="3808268" cy="5504688"/>
          </a:xfrm>
        </p:spPr>
        <p:txBody>
          <a:bodyPr>
            <a:normAutofit/>
          </a:bodyPr>
          <a:lstStyle/>
          <a:p>
            <a:r>
              <a:rPr lang="tr-TR" sz="5100">
                <a:solidFill>
                  <a:schemeClr val="bg1"/>
                </a:solidFill>
              </a:rPr>
              <a:t>&gt;Kullanılan Dil ve Kütüphaneler</a:t>
            </a:r>
          </a:p>
        </p:txBody>
      </p:sp>
      <p:graphicFrame>
        <p:nvGraphicFramePr>
          <p:cNvPr id="12" name="İçerik Yer Tutucusu 2">
            <a:extLst>
              <a:ext uri="{FF2B5EF4-FFF2-40B4-BE49-F238E27FC236}">
                <a16:creationId xmlns:a16="http://schemas.microsoft.com/office/drawing/2014/main" id="{52E37C27-E1B1-4843-A581-3EE3AE350541}"/>
              </a:ext>
            </a:extLst>
          </p:cNvPr>
          <p:cNvGraphicFramePr>
            <a:graphicFrameLocks noGrp="1"/>
          </p:cNvGraphicFramePr>
          <p:nvPr>
            <p:ph idx="1"/>
            <p:extLst>
              <p:ext uri="{D42A27DB-BD31-4B8C-83A1-F6EECF244321}">
                <p14:modId xmlns:p14="http://schemas.microsoft.com/office/powerpoint/2010/main" val="177204784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5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DBAF1C3E-0D96-4D50-BC51-5D7BE46C4BE0}"/>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&gt;Göz kırpma akış şeması</a:t>
            </a:r>
          </a:p>
        </p:txBody>
      </p:sp>
      <p:sp>
        <p:nvSpPr>
          <p:cNvPr id="3" name="İçerik Yer Tutucusu 2">
            <a:extLst>
              <a:ext uri="{FF2B5EF4-FFF2-40B4-BE49-F238E27FC236}">
                <a16:creationId xmlns:a16="http://schemas.microsoft.com/office/drawing/2014/main" id="{0D3E3322-9D51-4EA2-819F-5585B7884E48}"/>
              </a:ext>
            </a:extLst>
          </p:cNvPr>
          <p:cNvSpPr>
            <a:spLocks noGrp="1"/>
          </p:cNvSpPr>
          <p:nvPr>
            <p:ph idx="1"/>
          </p:nvPr>
        </p:nvSpPr>
        <p:spPr>
          <a:xfrm>
            <a:off x="4699818" y="640082"/>
            <a:ext cx="6848715" cy="2484884"/>
          </a:xfrm>
        </p:spPr>
        <p:txBody>
          <a:bodyPr anchor="ctr">
            <a:normAutofit/>
          </a:bodyPr>
          <a:lstStyle/>
          <a:p>
            <a:r>
              <a:rPr lang="tr-TR" sz="2000"/>
              <a:t>Kamera frame ini griye çevirip facial landmarklar atanır.</a:t>
            </a:r>
          </a:p>
          <a:p>
            <a:r>
              <a:rPr lang="tr-TR" sz="2000"/>
              <a:t>Göz çevresine denk gelen noktaların landmarkları çıkartılır ve aralarında çizgiler çekilir.</a:t>
            </a:r>
          </a:p>
          <a:p>
            <a:r>
              <a:rPr lang="tr-TR" sz="2000"/>
              <a:t>Hypot fonksiyonu ile uzunluklar bulunduktan sonra aralarında bir orantı bulunmak adına bölünür ve belli bir orantıdan yüksek olduğunda göz kapalı sayılır.</a:t>
            </a:r>
          </a:p>
        </p:txBody>
      </p:sp>
      <p:pic>
        <p:nvPicPr>
          <p:cNvPr id="5" name="Resim 4" descr="kozmetik, gözlük, bulanık içeren bir resim&#10;&#10;Açıklama otomatik olarak oluşturuldu">
            <a:extLst>
              <a:ext uri="{FF2B5EF4-FFF2-40B4-BE49-F238E27FC236}">
                <a16:creationId xmlns:a16="http://schemas.microsoft.com/office/drawing/2014/main" id="{61165215-509E-4835-A5F3-E1C26EC9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46698"/>
            <a:ext cx="4517695" cy="1453133"/>
          </a:xfrm>
          <a:prstGeom prst="rect">
            <a:avLst/>
          </a:prstGeom>
        </p:spPr>
      </p:pic>
    </p:spTree>
    <p:extLst>
      <p:ext uri="{BB962C8B-B14F-4D97-AF65-F5344CB8AC3E}">
        <p14:creationId xmlns:p14="http://schemas.microsoft.com/office/powerpoint/2010/main" val="26969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4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4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426D31E6-F910-4CEA-86F1-34C537BEE390}"/>
              </a:ext>
            </a:extLst>
          </p:cNvPr>
          <p:cNvSpPr>
            <a:spLocks noGrp="1"/>
          </p:cNvSpPr>
          <p:nvPr>
            <p:ph type="title"/>
          </p:nvPr>
        </p:nvSpPr>
        <p:spPr>
          <a:xfrm>
            <a:off x="1047280" y="759805"/>
            <a:ext cx="10306520" cy="1325563"/>
          </a:xfrm>
        </p:spPr>
        <p:txBody>
          <a:bodyPr>
            <a:normAutofit/>
          </a:bodyPr>
          <a:lstStyle/>
          <a:p>
            <a:r>
              <a:rPr lang="tr-TR" sz="4000" dirty="0">
                <a:solidFill>
                  <a:srgbClr val="FFFFFF"/>
                </a:solidFill>
              </a:rPr>
              <a:t>&gt;</a:t>
            </a:r>
            <a:r>
              <a:rPr lang="tr-TR" sz="4000" dirty="0" err="1">
                <a:solidFill>
                  <a:srgbClr val="FFFFFF"/>
                </a:solidFill>
              </a:rPr>
              <a:t>Gözbebek</a:t>
            </a:r>
            <a:r>
              <a:rPr lang="tr-TR" sz="4000" dirty="0">
                <a:solidFill>
                  <a:srgbClr val="FFFFFF"/>
                </a:solidFill>
              </a:rPr>
              <a:t> Tespit Akış Şeması</a:t>
            </a:r>
          </a:p>
        </p:txBody>
      </p:sp>
      <p:sp>
        <p:nvSpPr>
          <p:cNvPr id="3" name="İçerik Yer Tutucusu 2">
            <a:extLst>
              <a:ext uri="{FF2B5EF4-FFF2-40B4-BE49-F238E27FC236}">
                <a16:creationId xmlns:a16="http://schemas.microsoft.com/office/drawing/2014/main" id="{220EB440-6D40-4CF2-B540-D689A7DED652}"/>
              </a:ext>
            </a:extLst>
          </p:cNvPr>
          <p:cNvSpPr>
            <a:spLocks noGrp="1"/>
          </p:cNvSpPr>
          <p:nvPr>
            <p:ph idx="1"/>
          </p:nvPr>
        </p:nvSpPr>
        <p:spPr>
          <a:xfrm>
            <a:off x="1424904" y="2494450"/>
            <a:ext cx="4053545" cy="3563159"/>
          </a:xfrm>
        </p:spPr>
        <p:txBody>
          <a:bodyPr>
            <a:normAutofit/>
          </a:bodyPr>
          <a:lstStyle/>
          <a:p>
            <a:r>
              <a:rPr lang="tr-TR" sz="2400" dirty="0"/>
              <a:t>Kameranın piksel sayısına göre x ve y koordinatlarını bu </a:t>
            </a:r>
            <a:r>
              <a:rPr lang="tr-TR" sz="2400" dirty="0" err="1"/>
              <a:t>landmarklara</a:t>
            </a:r>
            <a:r>
              <a:rPr lang="tr-TR" sz="2400" dirty="0"/>
              <a:t> atayıp ayrı bir </a:t>
            </a:r>
            <a:r>
              <a:rPr lang="tr-TR" sz="2400" dirty="0" err="1"/>
              <a:t>thresholda</a:t>
            </a:r>
            <a:r>
              <a:rPr lang="tr-TR" sz="2400" dirty="0"/>
              <a:t> gri </a:t>
            </a:r>
            <a:r>
              <a:rPr lang="tr-TR" sz="2400" dirty="0" err="1"/>
              <a:t>frame</a:t>
            </a:r>
            <a:r>
              <a:rPr lang="tr-TR" sz="2400" dirty="0"/>
              <a:t> i atıyoruz</a:t>
            </a:r>
          </a:p>
          <a:p>
            <a:r>
              <a:rPr lang="tr-TR" sz="2400" dirty="0"/>
              <a:t>Atadığımız </a:t>
            </a:r>
            <a:r>
              <a:rPr lang="tr-TR" sz="2400" dirty="0" err="1"/>
              <a:t>thresholddaki</a:t>
            </a:r>
            <a:r>
              <a:rPr lang="tr-TR" sz="2400" dirty="0"/>
              <a:t> gri </a:t>
            </a:r>
            <a:r>
              <a:rPr lang="tr-TR" sz="2400" dirty="0" err="1"/>
              <a:t>frame</a:t>
            </a:r>
            <a:r>
              <a:rPr lang="tr-TR" sz="2400" dirty="0"/>
              <a:t> i </a:t>
            </a:r>
            <a:r>
              <a:rPr lang="tr-TR" sz="2400" dirty="0" err="1"/>
              <a:t>binarye</a:t>
            </a:r>
            <a:r>
              <a:rPr lang="tr-TR" sz="2400" dirty="0"/>
              <a:t> çeviriyoruz.</a:t>
            </a:r>
          </a:p>
          <a:p>
            <a:endParaRPr lang="tr-TR" sz="2400" dirty="0"/>
          </a:p>
          <a:p>
            <a:endParaRPr lang="tr-TR" sz="2400" dirty="0"/>
          </a:p>
        </p:txBody>
      </p:sp>
      <p:pic>
        <p:nvPicPr>
          <p:cNvPr id="9" name="Resim 8" descr="metin içeren bir resim&#10;&#10;Açıklama otomatik olarak oluşturuldu">
            <a:extLst>
              <a:ext uri="{FF2B5EF4-FFF2-40B4-BE49-F238E27FC236}">
                <a16:creationId xmlns:a16="http://schemas.microsoft.com/office/drawing/2014/main" id="{C1B3BDE0-8553-4273-8CF5-13C7F1A17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696" y="2812887"/>
            <a:ext cx="5322119" cy="2252701"/>
          </a:xfrm>
          <a:prstGeom prst="rect">
            <a:avLst/>
          </a:prstGeom>
        </p:spPr>
      </p:pic>
    </p:spTree>
    <p:extLst>
      <p:ext uri="{BB962C8B-B14F-4D97-AF65-F5344CB8AC3E}">
        <p14:creationId xmlns:p14="http://schemas.microsoft.com/office/powerpoint/2010/main" val="420845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3A7BBD9-0C1B-4A7F-BF0C-E36C874C330F}"/>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&gt;Gözbebek Tespit Akış Şeması</a:t>
            </a:r>
          </a:p>
        </p:txBody>
      </p:sp>
      <p:sp>
        <p:nvSpPr>
          <p:cNvPr id="3" name="İçerik Yer Tutucusu 2">
            <a:extLst>
              <a:ext uri="{FF2B5EF4-FFF2-40B4-BE49-F238E27FC236}">
                <a16:creationId xmlns:a16="http://schemas.microsoft.com/office/drawing/2014/main" id="{FABB1DA4-CBDB-4931-BCE5-9427E4327255}"/>
              </a:ext>
            </a:extLst>
          </p:cNvPr>
          <p:cNvSpPr>
            <a:spLocks noGrp="1"/>
          </p:cNvSpPr>
          <p:nvPr>
            <p:ph idx="1"/>
          </p:nvPr>
        </p:nvSpPr>
        <p:spPr>
          <a:xfrm>
            <a:off x="4699818" y="640082"/>
            <a:ext cx="6848715" cy="2484884"/>
          </a:xfrm>
        </p:spPr>
        <p:txBody>
          <a:bodyPr anchor="ctr">
            <a:normAutofit lnSpcReduction="10000"/>
          </a:bodyPr>
          <a:lstStyle/>
          <a:p>
            <a:r>
              <a:rPr lang="tr-TR" sz="2000" dirty="0"/>
              <a:t>Bu </a:t>
            </a:r>
            <a:r>
              <a:rPr lang="tr-TR" sz="2000" dirty="0" err="1"/>
              <a:t>binary</a:t>
            </a:r>
            <a:r>
              <a:rPr lang="tr-TR" sz="2000" dirty="0"/>
              <a:t> yeni görüntü matris mantığında sağ ve sol üzere parçalanır.</a:t>
            </a:r>
          </a:p>
          <a:p>
            <a:r>
              <a:rPr lang="tr-TR" sz="2000" dirty="0"/>
              <a:t>Bu parçalama işleminden sonrasında ise </a:t>
            </a:r>
            <a:r>
              <a:rPr lang="tr-TR" sz="2000" dirty="0" err="1"/>
              <a:t>CountNonZero</a:t>
            </a:r>
            <a:r>
              <a:rPr lang="tr-TR" sz="2000" dirty="0"/>
              <a:t> fonksiyonu kullanılarak 1 e eşitlenmiş beyaza denk gelen piksel sayısı bulunur.</a:t>
            </a:r>
          </a:p>
          <a:p>
            <a:r>
              <a:rPr lang="tr-TR" sz="2000" dirty="0"/>
              <a:t>Bu fonksiyon ile </a:t>
            </a:r>
            <a:r>
              <a:rPr lang="tr-TR" sz="2000" dirty="0" err="1"/>
              <a:t>parlaklık,göz</a:t>
            </a:r>
            <a:r>
              <a:rPr lang="tr-TR" sz="2000" dirty="0"/>
              <a:t> </a:t>
            </a:r>
            <a:r>
              <a:rPr lang="tr-TR" sz="2000" dirty="0" err="1"/>
              <a:t>büyüklüğü,uzaklık</a:t>
            </a:r>
            <a:r>
              <a:rPr lang="tr-TR" sz="2000" dirty="0"/>
              <a:t> ve kamera açısına göre değişkenlik gösteren </a:t>
            </a:r>
            <a:r>
              <a:rPr lang="tr-TR" sz="2000" dirty="0" err="1"/>
              <a:t>integer</a:t>
            </a:r>
            <a:r>
              <a:rPr lang="tr-TR" sz="2000" dirty="0"/>
              <a:t> değerler döndürmüş olunur.</a:t>
            </a:r>
          </a:p>
        </p:txBody>
      </p:sp>
      <p:pic>
        <p:nvPicPr>
          <p:cNvPr id="7" name="Resim 6" descr="metin, elektronik eşyalar içeren bir resim&#10;&#10;Açıklama otomatik olarak oluşturuldu">
            <a:extLst>
              <a:ext uri="{FF2B5EF4-FFF2-40B4-BE49-F238E27FC236}">
                <a16:creationId xmlns:a16="http://schemas.microsoft.com/office/drawing/2014/main" id="{3D0CEA0C-7D61-4748-95C5-1EED59033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940" y="3446698"/>
            <a:ext cx="4112950" cy="2488335"/>
          </a:xfrm>
          <a:prstGeom prst="rect">
            <a:avLst/>
          </a:prstGeom>
        </p:spPr>
      </p:pic>
    </p:spTree>
    <p:extLst>
      <p:ext uri="{BB962C8B-B14F-4D97-AF65-F5344CB8AC3E}">
        <p14:creationId xmlns:p14="http://schemas.microsoft.com/office/powerpoint/2010/main" val="201635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5FB4A264-D9D6-42CE-A63A-75C86833AFC0}"/>
              </a:ext>
            </a:extLst>
          </p:cNvPr>
          <p:cNvSpPr>
            <a:spLocks noGrp="1"/>
          </p:cNvSpPr>
          <p:nvPr>
            <p:ph type="title"/>
          </p:nvPr>
        </p:nvSpPr>
        <p:spPr>
          <a:xfrm>
            <a:off x="1047280" y="759805"/>
            <a:ext cx="10306520" cy="1325563"/>
          </a:xfrm>
        </p:spPr>
        <p:txBody>
          <a:bodyPr>
            <a:normAutofit/>
          </a:bodyPr>
          <a:lstStyle/>
          <a:p>
            <a:r>
              <a:rPr lang="tr-TR" sz="4000">
                <a:solidFill>
                  <a:srgbClr val="FFFFFF"/>
                </a:solidFill>
              </a:rPr>
              <a:t>&gt;Odaklanma</a:t>
            </a:r>
          </a:p>
        </p:txBody>
      </p:sp>
      <p:sp>
        <p:nvSpPr>
          <p:cNvPr id="3" name="İçerik Yer Tutucusu 2">
            <a:extLst>
              <a:ext uri="{FF2B5EF4-FFF2-40B4-BE49-F238E27FC236}">
                <a16:creationId xmlns:a16="http://schemas.microsoft.com/office/drawing/2014/main" id="{5FE15A9A-A7AD-4921-8835-E570F9416796}"/>
              </a:ext>
            </a:extLst>
          </p:cNvPr>
          <p:cNvSpPr>
            <a:spLocks noGrp="1"/>
          </p:cNvSpPr>
          <p:nvPr>
            <p:ph idx="1"/>
          </p:nvPr>
        </p:nvSpPr>
        <p:spPr>
          <a:xfrm>
            <a:off x="1424904" y="2494450"/>
            <a:ext cx="4053545" cy="3563159"/>
          </a:xfrm>
        </p:spPr>
        <p:txBody>
          <a:bodyPr>
            <a:normAutofit/>
          </a:bodyPr>
          <a:lstStyle/>
          <a:p>
            <a:r>
              <a:rPr lang="tr-TR" sz="2400" dirty="0"/>
              <a:t>Canlı bir ortamın çok fazla değişkeni olduğundan bu durumu indirgemek adına sağ ve sol için parçalama işlemini alt ve üst için de yapılır ve kullanıcıdan bilgisayarın sağ ve sol köşelerine odaklanması istenir.</a:t>
            </a:r>
          </a:p>
        </p:txBody>
      </p:sp>
      <p:pic>
        <p:nvPicPr>
          <p:cNvPr id="5" name="Resim 4" descr="metin, elektronik eşyalar, vitrin, resim çerçevesi içeren bir resim&#10;&#10;Açıklama otomatik olarak oluşturuldu">
            <a:extLst>
              <a:ext uri="{FF2B5EF4-FFF2-40B4-BE49-F238E27FC236}">
                <a16:creationId xmlns:a16="http://schemas.microsoft.com/office/drawing/2014/main" id="{80FD9C93-A11F-4AE6-8480-7C1035666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513" y="2492376"/>
            <a:ext cx="4751162" cy="3563372"/>
          </a:xfrm>
          <a:prstGeom prst="rect">
            <a:avLst/>
          </a:prstGeom>
        </p:spPr>
      </p:pic>
    </p:spTree>
    <p:extLst>
      <p:ext uri="{BB962C8B-B14F-4D97-AF65-F5344CB8AC3E}">
        <p14:creationId xmlns:p14="http://schemas.microsoft.com/office/powerpoint/2010/main" val="233361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8B061777-80F7-4526-A15A-60E7FA4ABBD5}"/>
              </a:ext>
            </a:extLst>
          </p:cNvPr>
          <p:cNvSpPr>
            <a:spLocks noGrp="1"/>
          </p:cNvSpPr>
          <p:nvPr>
            <p:ph type="title"/>
          </p:nvPr>
        </p:nvSpPr>
        <p:spPr>
          <a:xfrm>
            <a:off x="1047280" y="759805"/>
            <a:ext cx="10306520" cy="1325563"/>
          </a:xfrm>
        </p:spPr>
        <p:txBody>
          <a:bodyPr>
            <a:normAutofit/>
          </a:bodyPr>
          <a:lstStyle/>
          <a:p>
            <a:r>
              <a:rPr lang="tr-TR" sz="4000">
                <a:solidFill>
                  <a:srgbClr val="FFFFFF"/>
                </a:solidFill>
              </a:rPr>
              <a:t>&gt;Kalibrasyon</a:t>
            </a:r>
          </a:p>
        </p:txBody>
      </p:sp>
      <p:sp>
        <p:nvSpPr>
          <p:cNvPr id="3" name="İçerik Yer Tutucusu 2">
            <a:extLst>
              <a:ext uri="{FF2B5EF4-FFF2-40B4-BE49-F238E27FC236}">
                <a16:creationId xmlns:a16="http://schemas.microsoft.com/office/drawing/2014/main" id="{3DE5E260-DB1C-4313-BC36-370EBD269477}"/>
              </a:ext>
            </a:extLst>
          </p:cNvPr>
          <p:cNvSpPr>
            <a:spLocks noGrp="1"/>
          </p:cNvSpPr>
          <p:nvPr>
            <p:ph idx="1"/>
          </p:nvPr>
        </p:nvSpPr>
        <p:spPr>
          <a:xfrm>
            <a:off x="1424904" y="2494450"/>
            <a:ext cx="4053545" cy="3563159"/>
          </a:xfrm>
        </p:spPr>
        <p:txBody>
          <a:bodyPr>
            <a:normAutofit fontScale="92500" lnSpcReduction="10000"/>
          </a:bodyPr>
          <a:lstStyle/>
          <a:p>
            <a:r>
              <a:rPr lang="tr-TR" sz="2000" dirty="0"/>
              <a:t>Oluşturulan 4 </a:t>
            </a:r>
            <a:r>
              <a:rPr lang="tr-TR" sz="2000" dirty="0" err="1"/>
              <a:t>treshold</a:t>
            </a:r>
            <a:r>
              <a:rPr lang="tr-TR" sz="2000" dirty="0"/>
              <a:t> ile temin ettiğimiz 4 farklı </a:t>
            </a:r>
            <a:r>
              <a:rPr lang="tr-TR" sz="2000" dirty="0" err="1"/>
              <a:t>integer</a:t>
            </a:r>
            <a:r>
              <a:rPr lang="tr-TR" sz="2000" dirty="0"/>
              <a:t> değeri daha önce de belirtildiği üzere </a:t>
            </a:r>
            <a:r>
              <a:rPr lang="tr-TR" sz="2000" dirty="0" err="1"/>
              <a:t>parlaklık,uzaklık,göz</a:t>
            </a:r>
            <a:r>
              <a:rPr lang="tr-TR" sz="2000" dirty="0"/>
              <a:t> büyüklüğü ve kamera açısına göre değişmekte.</a:t>
            </a:r>
          </a:p>
          <a:p>
            <a:r>
              <a:rPr lang="tr-TR" sz="2000" dirty="0"/>
              <a:t>Yapılan testler sonucunda bu değerler 1400 ile 180 arasındadır.</a:t>
            </a:r>
          </a:p>
          <a:p>
            <a:r>
              <a:rPr lang="tr-TR" sz="2000" dirty="0"/>
              <a:t>Tek şartlama ile bu durum </a:t>
            </a:r>
            <a:r>
              <a:rPr lang="tr-TR" sz="2000" dirty="0" err="1"/>
              <a:t>stablize</a:t>
            </a:r>
            <a:r>
              <a:rPr lang="tr-TR" sz="2000" dirty="0"/>
              <a:t> edilemeyeceği için içinde birbirine orantılanmış 6 farklı durum söz konusudur.</a:t>
            </a:r>
          </a:p>
          <a:p>
            <a:r>
              <a:rPr lang="tr-TR" sz="2000" dirty="0"/>
              <a:t>Örnek olması açısından 2 şart örnekte belirtilmiştir.</a:t>
            </a:r>
          </a:p>
        </p:txBody>
      </p:sp>
      <p:pic>
        <p:nvPicPr>
          <p:cNvPr id="5" name="Resim 4" descr="metin içeren bir resim&#10;&#10;Açıklama otomatik olarak oluşturuldu">
            <a:extLst>
              <a:ext uri="{FF2B5EF4-FFF2-40B4-BE49-F238E27FC236}">
                <a16:creationId xmlns:a16="http://schemas.microsoft.com/office/drawing/2014/main" id="{30A73F5D-CE3B-4A6E-B4CA-7228A012B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725287"/>
            <a:ext cx="4802404" cy="3097550"/>
          </a:xfrm>
          <a:prstGeom prst="rect">
            <a:avLst/>
          </a:prstGeom>
        </p:spPr>
      </p:pic>
    </p:spTree>
    <p:extLst>
      <p:ext uri="{BB962C8B-B14F-4D97-AF65-F5344CB8AC3E}">
        <p14:creationId xmlns:p14="http://schemas.microsoft.com/office/powerpoint/2010/main" val="140523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DB86B86D-AFA3-4551-AC2F-68BBDA70568E}"/>
              </a:ext>
            </a:extLst>
          </p:cNvPr>
          <p:cNvSpPr>
            <a:spLocks noGrp="1"/>
          </p:cNvSpPr>
          <p:nvPr>
            <p:ph type="title"/>
          </p:nvPr>
        </p:nvSpPr>
        <p:spPr>
          <a:xfrm>
            <a:off x="958506" y="800392"/>
            <a:ext cx="10264697" cy="1212102"/>
          </a:xfrm>
        </p:spPr>
        <p:txBody>
          <a:bodyPr>
            <a:normAutofit/>
          </a:bodyPr>
          <a:lstStyle/>
          <a:p>
            <a:r>
              <a:rPr lang="tr-TR" sz="4000">
                <a:solidFill>
                  <a:srgbClr val="FFFFFF"/>
                </a:solidFill>
              </a:rPr>
              <a:t>&gt;Tuş seçimi</a:t>
            </a:r>
          </a:p>
        </p:txBody>
      </p:sp>
      <p:sp>
        <p:nvSpPr>
          <p:cNvPr id="3" name="İçerik Yer Tutucusu 2">
            <a:extLst>
              <a:ext uri="{FF2B5EF4-FFF2-40B4-BE49-F238E27FC236}">
                <a16:creationId xmlns:a16="http://schemas.microsoft.com/office/drawing/2014/main" id="{CBBFBF7E-73CE-4CA9-90B7-2AB3490BFCA8}"/>
              </a:ext>
            </a:extLst>
          </p:cNvPr>
          <p:cNvSpPr>
            <a:spLocks noGrp="1"/>
          </p:cNvSpPr>
          <p:nvPr>
            <p:ph idx="1"/>
          </p:nvPr>
        </p:nvSpPr>
        <p:spPr>
          <a:xfrm>
            <a:off x="1367624" y="2490436"/>
            <a:ext cx="9708995" cy="3567173"/>
          </a:xfrm>
        </p:spPr>
        <p:txBody>
          <a:bodyPr anchor="ctr">
            <a:normAutofit/>
          </a:bodyPr>
          <a:lstStyle/>
          <a:p>
            <a:r>
              <a:rPr lang="tr-TR" sz="2400"/>
              <a:t>Tuşlar oluşturulan siyah tahta üzerine bir sözlük vasıtası ile atanır.Ve 10 framede bir olmak üzere ilerleyip artış gösterir.Göz kapamada yapılan orantımız belli bir sayıdan fazla olduğunda ise mevcut tuş seçilmiş olur.</a:t>
            </a:r>
          </a:p>
        </p:txBody>
      </p:sp>
    </p:spTree>
    <p:extLst>
      <p:ext uri="{BB962C8B-B14F-4D97-AF65-F5344CB8AC3E}">
        <p14:creationId xmlns:p14="http://schemas.microsoft.com/office/powerpoint/2010/main" val="41122753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310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Teması</vt:lpstr>
      <vt:lpstr>Göz ile Kontrol Edilen Video Asistan</vt:lpstr>
      <vt:lpstr>&gt;Uygulama Amacı </vt:lpstr>
      <vt:lpstr>&gt;Kullanılan Dil ve Kütüphaneler</vt:lpstr>
      <vt:lpstr>&gt;Göz kırpma akış şeması</vt:lpstr>
      <vt:lpstr>&gt;Gözbebek Tespit Akış Şeması</vt:lpstr>
      <vt:lpstr>&gt;Gözbebek Tespit Akış Şeması</vt:lpstr>
      <vt:lpstr>&gt;Odaklanma</vt:lpstr>
      <vt:lpstr>&gt;Kalibrasyon</vt:lpstr>
      <vt:lpstr>&gt;Tuş seçimi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Göz ile Kontrol Edilen Video Asistan</dc:title>
  <dc:creator>Halil Tezel</dc:creator>
  <cp:lastModifiedBy>Halil Tezel</cp:lastModifiedBy>
  <cp:revision>2</cp:revision>
  <dcterms:created xsi:type="dcterms:W3CDTF">2022-01-21T18:25:05Z</dcterms:created>
  <dcterms:modified xsi:type="dcterms:W3CDTF">2022-02-20T17:18:07Z</dcterms:modified>
</cp:coreProperties>
</file>