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4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6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1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3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2DA3-4CA4-7242-A49C-520A8F18AF5F}" type="datetimeFigureOut">
              <a:rPr kumimoji="1" lang="ja-JP" altLang="en-US" smtClean="0"/>
              <a:t>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2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1440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 		</a:t>
            </a:r>
            <a:r>
              <a:rPr lang="ja-JP" altLang="en-US" dirty="0" smtClean="0"/>
              <a:t>単語の最後に移動する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e</a:t>
            </a:r>
            <a:r>
              <a:rPr kumimoji="1" lang="en-US" altLang="ja-JP" dirty="0" smtClean="0"/>
              <a:t> 		</a:t>
            </a:r>
            <a:r>
              <a:rPr kumimoji="1" lang="ja-JP" altLang="en-US" dirty="0" smtClean="0"/>
              <a:t>手前の単語の末尾に移動する</a:t>
            </a:r>
            <a:endParaRPr kumimoji="1" lang="en-US" altLang="ja-JP" dirty="0" smtClean="0"/>
          </a:p>
          <a:p>
            <a:r>
              <a:rPr lang="en-US" altLang="ja-JP" dirty="0" smtClean="0"/>
              <a:t>b		</a:t>
            </a:r>
            <a:r>
              <a:rPr lang="ja-JP" altLang="en-US" dirty="0" smtClean="0"/>
              <a:t>前の単語の頭に移動する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H</a:t>
            </a:r>
            <a:r>
              <a:rPr lang="en-US" altLang="en-US" dirty="0"/>
              <a:t>/</a:t>
            </a:r>
            <a:r>
              <a:rPr lang="en-US" altLang="en-US" dirty="0" smtClean="0"/>
              <a:t>M/L 	</a:t>
            </a:r>
            <a:r>
              <a:rPr lang="ja-JP" altLang="en-US" dirty="0" smtClean="0"/>
              <a:t>画面一番上、真ん中、下へとカーソルジャンプ</a:t>
            </a:r>
            <a:endParaRPr lang="en-US" altLang="ja-JP" dirty="0" smtClean="0"/>
          </a:p>
          <a:p>
            <a:r>
              <a:rPr lang="en-US" altLang="ja-JP" dirty="0" err="1" smtClean="0"/>
              <a:t>zt</a:t>
            </a:r>
            <a:r>
              <a:rPr lang="en-US" altLang="ja-JP" dirty="0"/>
              <a:t>/</a:t>
            </a:r>
            <a:r>
              <a:rPr kumimoji="1" lang="en-US" altLang="ja-JP" dirty="0" smtClean="0"/>
              <a:t>z./z- 	</a:t>
            </a:r>
            <a:r>
              <a:rPr kumimoji="1" lang="ja-JP" altLang="en-US" dirty="0" smtClean="0"/>
              <a:t>現在</a:t>
            </a:r>
            <a:r>
              <a:rPr lang="ja-JP" altLang="en-US" dirty="0" smtClean="0"/>
              <a:t>のカーソルが画面の上、真ん中、下となる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s 		</a:t>
            </a:r>
            <a:r>
              <a:rPr lang="ja-JP" altLang="en-US" dirty="0" smtClean="0"/>
              <a:t>カーソル上の文字を削除しながら挿入モード</a:t>
            </a:r>
            <a:endParaRPr lang="en-US" altLang="ja-JP" dirty="0" smtClean="0"/>
          </a:p>
          <a:p>
            <a:r>
              <a:rPr lang="en-US" altLang="ja-JP" dirty="0" smtClean="0"/>
              <a:t>S		</a:t>
            </a:r>
            <a:r>
              <a:rPr lang="ja-JP" altLang="en-US" dirty="0" smtClean="0"/>
              <a:t>行全体を削除し、挿入モード</a:t>
            </a:r>
            <a:endParaRPr lang="en-US" altLang="ja-JP" dirty="0" smtClean="0"/>
          </a:p>
          <a:p>
            <a:r>
              <a:rPr kumimoji="1" lang="en-US" altLang="ja-JP" dirty="0" smtClean="0"/>
              <a:t>I 		</a:t>
            </a:r>
            <a:r>
              <a:rPr kumimoji="1" lang="ja-JP" altLang="en-US" dirty="0" smtClean="0"/>
              <a:t>行頭から挿入モード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g;</a:t>
            </a:r>
            <a:r>
              <a:rPr lang="ja-JP" altLang="en-US" dirty="0" smtClean="0"/>
              <a:t> </a:t>
            </a:r>
            <a:r>
              <a:rPr lang="en-US" altLang="ja-JP" dirty="0" smtClean="0"/>
              <a:t>		</a:t>
            </a:r>
            <a:r>
              <a:rPr lang="ja-JP" altLang="en-US" dirty="0" smtClean="0"/>
              <a:t>変更箇所に戻る</a:t>
            </a:r>
            <a:endParaRPr lang="en-US" altLang="ja-JP" dirty="0" smtClean="0"/>
          </a:p>
          <a:p>
            <a:r>
              <a:rPr lang="en-US" altLang="ja-JP" dirty="0" smtClean="0"/>
              <a:t>g,		</a:t>
            </a:r>
            <a:r>
              <a:rPr lang="ja-JP" altLang="en-US" dirty="0" smtClean="0"/>
              <a:t>変更箇所に進む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g</a:t>
            </a:r>
            <a:r>
              <a:rPr lang="en-US" altLang="ja-JP" dirty="0" smtClean="0"/>
              <a:t>*/g# 	</a:t>
            </a:r>
            <a:r>
              <a:rPr lang="ja-JP" altLang="en-US" dirty="0" smtClean="0"/>
              <a:t>部分一致検索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q: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	</a:t>
            </a:r>
            <a:r>
              <a:rPr lang="ja-JP" altLang="en-US" dirty="0" smtClean="0"/>
              <a:t>コマンド履歴を</a:t>
            </a:r>
            <a:r>
              <a:rPr lang="ja-JP" altLang="en-US" dirty="0" smtClean="0"/>
              <a:t>表示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:b </a:t>
            </a:r>
            <a:r>
              <a:rPr lang="en-US" altLang="ja-JP" dirty="0" err="1" smtClean="0"/>
              <a:t>p/n</a:t>
            </a:r>
            <a:r>
              <a:rPr lang="en-US" altLang="ja-JP" dirty="0" smtClean="0"/>
              <a:t>	</a:t>
            </a:r>
            <a:r>
              <a:rPr lang="ja-JP" altLang="en-US" dirty="0" smtClean="0"/>
              <a:t>前、次のバッファへ移動</a:t>
            </a:r>
            <a:endParaRPr lang="en-US" altLang="ja-JP" dirty="0" smtClean="0"/>
          </a:p>
          <a:p>
            <a:r>
              <a:rPr lang="en-US" altLang="ja-JP" dirty="0" smtClean="0"/>
              <a:t>:</a:t>
            </a:r>
            <a:r>
              <a:rPr lang="en-US" altLang="ja-JP" dirty="0" err="1" smtClean="0"/>
              <a:t>ls</a:t>
            </a:r>
            <a:r>
              <a:rPr lang="en-US" altLang="ja-JP" dirty="0" smtClean="0"/>
              <a:t> 		</a:t>
            </a:r>
            <a:r>
              <a:rPr lang="ja-JP" altLang="en-US" dirty="0" smtClean="0"/>
              <a:t>バッファ一覧の表示</a:t>
            </a:r>
            <a:endParaRPr lang="en-US" altLang="ja-JP" dirty="0" smtClean="0"/>
          </a:p>
          <a:p>
            <a:r>
              <a:rPr lang="en-US" altLang="ja-JP" dirty="0"/>
              <a:t>:b </a:t>
            </a:r>
            <a:r>
              <a:rPr lang="en-US" altLang="ja-JP" dirty="0" err="1"/>
              <a:t>num</a:t>
            </a:r>
            <a:r>
              <a:rPr lang="en-US" altLang="ja-JP" dirty="0"/>
              <a:t>	</a:t>
            </a:r>
            <a:r>
              <a:rPr lang="ja-JP" altLang="en-US" dirty="0" smtClean="0"/>
              <a:t>バッファ一覧に振られている番号のバッファへ移動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03733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</Words>
  <Application>Microsoft Macintosh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 健太郎</dc:creator>
  <cp:lastModifiedBy>平 健太郎</cp:lastModifiedBy>
  <cp:revision>10</cp:revision>
  <dcterms:created xsi:type="dcterms:W3CDTF">2016-05-04T12:24:54Z</dcterms:created>
  <dcterms:modified xsi:type="dcterms:W3CDTF">2017-11-18T07:36:23Z</dcterms:modified>
</cp:coreProperties>
</file>