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1"/>
  </p:sldMasterIdLst>
  <p:notesMasterIdLst>
    <p:notesMasterId r:id="rId23"/>
  </p:notesMasterIdLst>
  <p:sldIdLst>
    <p:sldId id="3276" r:id="rId12"/>
    <p:sldId id="3281" r:id="rId13"/>
    <p:sldId id="3278" r:id="rId14"/>
    <p:sldId id="3282" r:id="rId15"/>
    <p:sldId id="3279" r:id="rId16"/>
    <p:sldId id="3277" r:id="rId17"/>
    <p:sldId id="3280" r:id="rId18"/>
    <p:sldId id="3283" r:id="rId19"/>
    <p:sldId id="3242" r:id="rId20"/>
    <p:sldId id="3284" r:id="rId21"/>
    <p:sldId id="3285"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C3E1"/>
    <a:srgbClr val="2481A6"/>
    <a:srgbClr val="990000"/>
    <a:srgbClr val="011E5B"/>
    <a:srgbClr val="F2CB50"/>
    <a:srgbClr val="1F538F"/>
    <a:srgbClr val="181516"/>
    <a:srgbClr val="064C8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36" autoAdjust="0"/>
    <p:restoredTop sz="94660"/>
  </p:normalViewPr>
  <p:slideViewPr>
    <p:cSldViewPr snapToGrid="0" showGuides="1">
      <p:cViewPr varScale="1">
        <p:scale>
          <a:sx n="150" d="100"/>
          <a:sy n="150"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24" Type="http://schemas.openxmlformats.org/officeDocument/2006/relationships/tags" Target="tags/tag1.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A537D-F691-B744-AD7A-F7671A4F16EB}" type="doc">
      <dgm:prSet loTypeId="urn:microsoft.com/office/officeart/2005/8/layout/equation2" loCatId="" qsTypeId="urn:microsoft.com/office/officeart/2005/8/quickstyle/simple1" qsCatId="simple" csTypeId="urn:microsoft.com/office/officeart/2005/8/colors/accent1_2" csCatId="accent1" phldr="1"/>
      <dgm:spPr/>
    </dgm:pt>
    <dgm:pt modelId="{D9752A76-FFD6-8848-A251-20CA3515C9BD}">
      <dgm:prSet phldrT="[Text]"/>
      <dgm:spPr/>
      <dgm:t>
        <a:bodyPr/>
        <a:lstStyle/>
        <a:p>
          <a:r>
            <a:rPr lang="en-US" dirty="0"/>
            <a:t>7</a:t>
          </a:r>
        </a:p>
      </dgm:t>
    </dgm:pt>
    <dgm:pt modelId="{5B1ABED6-C0CF-DA47-93B8-F9B59FA199D9}" type="parTrans" cxnId="{6F8652EB-C8C4-B349-8AD6-E10E8A0F7F68}">
      <dgm:prSet/>
      <dgm:spPr/>
      <dgm:t>
        <a:bodyPr/>
        <a:lstStyle/>
        <a:p>
          <a:endParaRPr lang="en-US"/>
        </a:p>
      </dgm:t>
    </dgm:pt>
    <dgm:pt modelId="{07EE512C-9B20-684C-A856-B53B875500A7}" type="sibTrans" cxnId="{6F8652EB-C8C4-B349-8AD6-E10E8A0F7F68}">
      <dgm:prSet/>
      <dgm:spPr/>
      <dgm:t>
        <a:bodyPr/>
        <a:lstStyle/>
        <a:p>
          <a:endParaRPr lang="en-US"/>
        </a:p>
      </dgm:t>
    </dgm:pt>
    <dgm:pt modelId="{DACA1537-B2DE-494A-92DC-97018C238E06}">
      <dgm:prSet phldrT="[Text]"/>
      <dgm:spPr/>
      <dgm:t>
        <a:bodyPr/>
        <a:lstStyle/>
        <a:p>
          <a:r>
            <a:rPr lang="en-US" dirty="0"/>
            <a:t>9</a:t>
          </a:r>
        </a:p>
      </dgm:t>
    </dgm:pt>
    <dgm:pt modelId="{3F36F375-7BE4-9B4D-82A9-D190BECA00D3}" type="parTrans" cxnId="{5CB988C5-0C84-9D44-8F1E-76CB8DD24639}">
      <dgm:prSet/>
      <dgm:spPr/>
      <dgm:t>
        <a:bodyPr/>
        <a:lstStyle/>
        <a:p>
          <a:endParaRPr lang="en-US"/>
        </a:p>
      </dgm:t>
    </dgm:pt>
    <dgm:pt modelId="{FBCBC82E-9492-E54D-A398-5984434D24A8}" type="sibTrans" cxnId="{5CB988C5-0C84-9D44-8F1E-76CB8DD24639}">
      <dgm:prSet/>
      <dgm:spPr/>
      <dgm:t>
        <a:bodyPr/>
        <a:lstStyle/>
        <a:p>
          <a:endParaRPr lang="en-US"/>
        </a:p>
      </dgm:t>
    </dgm:pt>
    <dgm:pt modelId="{6EC60430-8ABB-7F43-8195-2B002B12917C}">
      <dgm:prSet phldrT="[Text]"/>
      <dgm:spPr/>
      <dgm:t>
        <a:bodyPr/>
        <a:lstStyle/>
        <a:p>
          <a:r>
            <a:rPr lang="en-US" dirty="0"/>
            <a:t>missing</a:t>
          </a:r>
        </a:p>
      </dgm:t>
    </dgm:pt>
    <dgm:pt modelId="{F816D48F-6FC3-7443-AE44-555EB2BB0C76}" type="sibTrans" cxnId="{00FA999E-1E2E-434F-AA47-55A093590E8A}">
      <dgm:prSet/>
      <dgm:spPr/>
      <dgm:t>
        <a:bodyPr/>
        <a:lstStyle/>
        <a:p>
          <a:endParaRPr lang="en-US"/>
        </a:p>
      </dgm:t>
    </dgm:pt>
    <dgm:pt modelId="{6FBCEAD8-8819-4A41-A4DB-72BD6845F0AD}" type="parTrans" cxnId="{00FA999E-1E2E-434F-AA47-55A093590E8A}">
      <dgm:prSet/>
      <dgm:spPr/>
      <dgm:t>
        <a:bodyPr/>
        <a:lstStyle/>
        <a:p>
          <a:endParaRPr lang="en-US"/>
        </a:p>
      </dgm:t>
    </dgm:pt>
    <dgm:pt modelId="{9E5C0403-4180-9648-A182-919CA2C45ED1}" type="pres">
      <dgm:prSet presAssocID="{264A537D-F691-B744-AD7A-F7671A4F16EB}" presName="Name0" presStyleCnt="0">
        <dgm:presLayoutVars>
          <dgm:dir/>
          <dgm:resizeHandles val="exact"/>
        </dgm:presLayoutVars>
      </dgm:prSet>
      <dgm:spPr/>
    </dgm:pt>
    <dgm:pt modelId="{4AD8E133-E6DD-0249-BF5E-E1CF363C3D8E}" type="pres">
      <dgm:prSet presAssocID="{264A537D-F691-B744-AD7A-F7671A4F16EB}" presName="vNodes" presStyleCnt="0"/>
      <dgm:spPr/>
    </dgm:pt>
    <dgm:pt modelId="{751AEB1A-A60E-5F46-83C8-7E13E8DE1F56}" type="pres">
      <dgm:prSet presAssocID="{D9752A76-FFD6-8848-A251-20CA3515C9BD}" presName="node" presStyleLbl="node1" presStyleIdx="0" presStyleCnt="3">
        <dgm:presLayoutVars>
          <dgm:bulletEnabled val="1"/>
        </dgm:presLayoutVars>
      </dgm:prSet>
      <dgm:spPr/>
    </dgm:pt>
    <dgm:pt modelId="{A244F6AC-FA64-2B47-84AF-812BB0304AAB}" type="pres">
      <dgm:prSet presAssocID="{07EE512C-9B20-684C-A856-B53B875500A7}" presName="spacerT" presStyleCnt="0"/>
      <dgm:spPr/>
    </dgm:pt>
    <dgm:pt modelId="{81F37F3E-74A0-A74F-A393-0DB40B26E37D}" type="pres">
      <dgm:prSet presAssocID="{07EE512C-9B20-684C-A856-B53B875500A7}" presName="sibTrans" presStyleLbl="sibTrans2D1" presStyleIdx="0" presStyleCnt="2"/>
      <dgm:spPr/>
    </dgm:pt>
    <dgm:pt modelId="{F24F74C2-9B52-6744-910C-8AE0342BEF24}" type="pres">
      <dgm:prSet presAssocID="{07EE512C-9B20-684C-A856-B53B875500A7}" presName="spacerB" presStyleCnt="0"/>
      <dgm:spPr/>
    </dgm:pt>
    <dgm:pt modelId="{E707AA98-2397-674D-812E-A547E5042A83}" type="pres">
      <dgm:prSet presAssocID="{DACA1537-B2DE-494A-92DC-97018C238E06}" presName="node" presStyleLbl="node1" presStyleIdx="1" presStyleCnt="3">
        <dgm:presLayoutVars>
          <dgm:bulletEnabled val="1"/>
        </dgm:presLayoutVars>
      </dgm:prSet>
      <dgm:spPr/>
    </dgm:pt>
    <dgm:pt modelId="{BB8915AF-75B8-CF43-8FB2-B8587E939CEC}" type="pres">
      <dgm:prSet presAssocID="{264A537D-F691-B744-AD7A-F7671A4F16EB}" presName="sibTransLast" presStyleLbl="sibTrans2D1" presStyleIdx="1" presStyleCnt="2"/>
      <dgm:spPr/>
    </dgm:pt>
    <dgm:pt modelId="{789C419E-DEDC-AF48-9E30-6FCB0C7340F5}" type="pres">
      <dgm:prSet presAssocID="{264A537D-F691-B744-AD7A-F7671A4F16EB}" presName="connectorText" presStyleLbl="sibTrans2D1" presStyleIdx="1" presStyleCnt="2"/>
      <dgm:spPr/>
    </dgm:pt>
    <dgm:pt modelId="{3BB089B7-81F7-5241-BE04-78BF559061D9}" type="pres">
      <dgm:prSet presAssocID="{264A537D-F691-B744-AD7A-F7671A4F16EB}" presName="lastNode" presStyleLbl="node1" presStyleIdx="2" presStyleCnt="3" custLinFactNeighborX="6468" custLinFactNeighborY="-3356">
        <dgm:presLayoutVars>
          <dgm:bulletEnabled val="1"/>
        </dgm:presLayoutVars>
      </dgm:prSet>
      <dgm:spPr/>
    </dgm:pt>
  </dgm:ptLst>
  <dgm:cxnLst>
    <dgm:cxn modelId="{F9448604-3768-E644-AE70-A788410DB48E}" type="presOf" srcId="{D9752A76-FFD6-8848-A251-20CA3515C9BD}" destId="{751AEB1A-A60E-5F46-83C8-7E13E8DE1F56}" srcOrd="0" destOrd="0" presId="urn:microsoft.com/office/officeart/2005/8/layout/equation2"/>
    <dgm:cxn modelId="{ED5E120A-CB7A-AF4D-ABBF-6F024C8CFF0A}" type="presOf" srcId="{07EE512C-9B20-684C-A856-B53B875500A7}" destId="{81F37F3E-74A0-A74F-A393-0DB40B26E37D}" srcOrd="0" destOrd="0" presId="urn:microsoft.com/office/officeart/2005/8/layout/equation2"/>
    <dgm:cxn modelId="{2A3A4040-ACAF-CF44-8515-C0FB9AB54EF6}" type="presOf" srcId="{FBCBC82E-9492-E54D-A398-5984434D24A8}" destId="{BB8915AF-75B8-CF43-8FB2-B8587E939CEC}" srcOrd="0" destOrd="0" presId="urn:microsoft.com/office/officeart/2005/8/layout/equation2"/>
    <dgm:cxn modelId="{4CC9AB6D-A718-E14E-950B-C8057B0466AB}" type="presOf" srcId="{DACA1537-B2DE-494A-92DC-97018C238E06}" destId="{E707AA98-2397-674D-812E-A547E5042A83}" srcOrd="0" destOrd="0" presId="urn:microsoft.com/office/officeart/2005/8/layout/equation2"/>
    <dgm:cxn modelId="{D017E99D-33D2-E942-A5E8-6954118E6751}" type="presOf" srcId="{6EC60430-8ABB-7F43-8195-2B002B12917C}" destId="{3BB089B7-81F7-5241-BE04-78BF559061D9}" srcOrd="0" destOrd="0" presId="urn:microsoft.com/office/officeart/2005/8/layout/equation2"/>
    <dgm:cxn modelId="{00FA999E-1E2E-434F-AA47-55A093590E8A}" srcId="{264A537D-F691-B744-AD7A-F7671A4F16EB}" destId="{6EC60430-8ABB-7F43-8195-2B002B12917C}" srcOrd="2" destOrd="0" parTransId="{6FBCEAD8-8819-4A41-A4DB-72BD6845F0AD}" sibTransId="{F816D48F-6FC3-7443-AE44-555EB2BB0C76}"/>
    <dgm:cxn modelId="{F6EDC6A4-8A50-5C42-9072-238E027222BC}" type="presOf" srcId="{264A537D-F691-B744-AD7A-F7671A4F16EB}" destId="{9E5C0403-4180-9648-A182-919CA2C45ED1}" srcOrd="0" destOrd="0" presId="urn:microsoft.com/office/officeart/2005/8/layout/equation2"/>
    <dgm:cxn modelId="{5CB988C5-0C84-9D44-8F1E-76CB8DD24639}" srcId="{264A537D-F691-B744-AD7A-F7671A4F16EB}" destId="{DACA1537-B2DE-494A-92DC-97018C238E06}" srcOrd="1" destOrd="0" parTransId="{3F36F375-7BE4-9B4D-82A9-D190BECA00D3}" sibTransId="{FBCBC82E-9492-E54D-A398-5984434D24A8}"/>
    <dgm:cxn modelId="{9A872BD7-C435-2146-8AF7-86192965E0BF}" type="presOf" srcId="{FBCBC82E-9492-E54D-A398-5984434D24A8}" destId="{789C419E-DEDC-AF48-9E30-6FCB0C7340F5}" srcOrd="1" destOrd="0" presId="urn:microsoft.com/office/officeart/2005/8/layout/equation2"/>
    <dgm:cxn modelId="{6F8652EB-C8C4-B349-8AD6-E10E8A0F7F68}" srcId="{264A537D-F691-B744-AD7A-F7671A4F16EB}" destId="{D9752A76-FFD6-8848-A251-20CA3515C9BD}" srcOrd="0" destOrd="0" parTransId="{5B1ABED6-C0CF-DA47-93B8-F9B59FA199D9}" sibTransId="{07EE512C-9B20-684C-A856-B53B875500A7}"/>
    <dgm:cxn modelId="{CC24D6C2-54BB-D640-AF65-A28370B86E20}" type="presParOf" srcId="{9E5C0403-4180-9648-A182-919CA2C45ED1}" destId="{4AD8E133-E6DD-0249-BF5E-E1CF363C3D8E}" srcOrd="0" destOrd="0" presId="urn:microsoft.com/office/officeart/2005/8/layout/equation2"/>
    <dgm:cxn modelId="{C0B4846C-9801-3E45-A9C2-EA442E9E8364}" type="presParOf" srcId="{4AD8E133-E6DD-0249-BF5E-E1CF363C3D8E}" destId="{751AEB1A-A60E-5F46-83C8-7E13E8DE1F56}" srcOrd="0" destOrd="0" presId="urn:microsoft.com/office/officeart/2005/8/layout/equation2"/>
    <dgm:cxn modelId="{81BD0F2C-CDD2-F448-85F3-581AB8026AA8}" type="presParOf" srcId="{4AD8E133-E6DD-0249-BF5E-E1CF363C3D8E}" destId="{A244F6AC-FA64-2B47-84AF-812BB0304AAB}" srcOrd="1" destOrd="0" presId="urn:microsoft.com/office/officeart/2005/8/layout/equation2"/>
    <dgm:cxn modelId="{4E1368B0-39C0-DC4A-AA03-4EF37574ACA5}" type="presParOf" srcId="{4AD8E133-E6DD-0249-BF5E-E1CF363C3D8E}" destId="{81F37F3E-74A0-A74F-A393-0DB40B26E37D}" srcOrd="2" destOrd="0" presId="urn:microsoft.com/office/officeart/2005/8/layout/equation2"/>
    <dgm:cxn modelId="{3390DCB9-DEC1-4B4D-9F01-6C682C4AD525}" type="presParOf" srcId="{4AD8E133-E6DD-0249-BF5E-E1CF363C3D8E}" destId="{F24F74C2-9B52-6744-910C-8AE0342BEF24}" srcOrd="3" destOrd="0" presId="urn:microsoft.com/office/officeart/2005/8/layout/equation2"/>
    <dgm:cxn modelId="{8A167C5C-8742-EB45-B51B-2553B3EBC828}" type="presParOf" srcId="{4AD8E133-E6DD-0249-BF5E-E1CF363C3D8E}" destId="{E707AA98-2397-674D-812E-A547E5042A83}" srcOrd="4" destOrd="0" presId="urn:microsoft.com/office/officeart/2005/8/layout/equation2"/>
    <dgm:cxn modelId="{D99CBF58-6401-DB41-8ED6-334DC14D7C98}" type="presParOf" srcId="{9E5C0403-4180-9648-A182-919CA2C45ED1}" destId="{BB8915AF-75B8-CF43-8FB2-B8587E939CEC}" srcOrd="1" destOrd="0" presId="urn:microsoft.com/office/officeart/2005/8/layout/equation2"/>
    <dgm:cxn modelId="{09EDD3EC-D9C6-7A4B-BC47-F047F9C2D9F8}" type="presParOf" srcId="{BB8915AF-75B8-CF43-8FB2-B8587E939CEC}" destId="{789C419E-DEDC-AF48-9E30-6FCB0C7340F5}" srcOrd="0" destOrd="0" presId="urn:microsoft.com/office/officeart/2005/8/layout/equation2"/>
    <dgm:cxn modelId="{8FEC1DA1-A3A7-D54A-AA19-E3287BFDF6A5}" type="presParOf" srcId="{9E5C0403-4180-9648-A182-919CA2C45ED1}" destId="{3BB089B7-81F7-5241-BE04-78BF559061D9}"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D44920-D55E-2341-9379-A302E6F33755}" type="doc">
      <dgm:prSet loTypeId="urn:microsoft.com/office/officeart/2009/3/layout/PhasedProcess" loCatId="" qsTypeId="urn:microsoft.com/office/officeart/2005/8/quickstyle/simple1" qsCatId="simple" csTypeId="urn:microsoft.com/office/officeart/2005/8/colors/accent1_2" csCatId="accent1" phldr="1"/>
      <dgm:spPr/>
      <dgm:t>
        <a:bodyPr/>
        <a:lstStyle/>
        <a:p>
          <a:endParaRPr lang="en-US"/>
        </a:p>
      </dgm:t>
    </dgm:pt>
    <dgm:pt modelId="{F95F2DD4-E90C-404B-A4AC-493C5B9B0102}">
      <dgm:prSet phldrT="[Text]" custT="1"/>
      <dgm:spPr/>
      <dgm:t>
        <a:bodyPr/>
        <a:lstStyle/>
        <a:p>
          <a:r>
            <a:rPr lang="en-US" sz="1200" dirty="0"/>
            <a:t>Diff HDL Approach over the years</a:t>
          </a:r>
        </a:p>
      </dgm:t>
    </dgm:pt>
    <dgm:pt modelId="{9504DE04-E232-6E49-A2B3-B17D433EAE2B}" type="parTrans" cxnId="{30FE971D-A9C8-8949-8A92-648C2DEE488E}">
      <dgm:prSet/>
      <dgm:spPr/>
      <dgm:t>
        <a:bodyPr/>
        <a:lstStyle/>
        <a:p>
          <a:endParaRPr lang="en-US"/>
        </a:p>
      </dgm:t>
    </dgm:pt>
    <dgm:pt modelId="{FD66EC89-D2D4-714E-A8E6-5AC2D8AC2698}" type="sibTrans" cxnId="{30FE971D-A9C8-8949-8A92-648C2DEE488E}">
      <dgm:prSet/>
      <dgm:spPr/>
      <dgm:t>
        <a:bodyPr/>
        <a:lstStyle/>
        <a:p>
          <a:endParaRPr lang="en-US"/>
        </a:p>
      </dgm:t>
    </dgm:pt>
    <dgm:pt modelId="{44C17C26-E33E-AD45-9681-EE78572451E3}">
      <dgm:prSet phldrT="[Text]"/>
      <dgm:spPr/>
      <dgm:t>
        <a:bodyPr/>
        <a:lstStyle/>
        <a:p>
          <a:r>
            <a:rPr lang="en-US" dirty="0"/>
            <a:t>HDL 1999</a:t>
          </a:r>
        </a:p>
      </dgm:t>
    </dgm:pt>
    <dgm:pt modelId="{155F90E3-C9E0-8A43-A8F7-8CC9C6EFA118}" type="parTrans" cxnId="{79374D42-07C6-CC4D-BB01-D8CE80397C7D}">
      <dgm:prSet/>
      <dgm:spPr/>
      <dgm:t>
        <a:bodyPr/>
        <a:lstStyle/>
        <a:p>
          <a:endParaRPr lang="en-US"/>
        </a:p>
      </dgm:t>
    </dgm:pt>
    <dgm:pt modelId="{54AD1BE3-439E-9D4B-B58B-C4676AB8FFD2}" type="sibTrans" cxnId="{79374D42-07C6-CC4D-BB01-D8CE80397C7D}">
      <dgm:prSet/>
      <dgm:spPr/>
      <dgm:t>
        <a:bodyPr/>
        <a:lstStyle/>
        <a:p>
          <a:endParaRPr lang="en-US"/>
        </a:p>
      </dgm:t>
    </dgm:pt>
    <dgm:pt modelId="{755D14A0-B585-394B-A50D-0D471E38600B}">
      <dgm:prSet phldrT="[Text]"/>
      <dgm:spPr/>
      <dgm:t>
        <a:bodyPr/>
        <a:lstStyle/>
        <a:p>
          <a:r>
            <a:rPr lang="en-US" dirty="0"/>
            <a:t>HDL 2006</a:t>
          </a:r>
        </a:p>
      </dgm:t>
    </dgm:pt>
    <dgm:pt modelId="{AE7E5EA9-9001-634E-A314-E9D980597259}" type="parTrans" cxnId="{310153E5-21C7-3D44-BC8B-FDFBED760418}">
      <dgm:prSet/>
      <dgm:spPr/>
      <dgm:t>
        <a:bodyPr/>
        <a:lstStyle/>
        <a:p>
          <a:endParaRPr lang="en-US"/>
        </a:p>
      </dgm:t>
    </dgm:pt>
    <dgm:pt modelId="{3097750B-4830-5343-A37E-BFAD5A66A08E}" type="sibTrans" cxnId="{310153E5-21C7-3D44-BC8B-FDFBED760418}">
      <dgm:prSet/>
      <dgm:spPr/>
      <dgm:t>
        <a:bodyPr/>
        <a:lstStyle/>
        <a:p>
          <a:endParaRPr lang="en-US"/>
        </a:p>
      </dgm:t>
    </dgm:pt>
    <dgm:pt modelId="{E2739E3E-DD93-2444-A845-241E875E6352}">
      <dgm:prSet phldrT="[Text]"/>
      <dgm:spPr/>
      <dgm:t>
        <a:bodyPr/>
        <a:lstStyle/>
        <a:p>
          <a:r>
            <a:rPr lang="en-US" dirty="0"/>
            <a:t>HDL 2018</a:t>
          </a:r>
        </a:p>
      </dgm:t>
    </dgm:pt>
    <dgm:pt modelId="{42BB46B7-6C13-B245-BA41-ABEC2AD2285D}" type="parTrans" cxnId="{4C745F4E-124F-BF4B-BB8E-5B657C648070}">
      <dgm:prSet/>
      <dgm:spPr/>
      <dgm:t>
        <a:bodyPr/>
        <a:lstStyle/>
        <a:p>
          <a:endParaRPr lang="en-US"/>
        </a:p>
      </dgm:t>
    </dgm:pt>
    <dgm:pt modelId="{E37E47E6-E98B-0144-B50C-D4317EE9E392}" type="sibTrans" cxnId="{4C745F4E-124F-BF4B-BB8E-5B657C648070}">
      <dgm:prSet/>
      <dgm:spPr/>
      <dgm:t>
        <a:bodyPr/>
        <a:lstStyle/>
        <a:p>
          <a:endParaRPr lang="en-US"/>
        </a:p>
      </dgm:t>
    </dgm:pt>
    <dgm:pt modelId="{8D9FE109-107E-064B-94B6-2F341920EEAC}">
      <dgm:prSet phldrT="[Text]" custT="1"/>
      <dgm:spPr/>
      <dgm:t>
        <a:bodyPr/>
        <a:lstStyle/>
        <a:p>
          <a:r>
            <a:rPr lang="en-US" sz="1200" dirty="0"/>
            <a:t>Apply a rationale rule to consolidate</a:t>
          </a:r>
        </a:p>
      </dgm:t>
    </dgm:pt>
    <dgm:pt modelId="{C52991A6-FE99-4D49-9551-FA31A7A568E2}" type="parTrans" cxnId="{37C410A7-DDFD-A542-A77A-B0050C7CBB95}">
      <dgm:prSet/>
      <dgm:spPr/>
      <dgm:t>
        <a:bodyPr/>
        <a:lstStyle/>
        <a:p>
          <a:endParaRPr lang="en-US"/>
        </a:p>
      </dgm:t>
    </dgm:pt>
    <dgm:pt modelId="{FB7E8C80-0478-3E42-A237-42B5EC7B24EE}" type="sibTrans" cxnId="{37C410A7-DDFD-A542-A77A-B0050C7CBB95}">
      <dgm:prSet/>
      <dgm:spPr/>
      <dgm:t>
        <a:bodyPr/>
        <a:lstStyle/>
        <a:p>
          <a:endParaRPr lang="en-US"/>
        </a:p>
      </dgm:t>
    </dgm:pt>
    <dgm:pt modelId="{73EC8120-708F-2C45-A983-B72630D91B1E}">
      <dgm:prSet phldrT="[Text]"/>
      <dgm:spPr/>
      <dgm:t>
        <a:bodyPr/>
        <a:lstStyle/>
        <a:p>
          <a:r>
            <a:rPr lang="en-US" dirty="0"/>
            <a:t>HDL</a:t>
          </a:r>
        </a:p>
      </dgm:t>
    </dgm:pt>
    <dgm:pt modelId="{5DD8C8F3-C329-D741-AC95-918F10CAF8FF}" type="parTrans" cxnId="{CF0FC34B-FBB7-AD47-A0DD-43BDFDC448C7}">
      <dgm:prSet/>
      <dgm:spPr/>
      <dgm:t>
        <a:bodyPr/>
        <a:lstStyle/>
        <a:p>
          <a:endParaRPr lang="en-US"/>
        </a:p>
      </dgm:t>
    </dgm:pt>
    <dgm:pt modelId="{9C441302-B000-3841-8966-9EF9F719B7DB}" type="sibTrans" cxnId="{CF0FC34B-FBB7-AD47-A0DD-43BDFDC448C7}">
      <dgm:prSet/>
      <dgm:spPr/>
      <dgm:t>
        <a:bodyPr/>
        <a:lstStyle/>
        <a:p>
          <a:endParaRPr lang="en-US"/>
        </a:p>
      </dgm:t>
    </dgm:pt>
    <dgm:pt modelId="{CA22112E-882E-4444-BC3B-9BCB085DF265}">
      <dgm:prSet phldrT="[Text]"/>
      <dgm:spPr/>
      <dgm:t>
        <a:bodyPr/>
        <a:lstStyle/>
        <a:p>
          <a:r>
            <a:rPr lang="en-US" dirty="0"/>
            <a:t>HDL</a:t>
          </a:r>
        </a:p>
      </dgm:t>
    </dgm:pt>
    <dgm:pt modelId="{F8BC501C-1411-3746-8523-37EF78544B07}" type="parTrans" cxnId="{AD8F1EA9-976A-DF45-8EA3-1EA03F9C2E2F}">
      <dgm:prSet/>
      <dgm:spPr/>
      <dgm:t>
        <a:bodyPr/>
        <a:lstStyle/>
        <a:p>
          <a:endParaRPr lang="en-US"/>
        </a:p>
      </dgm:t>
    </dgm:pt>
    <dgm:pt modelId="{09CA15B4-AF57-E64D-B1EF-F53BE15AEC86}" type="sibTrans" cxnId="{AD8F1EA9-976A-DF45-8EA3-1EA03F9C2E2F}">
      <dgm:prSet/>
      <dgm:spPr/>
      <dgm:t>
        <a:bodyPr/>
        <a:lstStyle/>
        <a:p>
          <a:endParaRPr lang="en-US"/>
        </a:p>
      </dgm:t>
    </dgm:pt>
    <dgm:pt modelId="{25E30B7C-1399-514B-B06F-35EEF11BBF95}">
      <dgm:prSet phldrT="[Text]"/>
      <dgm:spPr/>
      <dgm:t>
        <a:bodyPr/>
        <a:lstStyle/>
        <a:p>
          <a:r>
            <a:rPr lang="en-US" dirty="0"/>
            <a:t>Single HDL Field</a:t>
          </a:r>
        </a:p>
      </dgm:t>
    </dgm:pt>
    <dgm:pt modelId="{19EF5A62-58DB-EF4A-9590-8377404A4BC8}" type="parTrans" cxnId="{EE38BB29-5DE8-1E42-B362-2606D2B07827}">
      <dgm:prSet/>
      <dgm:spPr/>
      <dgm:t>
        <a:bodyPr/>
        <a:lstStyle/>
        <a:p>
          <a:endParaRPr lang="en-US"/>
        </a:p>
      </dgm:t>
    </dgm:pt>
    <dgm:pt modelId="{64EA913D-646B-8C4B-BA0C-70F545C1E473}" type="sibTrans" cxnId="{EE38BB29-5DE8-1E42-B362-2606D2B07827}">
      <dgm:prSet/>
      <dgm:spPr/>
      <dgm:t>
        <a:bodyPr/>
        <a:lstStyle/>
        <a:p>
          <a:endParaRPr lang="en-US"/>
        </a:p>
      </dgm:t>
    </dgm:pt>
    <dgm:pt modelId="{63329060-CDEB-BA48-810A-ACBD88600346}">
      <dgm:prSet phldrT="[Text]" custT="1"/>
      <dgm:spPr/>
      <dgm:t>
        <a:bodyPr/>
        <a:lstStyle/>
        <a:p>
          <a:r>
            <a:rPr lang="en-US" sz="1800" dirty="0"/>
            <a:t>HDL</a:t>
          </a:r>
          <a:endParaRPr lang="en-US" sz="700" dirty="0"/>
        </a:p>
      </dgm:t>
    </dgm:pt>
    <dgm:pt modelId="{2209D2D9-CDBA-654C-BBBF-7016AEAAE6BD}" type="parTrans" cxnId="{6056DDCE-8DD5-2040-A0F6-1853C3FE5D49}">
      <dgm:prSet/>
      <dgm:spPr/>
      <dgm:t>
        <a:bodyPr/>
        <a:lstStyle/>
        <a:p>
          <a:endParaRPr lang="en-US"/>
        </a:p>
      </dgm:t>
    </dgm:pt>
    <dgm:pt modelId="{4F1E3DE2-C500-DF43-9643-159DC3E4D8A2}" type="sibTrans" cxnId="{6056DDCE-8DD5-2040-A0F6-1853C3FE5D49}">
      <dgm:prSet/>
      <dgm:spPr/>
      <dgm:t>
        <a:bodyPr/>
        <a:lstStyle/>
        <a:p>
          <a:endParaRPr lang="en-US"/>
        </a:p>
      </dgm:t>
    </dgm:pt>
    <dgm:pt modelId="{0FD54E58-E2B2-9641-9DA9-5F198C500C34}" type="pres">
      <dgm:prSet presAssocID="{0BD44920-D55E-2341-9379-A302E6F33755}" presName="Name0" presStyleCnt="0">
        <dgm:presLayoutVars>
          <dgm:chMax val="3"/>
          <dgm:chPref val="3"/>
          <dgm:bulletEnabled val="1"/>
          <dgm:dir/>
          <dgm:animLvl val="lvl"/>
        </dgm:presLayoutVars>
      </dgm:prSet>
      <dgm:spPr/>
    </dgm:pt>
    <dgm:pt modelId="{7F74DEDC-F8F1-B84F-B413-0E9FCCA9B790}" type="pres">
      <dgm:prSet presAssocID="{0BD44920-D55E-2341-9379-A302E6F33755}" presName="arc1" presStyleLbl="node1" presStyleIdx="0" presStyleCnt="4"/>
      <dgm:spPr/>
    </dgm:pt>
    <dgm:pt modelId="{5B5D2300-74A1-3D4B-8CE1-DC45D440366D}" type="pres">
      <dgm:prSet presAssocID="{0BD44920-D55E-2341-9379-A302E6F33755}" presName="arc3" presStyleLbl="node1" presStyleIdx="1" presStyleCnt="4"/>
      <dgm:spPr/>
    </dgm:pt>
    <dgm:pt modelId="{8014CD8E-1875-A44E-98A6-93E0082EF720}" type="pres">
      <dgm:prSet presAssocID="{0BD44920-D55E-2341-9379-A302E6F33755}" presName="parentText2" presStyleLbl="revTx" presStyleIdx="0" presStyleCnt="3">
        <dgm:presLayoutVars>
          <dgm:chMax val="4"/>
          <dgm:chPref val="3"/>
          <dgm:bulletEnabled val="1"/>
        </dgm:presLayoutVars>
      </dgm:prSet>
      <dgm:spPr/>
    </dgm:pt>
    <dgm:pt modelId="{C321AAEE-ECD5-0341-BCC0-A9A546136186}" type="pres">
      <dgm:prSet presAssocID="{0BD44920-D55E-2341-9379-A302E6F33755}" presName="arc2" presStyleLbl="node1" presStyleIdx="2" presStyleCnt="4"/>
      <dgm:spPr/>
    </dgm:pt>
    <dgm:pt modelId="{9D08ECF7-7859-CA49-9A09-687F85288E80}" type="pres">
      <dgm:prSet presAssocID="{0BD44920-D55E-2341-9379-A302E6F33755}" presName="arc4" presStyleLbl="node1" presStyleIdx="3" presStyleCnt="4"/>
      <dgm:spPr/>
    </dgm:pt>
    <dgm:pt modelId="{F4B608E0-A9A2-894F-B238-EBB51E49E5BE}" type="pres">
      <dgm:prSet presAssocID="{0BD44920-D55E-2341-9379-A302E6F33755}" presName="parentText3" presStyleLbl="revTx" presStyleIdx="1" presStyleCnt="3">
        <dgm:presLayoutVars>
          <dgm:chMax val="1"/>
          <dgm:chPref val="1"/>
          <dgm:bulletEnabled val="1"/>
        </dgm:presLayoutVars>
      </dgm:prSet>
      <dgm:spPr/>
    </dgm:pt>
    <dgm:pt modelId="{98AE3F10-1A72-124A-8203-742B4B450130}" type="pres">
      <dgm:prSet presAssocID="{0BD44920-D55E-2341-9379-A302E6F33755}" presName="middleComposite" presStyleCnt="0"/>
      <dgm:spPr/>
    </dgm:pt>
    <dgm:pt modelId="{9C75DA59-9E33-8041-A6E8-12D44701FA3B}" type="pres">
      <dgm:prSet presAssocID="{73EC8120-708F-2C45-A983-B72630D91B1E}" presName="circ1" presStyleLbl="vennNode1" presStyleIdx="0" presStyleCnt="8"/>
      <dgm:spPr/>
    </dgm:pt>
    <dgm:pt modelId="{E975A67F-6207-D249-80C0-A67B41B30D9C}" type="pres">
      <dgm:prSet presAssocID="{73EC8120-708F-2C45-A983-B72630D91B1E}" presName="circ1Tx" presStyleLbl="revTx" presStyleIdx="1" presStyleCnt="3">
        <dgm:presLayoutVars>
          <dgm:chMax val="0"/>
          <dgm:chPref val="0"/>
        </dgm:presLayoutVars>
      </dgm:prSet>
      <dgm:spPr/>
    </dgm:pt>
    <dgm:pt modelId="{633A0714-3C23-A242-A2B0-FB7D57E72DB1}" type="pres">
      <dgm:prSet presAssocID="{CA22112E-882E-4444-BC3B-9BCB085DF265}" presName="circ2" presStyleLbl="vennNode1" presStyleIdx="1" presStyleCnt="8"/>
      <dgm:spPr/>
    </dgm:pt>
    <dgm:pt modelId="{D93EBD80-1494-9942-858D-8452A244D293}" type="pres">
      <dgm:prSet presAssocID="{CA22112E-882E-4444-BC3B-9BCB085DF265}" presName="circ2Tx" presStyleLbl="revTx" presStyleIdx="1" presStyleCnt="3">
        <dgm:presLayoutVars>
          <dgm:chMax val="0"/>
          <dgm:chPref val="0"/>
        </dgm:presLayoutVars>
      </dgm:prSet>
      <dgm:spPr/>
    </dgm:pt>
    <dgm:pt modelId="{2CF453BE-FB4C-1944-BC5E-75657CB810C8}" type="pres">
      <dgm:prSet presAssocID="{0BD44920-D55E-2341-9379-A302E6F33755}" presName="leftComposite" presStyleCnt="0"/>
      <dgm:spPr/>
    </dgm:pt>
    <dgm:pt modelId="{40FCC7DF-C906-6A43-817C-C53238674DDA}" type="pres">
      <dgm:prSet presAssocID="{44C17C26-E33E-AD45-9681-EE78572451E3}" presName="childText1_1" presStyleLbl="vennNode1" presStyleIdx="2" presStyleCnt="8">
        <dgm:presLayoutVars>
          <dgm:chMax val="0"/>
          <dgm:chPref val="0"/>
        </dgm:presLayoutVars>
      </dgm:prSet>
      <dgm:spPr/>
    </dgm:pt>
    <dgm:pt modelId="{8B4335DD-6EF1-634B-9721-9CF9060CF268}" type="pres">
      <dgm:prSet presAssocID="{44C17C26-E33E-AD45-9681-EE78572451E3}" presName="ellipse1" presStyleLbl="vennNode1" presStyleIdx="3" presStyleCnt="8"/>
      <dgm:spPr/>
    </dgm:pt>
    <dgm:pt modelId="{05C46A46-353F-AD48-83DC-E56DA21F81D7}" type="pres">
      <dgm:prSet presAssocID="{44C17C26-E33E-AD45-9681-EE78572451E3}" presName="ellipse2" presStyleLbl="vennNode1" presStyleIdx="4" presStyleCnt="8"/>
      <dgm:spPr/>
    </dgm:pt>
    <dgm:pt modelId="{04F0A83D-1F2F-414B-BEBF-76FC0FD1AC92}" type="pres">
      <dgm:prSet presAssocID="{755D14A0-B585-394B-A50D-0D471E38600B}" presName="childText1_2" presStyleLbl="vennNode1" presStyleIdx="5" presStyleCnt="8">
        <dgm:presLayoutVars>
          <dgm:chMax val="0"/>
          <dgm:chPref val="0"/>
        </dgm:presLayoutVars>
      </dgm:prSet>
      <dgm:spPr/>
    </dgm:pt>
    <dgm:pt modelId="{6245DA8F-3509-3145-AC22-0B09AB5CD6D2}" type="pres">
      <dgm:prSet presAssocID="{755D14A0-B585-394B-A50D-0D471E38600B}" presName="ellipse3" presStyleLbl="vennNode1" presStyleIdx="6" presStyleCnt="8"/>
      <dgm:spPr/>
    </dgm:pt>
    <dgm:pt modelId="{860EBCB8-B2BF-094E-B426-FD01F947B2EC}" type="pres">
      <dgm:prSet presAssocID="{E2739E3E-DD93-2444-A845-241E875E6352}" presName="childText1_3" presStyleLbl="vennNode1" presStyleIdx="7" presStyleCnt="8">
        <dgm:presLayoutVars>
          <dgm:chMax val="0"/>
          <dgm:chPref val="0"/>
        </dgm:presLayoutVars>
      </dgm:prSet>
      <dgm:spPr/>
    </dgm:pt>
    <dgm:pt modelId="{0466C525-BF09-9542-B182-EE1D68252165}" type="pres">
      <dgm:prSet presAssocID="{0BD44920-D55E-2341-9379-A302E6F33755}" presName="rightChild" presStyleLbl="node2" presStyleIdx="0" presStyleCnt="1">
        <dgm:presLayoutVars>
          <dgm:chMax val="0"/>
          <dgm:chPref val="0"/>
        </dgm:presLayoutVars>
      </dgm:prSet>
      <dgm:spPr/>
    </dgm:pt>
    <dgm:pt modelId="{5FE518CF-12CE-714D-A8E9-E2143F00F9D4}" type="pres">
      <dgm:prSet presAssocID="{0BD44920-D55E-2341-9379-A302E6F33755}" presName="parentText1" presStyleLbl="revTx" presStyleIdx="2" presStyleCnt="3">
        <dgm:presLayoutVars>
          <dgm:chMax val="4"/>
          <dgm:chPref val="3"/>
          <dgm:bulletEnabled val="1"/>
        </dgm:presLayoutVars>
      </dgm:prSet>
      <dgm:spPr/>
    </dgm:pt>
  </dgm:ptLst>
  <dgm:cxnLst>
    <dgm:cxn modelId="{58E62500-00E5-B24A-8037-31A181858BC4}" type="presOf" srcId="{755D14A0-B585-394B-A50D-0D471E38600B}" destId="{04F0A83D-1F2F-414B-BEBF-76FC0FD1AC92}" srcOrd="0" destOrd="0" presId="urn:microsoft.com/office/officeart/2009/3/layout/PhasedProcess"/>
    <dgm:cxn modelId="{30FE971D-A9C8-8949-8A92-648C2DEE488E}" srcId="{0BD44920-D55E-2341-9379-A302E6F33755}" destId="{F95F2DD4-E90C-404B-A4AC-493C5B9B0102}" srcOrd="0" destOrd="0" parTransId="{9504DE04-E232-6E49-A2B3-B17D433EAE2B}" sibTransId="{FD66EC89-D2D4-714E-A8E6-5AC2D8AC2698}"/>
    <dgm:cxn modelId="{EE38BB29-5DE8-1E42-B362-2606D2B07827}" srcId="{0BD44920-D55E-2341-9379-A302E6F33755}" destId="{25E30B7C-1399-514B-B06F-35EEF11BBF95}" srcOrd="2" destOrd="0" parTransId="{19EF5A62-58DB-EF4A-9590-8377404A4BC8}" sibTransId="{64EA913D-646B-8C4B-BA0C-70F545C1E473}"/>
    <dgm:cxn modelId="{6D538E38-AB68-4044-9ED1-D3FB5BB658C7}" type="presOf" srcId="{8D9FE109-107E-064B-94B6-2F341920EEAC}" destId="{8014CD8E-1875-A44E-98A6-93E0082EF720}" srcOrd="0" destOrd="0" presId="urn:microsoft.com/office/officeart/2009/3/layout/PhasedProcess"/>
    <dgm:cxn modelId="{5E12BF3C-2405-7D43-9D0C-DCE3281CC0C7}" type="presOf" srcId="{25E30B7C-1399-514B-B06F-35EEF11BBF95}" destId="{F4B608E0-A9A2-894F-B238-EBB51E49E5BE}" srcOrd="0" destOrd="0" presId="urn:microsoft.com/office/officeart/2009/3/layout/PhasedProcess"/>
    <dgm:cxn modelId="{79374D42-07C6-CC4D-BB01-D8CE80397C7D}" srcId="{F95F2DD4-E90C-404B-A4AC-493C5B9B0102}" destId="{44C17C26-E33E-AD45-9681-EE78572451E3}" srcOrd="0" destOrd="0" parTransId="{155F90E3-C9E0-8A43-A8F7-8CC9C6EFA118}" sibTransId="{54AD1BE3-439E-9D4B-B58B-C4676AB8FFD2}"/>
    <dgm:cxn modelId="{E4FB3544-C7EC-254B-A97C-B3A4DFE8F511}" type="presOf" srcId="{0BD44920-D55E-2341-9379-A302E6F33755}" destId="{0FD54E58-E2B2-9641-9DA9-5F198C500C34}" srcOrd="0" destOrd="0" presId="urn:microsoft.com/office/officeart/2009/3/layout/PhasedProcess"/>
    <dgm:cxn modelId="{F88ADA49-EBDE-7040-BE6C-B43CFE66F8B2}" type="presOf" srcId="{F95F2DD4-E90C-404B-A4AC-493C5B9B0102}" destId="{5FE518CF-12CE-714D-A8E9-E2143F00F9D4}" srcOrd="0" destOrd="0" presId="urn:microsoft.com/office/officeart/2009/3/layout/PhasedProcess"/>
    <dgm:cxn modelId="{CF0FC34B-FBB7-AD47-A0DD-43BDFDC448C7}" srcId="{8D9FE109-107E-064B-94B6-2F341920EEAC}" destId="{73EC8120-708F-2C45-A983-B72630D91B1E}" srcOrd="0" destOrd="0" parTransId="{5DD8C8F3-C329-D741-AC95-918F10CAF8FF}" sibTransId="{9C441302-B000-3841-8966-9EF9F719B7DB}"/>
    <dgm:cxn modelId="{4C745F4E-124F-BF4B-BB8E-5B657C648070}" srcId="{F95F2DD4-E90C-404B-A4AC-493C5B9B0102}" destId="{E2739E3E-DD93-2444-A845-241E875E6352}" srcOrd="2" destOrd="0" parTransId="{42BB46B7-6C13-B245-BA41-ABEC2AD2285D}" sibTransId="{E37E47E6-E98B-0144-B50C-D4317EE9E392}"/>
    <dgm:cxn modelId="{2CE46351-D064-2340-AC3F-80D0E6F9F6FC}" type="presOf" srcId="{73EC8120-708F-2C45-A983-B72630D91B1E}" destId="{E975A67F-6207-D249-80C0-A67B41B30D9C}" srcOrd="1" destOrd="0" presId="urn:microsoft.com/office/officeart/2009/3/layout/PhasedProcess"/>
    <dgm:cxn modelId="{29F5D959-0489-5340-8776-6D9A0399A51A}" type="presOf" srcId="{CA22112E-882E-4444-BC3B-9BCB085DF265}" destId="{633A0714-3C23-A242-A2B0-FB7D57E72DB1}" srcOrd="0" destOrd="0" presId="urn:microsoft.com/office/officeart/2009/3/layout/PhasedProcess"/>
    <dgm:cxn modelId="{C6BAB55C-FEDD-5240-AF0F-7A299FB50BE2}" type="presOf" srcId="{44C17C26-E33E-AD45-9681-EE78572451E3}" destId="{40FCC7DF-C906-6A43-817C-C53238674DDA}" srcOrd="0" destOrd="0" presId="urn:microsoft.com/office/officeart/2009/3/layout/PhasedProcess"/>
    <dgm:cxn modelId="{7994569C-BE20-064E-9392-F2B26DF028BC}" type="presOf" srcId="{63329060-CDEB-BA48-810A-ACBD88600346}" destId="{0466C525-BF09-9542-B182-EE1D68252165}" srcOrd="0" destOrd="0" presId="urn:microsoft.com/office/officeart/2009/3/layout/PhasedProcess"/>
    <dgm:cxn modelId="{37C410A7-DDFD-A542-A77A-B0050C7CBB95}" srcId="{0BD44920-D55E-2341-9379-A302E6F33755}" destId="{8D9FE109-107E-064B-94B6-2F341920EEAC}" srcOrd="1" destOrd="0" parTransId="{C52991A6-FE99-4D49-9551-FA31A7A568E2}" sibTransId="{FB7E8C80-0478-3E42-A237-42B5EC7B24EE}"/>
    <dgm:cxn modelId="{AD8F1EA9-976A-DF45-8EA3-1EA03F9C2E2F}" srcId="{8D9FE109-107E-064B-94B6-2F341920EEAC}" destId="{CA22112E-882E-4444-BC3B-9BCB085DF265}" srcOrd="1" destOrd="0" parTransId="{F8BC501C-1411-3746-8523-37EF78544B07}" sibTransId="{09CA15B4-AF57-E64D-B1EF-F53BE15AEC86}"/>
    <dgm:cxn modelId="{581959AA-8906-9040-876D-DAC0A3575363}" type="presOf" srcId="{E2739E3E-DD93-2444-A845-241E875E6352}" destId="{860EBCB8-B2BF-094E-B426-FD01F947B2EC}" srcOrd="0" destOrd="0" presId="urn:microsoft.com/office/officeart/2009/3/layout/PhasedProcess"/>
    <dgm:cxn modelId="{49FD93CC-2F36-7B4B-B624-D5ECF15FBAE7}" type="presOf" srcId="{73EC8120-708F-2C45-A983-B72630D91B1E}" destId="{9C75DA59-9E33-8041-A6E8-12D44701FA3B}" srcOrd="0" destOrd="0" presId="urn:microsoft.com/office/officeart/2009/3/layout/PhasedProcess"/>
    <dgm:cxn modelId="{6056DDCE-8DD5-2040-A0F6-1853C3FE5D49}" srcId="{25E30B7C-1399-514B-B06F-35EEF11BBF95}" destId="{63329060-CDEB-BA48-810A-ACBD88600346}" srcOrd="0" destOrd="0" parTransId="{2209D2D9-CDBA-654C-BBBF-7016AEAAE6BD}" sibTransId="{4F1E3DE2-C500-DF43-9643-159DC3E4D8A2}"/>
    <dgm:cxn modelId="{310153E5-21C7-3D44-BC8B-FDFBED760418}" srcId="{F95F2DD4-E90C-404B-A4AC-493C5B9B0102}" destId="{755D14A0-B585-394B-A50D-0D471E38600B}" srcOrd="1" destOrd="0" parTransId="{AE7E5EA9-9001-634E-A314-E9D980597259}" sibTransId="{3097750B-4830-5343-A37E-BFAD5A66A08E}"/>
    <dgm:cxn modelId="{EB548EE9-C502-5147-A033-CEF7FF5A534D}" type="presOf" srcId="{CA22112E-882E-4444-BC3B-9BCB085DF265}" destId="{D93EBD80-1494-9942-858D-8452A244D293}" srcOrd="1" destOrd="0" presId="urn:microsoft.com/office/officeart/2009/3/layout/PhasedProcess"/>
    <dgm:cxn modelId="{69C7B6E9-5612-AB47-B0A9-D8C291CB5F94}" type="presParOf" srcId="{0FD54E58-E2B2-9641-9DA9-5F198C500C34}" destId="{7F74DEDC-F8F1-B84F-B413-0E9FCCA9B790}" srcOrd="0" destOrd="0" presId="urn:microsoft.com/office/officeart/2009/3/layout/PhasedProcess"/>
    <dgm:cxn modelId="{EE2DDD0E-CE94-1943-A851-7C5F8416F7A8}" type="presParOf" srcId="{0FD54E58-E2B2-9641-9DA9-5F198C500C34}" destId="{5B5D2300-74A1-3D4B-8CE1-DC45D440366D}" srcOrd="1" destOrd="0" presId="urn:microsoft.com/office/officeart/2009/3/layout/PhasedProcess"/>
    <dgm:cxn modelId="{74C73E18-FC28-2944-BD09-66370D284FEC}" type="presParOf" srcId="{0FD54E58-E2B2-9641-9DA9-5F198C500C34}" destId="{8014CD8E-1875-A44E-98A6-93E0082EF720}" srcOrd="2" destOrd="0" presId="urn:microsoft.com/office/officeart/2009/3/layout/PhasedProcess"/>
    <dgm:cxn modelId="{35D96D14-D304-8540-BD50-D8F5CC887B76}" type="presParOf" srcId="{0FD54E58-E2B2-9641-9DA9-5F198C500C34}" destId="{C321AAEE-ECD5-0341-BCC0-A9A546136186}" srcOrd="3" destOrd="0" presId="urn:microsoft.com/office/officeart/2009/3/layout/PhasedProcess"/>
    <dgm:cxn modelId="{480D344E-E1BB-4149-A1E2-E9ACEB5C098F}" type="presParOf" srcId="{0FD54E58-E2B2-9641-9DA9-5F198C500C34}" destId="{9D08ECF7-7859-CA49-9A09-687F85288E80}" srcOrd="4" destOrd="0" presId="urn:microsoft.com/office/officeart/2009/3/layout/PhasedProcess"/>
    <dgm:cxn modelId="{1C16DBD6-CD94-9F42-8E09-596371B663F6}" type="presParOf" srcId="{0FD54E58-E2B2-9641-9DA9-5F198C500C34}" destId="{F4B608E0-A9A2-894F-B238-EBB51E49E5BE}" srcOrd="5" destOrd="0" presId="urn:microsoft.com/office/officeart/2009/3/layout/PhasedProcess"/>
    <dgm:cxn modelId="{56A86E88-1F74-2A4D-85C7-D66D44C8E8FB}" type="presParOf" srcId="{0FD54E58-E2B2-9641-9DA9-5F198C500C34}" destId="{98AE3F10-1A72-124A-8203-742B4B450130}" srcOrd="6" destOrd="0" presId="urn:microsoft.com/office/officeart/2009/3/layout/PhasedProcess"/>
    <dgm:cxn modelId="{2BD0D9C4-771B-C84B-BB60-6A8F6ECC6F47}" type="presParOf" srcId="{98AE3F10-1A72-124A-8203-742B4B450130}" destId="{9C75DA59-9E33-8041-A6E8-12D44701FA3B}" srcOrd="0" destOrd="0" presId="urn:microsoft.com/office/officeart/2009/3/layout/PhasedProcess"/>
    <dgm:cxn modelId="{D062A061-AACA-D942-8DCC-28B17A937530}" type="presParOf" srcId="{98AE3F10-1A72-124A-8203-742B4B450130}" destId="{E975A67F-6207-D249-80C0-A67B41B30D9C}" srcOrd="1" destOrd="0" presId="urn:microsoft.com/office/officeart/2009/3/layout/PhasedProcess"/>
    <dgm:cxn modelId="{D33FF1E7-9B4E-FF40-ACCB-7C2F9FC6ED4B}" type="presParOf" srcId="{98AE3F10-1A72-124A-8203-742B4B450130}" destId="{633A0714-3C23-A242-A2B0-FB7D57E72DB1}" srcOrd="2" destOrd="0" presId="urn:microsoft.com/office/officeart/2009/3/layout/PhasedProcess"/>
    <dgm:cxn modelId="{03BA6784-83B7-F348-B544-0544CDCA9F50}" type="presParOf" srcId="{98AE3F10-1A72-124A-8203-742B4B450130}" destId="{D93EBD80-1494-9942-858D-8452A244D293}" srcOrd="3" destOrd="0" presId="urn:microsoft.com/office/officeart/2009/3/layout/PhasedProcess"/>
    <dgm:cxn modelId="{4AA86F8D-1825-9948-BA34-9F9A79B7BDA3}" type="presParOf" srcId="{0FD54E58-E2B2-9641-9DA9-5F198C500C34}" destId="{2CF453BE-FB4C-1944-BC5E-75657CB810C8}" srcOrd="7" destOrd="0" presId="urn:microsoft.com/office/officeart/2009/3/layout/PhasedProcess"/>
    <dgm:cxn modelId="{9337DA78-4786-2A40-9775-8FB595E14C08}" type="presParOf" srcId="{2CF453BE-FB4C-1944-BC5E-75657CB810C8}" destId="{40FCC7DF-C906-6A43-817C-C53238674DDA}" srcOrd="0" destOrd="0" presId="urn:microsoft.com/office/officeart/2009/3/layout/PhasedProcess"/>
    <dgm:cxn modelId="{498F3EEA-2A78-044A-ABFF-5D8BD08F1DAC}" type="presParOf" srcId="{2CF453BE-FB4C-1944-BC5E-75657CB810C8}" destId="{8B4335DD-6EF1-634B-9721-9CF9060CF268}" srcOrd="1" destOrd="0" presId="urn:microsoft.com/office/officeart/2009/3/layout/PhasedProcess"/>
    <dgm:cxn modelId="{71EB88F1-6CAE-2441-93D2-362F097C507F}" type="presParOf" srcId="{2CF453BE-FB4C-1944-BC5E-75657CB810C8}" destId="{05C46A46-353F-AD48-83DC-E56DA21F81D7}" srcOrd="2" destOrd="0" presId="urn:microsoft.com/office/officeart/2009/3/layout/PhasedProcess"/>
    <dgm:cxn modelId="{E6F49FB6-6E9A-6744-AB41-08310525CEAF}" type="presParOf" srcId="{2CF453BE-FB4C-1944-BC5E-75657CB810C8}" destId="{04F0A83D-1F2F-414B-BEBF-76FC0FD1AC92}" srcOrd="3" destOrd="0" presId="urn:microsoft.com/office/officeart/2009/3/layout/PhasedProcess"/>
    <dgm:cxn modelId="{07010D61-3280-3B40-B105-87A638772C90}" type="presParOf" srcId="{2CF453BE-FB4C-1944-BC5E-75657CB810C8}" destId="{6245DA8F-3509-3145-AC22-0B09AB5CD6D2}" srcOrd="4" destOrd="0" presId="urn:microsoft.com/office/officeart/2009/3/layout/PhasedProcess"/>
    <dgm:cxn modelId="{998EFEEC-0CCF-0341-B1C5-40EC117C2424}" type="presParOf" srcId="{2CF453BE-FB4C-1944-BC5E-75657CB810C8}" destId="{860EBCB8-B2BF-094E-B426-FD01F947B2EC}" srcOrd="5" destOrd="0" presId="urn:microsoft.com/office/officeart/2009/3/layout/PhasedProcess"/>
    <dgm:cxn modelId="{A5EF617A-25D3-044B-8376-2424FB7E5D25}" type="presParOf" srcId="{0FD54E58-E2B2-9641-9DA9-5F198C500C34}" destId="{0466C525-BF09-9542-B182-EE1D68252165}" srcOrd="8" destOrd="0" presId="urn:microsoft.com/office/officeart/2009/3/layout/PhasedProcess"/>
    <dgm:cxn modelId="{F898646C-9F3A-1942-9D9A-FCA9EA169803}" type="presParOf" srcId="{0FD54E58-E2B2-9641-9DA9-5F198C500C34}" destId="{5FE518CF-12CE-714D-A8E9-E2143F00F9D4}" srcOrd="9" destOrd="0" presId="urn:microsoft.com/office/officeart/2009/3/layout/Phased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018501-7CB3-8948-9268-8DF723CAEFC9}" type="doc">
      <dgm:prSet loTypeId="urn:microsoft.com/office/officeart/2005/8/layout/equation1" loCatId="" qsTypeId="urn:microsoft.com/office/officeart/2005/8/quickstyle/simple1" qsCatId="simple" csTypeId="urn:microsoft.com/office/officeart/2005/8/colors/accent1_2" csCatId="accent1" phldr="1"/>
      <dgm:spPr/>
    </dgm:pt>
    <dgm:pt modelId="{5BB2D329-4BFA-6141-BF09-3E6159C1A85D}">
      <dgm:prSet phldrT="[Text]"/>
      <dgm:spPr/>
      <dgm:t>
        <a:bodyPr/>
        <a:lstStyle/>
        <a:p>
          <a:r>
            <a:rPr lang="en-US" dirty="0"/>
            <a:t>LDL</a:t>
          </a:r>
        </a:p>
      </dgm:t>
    </dgm:pt>
    <dgm:pt modelId="{B5830340-E033-8E47-A528-E1E69FDD506A}" type="parTrans" cxnId="{FC082623-75F5-424F-89FB-9A66D879B696}">
      <dgm:prSet/>
      <dgm:spPr/>
      <dgm:t>
        <a:bodyPr/>
        <a:lstStyle/>
        <a:p>
          <a:endParaRPr lang="en-US"/>
        </a:p>
      </dgm:t>
    </dgm:pt>
    <dgm:pt modelId="{320EF228-AA73-434D-8B69-F98E72156F7E}" type="sibTrans" cxnId="{FC082623-75F5-424F-89FB-9A66D879B696}">
      <dgm:prSet/>
      <dgm:spPr/>
      <dgm:t>
        <a:bodyPr/>
        <a:lstStyle/>
        <a:p>
          <a:endParaRPr lang="en-US"/>
        </a:p>
      </dgm:t>
    </dgm:pt>
    <dgm:pt modelId="{2BE616EA-50E6-2544-8EC1-B92ECBBCA599}">
      <dgm:prSet phldrT="[Text]"/>
      <dgm:spPr/>
      <dgm:t>
        <a:bodyPr/>
        <a:lstStyle/>
        <a:p>
          <a:r>
            <a:rPr lang="en-US" dirty="0"/>
            <a:t>STALIN</a:t>
          </a:r>
        </a:p>
      </dgm:t>
    </dgm:pt>
    <dgm:pt modelId="{0EBAB5DD-BFE7-5946-8AD6-E5B6EA4F46A6}" type="parTrans" cxnId="{75F754B7-07FB-CB4E-945C-70D45888B96C}">
      <dgm:prSet/>
      <dgm:spPr/>
      <dgm:t>
        <a:bodyPr/>
        <a:lstStyle/>
        <a:p>
          <a:endParaRPr lang="en-US"/>
        </a:p>
      </dgm:t>
    </dgm:pt>
    <dgm:pt modelId="{F2D18303-94F7-294B-B4DF-C379F0CF71BF}" type="sibTrans" cxnId="{75F754B7-07FB-CB4E-945C-70D45888B96C}">
      <dgm:prSet/>
      <dgm:spPr/>
      <dgm:t>
        <a:bodyPr/>
        <a:lstStyle/>
        <a:p>
          <a:endParaRPr lang="en-US"/>
        </a:p>
      </dgm:t>
    </dgm:pt>
    <dgm:pt modelId="{E9650CED-59A4-4C4D-9326-DF42EE6B1F96}">
      <dgm:prSet phldrT="[Text]"/>
      <dgm:spPr/>
      <dgm:t>
        <a:bodyPr/>
        <a:lstStyle/>
        <a:p>
          <a:r>
            <a:rPr lang="en-US" dirty="0"/>
            <a:t>LDL-N</a:t>
          </a:r>
        </a:p>
      </dgm:t>
    </dgm:pt>
    <dgm:pt modelId="{B4023947-7B3F-BF4F-97AA-C28CCED4312E}" type="parTrans" cxnId="{F40DE19A-DAF4-AD4C-AC71-F05CDA42815D}">
      <dgm:prSet/>
      <dgm:spPr/>
      <dgm:t>
        <a:bodyPr/>
        <a:lstStyle/>
        <a:p>
          <a:endParaRPr lang="en-US"/>
        </a:p>
      </dgm:t>
    </dgm:pt>
    <dgm:pt modelId="{34C277D0-17B1-1241-B536-17259EE8D76D}" type="sibTrans" cxnId="{F40DE19A-DAF4-AD4C-AC71-F05CDA42815D}">
      <dgm:prSet/>
      <dgm:spPr/>
      <dgm:t>
        <a:bodyPr/>
        <a:lstStyle/>
        <a:p>
          <a:endParaRPr lang="en-US"/>
        </a:p>
      </dgm:t>
    </dgm:pt>
    <dgm:pt modelId="{415FEA0D-F970-0649-8B12-BE36C50F1600}" type="pres">
      <dgm:prSet presAssocID="{FE018501-7CB3-8948-9268-8DF723CAEFC9}" presName="linearFlow" presStyleCnt="0">
        <dgm:presLayoutVars>
          <dgm:dir/>
          <dgm:resizeHandles val="exact"/>
        </dgm:presLayoutVars>
      </dgm:prSet>
      <dgm:spPr/>
    </dgm:pt>
    <dgm:pt modelId="{5EEBA62C-54E7-4C40-8AB0-E185BCD32149}" type="pres">
      <dgm:prSet presAssocID="{5BB2D329-4BFA-6141-BF09-3E6159C1A85D}" presName="node" presStyleLbl="node1" presStyleIdx="0" presStyleCnt="3">
        <dgm:presLayoutVars>
          <dgm:bulletEnabled val="1"/>
        </dgm:presLayoutVars>
      </dgm:prSet>
      <dgm:spPr/>
    </dgm:pt>
    <dgm:pt modelId="{E11F8BAC-0B64-AC4C-9349-9B7823ED76F9}" type="pres">
      <dgm:prSet presAssocID="{320EF228-AA73-434D-8B69-F98E72156F7E}" presName="spacerL" presStyleCnt="0"/>
      <dgm:spPr/>
    </dgm:pt>
    <dgm:pt modelId="{9F9361BB-DAA2-CB4E-8C73-4C3A4ADA8BF7}" type="pres">
      <dgm:prSet presAssocID="{320EF228-AA73-434D-8B69-F98E72156F7E}" presName="sibTrans" presStyleLbl="sibTrans2D1" presStyleIdx="0" presStyleCnt="2"/>
      <dgm:spPr/>
    </dgm:pt>
    <dgm:pt modelId="{0F730689-1D27-FE48-8CCA-2619F8692B4D}" type="pres">
      <dgm:prSet presAssocID="{320EF228-AA73-434D-8B69-F98E72156F7E}" presName="spacerR" presStyleCnt="0"/>
      <dgm:spPr/>
    </dgm:pt>
    <dgm:pt modelId="{022BFFFD-139D-5F4F-8D1B-D640A47D0132}" type="pres">
      <dgm:prSet presAssocID="{2BE616EA-50E6-2544-8EC1-B92ECBBCA599}" presName="node" presStyleLbl="node1" presStyleIdx="1" presStyleCnt="3">
        <dgm:presLayoutVars>
          <dgm:bulletEnabled val="1"/>
        </dgm:presLayoutVars>
      </dgm:prSet>
      <dgm:spPr/>
    </dgm:pt>
    <dgm:pt modelId="{AA9163F0-2B6C-A04E-8732-366315F6F666}" type="pres">
      <dgm:prSet presAssocID="{F2D18303-94F7-294B-B4DF-C379F0CF71BF}" presName="spacerL" presStyleCnt="0"/>
      <dgm:spPr/>
    </dgm:pt>
    <dgm:pt modelId="{E6B114BD-E03E-5741-8F9A-BC57FA532B45}" type="pres">
      <dgm:prSet presAssocID="{F2D18303-94F7-294B-B4DF-C379F0CF71BF}" presName="sibTrans" presStyleLbl="sibTrans2D1" presStyleIdx="1" presStyleCnt="2"/>
      <dgm:spPr/>
    </dgm:pt>
    <dgm:pt modelId="{C9A074FC-56FA-9347-8B1E-A11F95B2397B}" type="pres">
      <dgm:prSet presAssocID="{F2D18303-94F7-294B-B4DF-C379F0CF71BF}" presName="spacerR" presStyleCnt="0"/>
      <dgm:spPr/>
    </dgm:pt>
    <dgm:pt modelId="{4B390456-EB8D-A34E-AF65-FE84D2164ACE}" type="pres">
      <dgm:prSet presAssocID="{E9650CED-59A4-4C4D-9326-DF42EE6B1F96}" presName="node" presStyleLbl="node1" presStyleIdx="2" presStyleCnt="3">
        <dgm:presLayoutVars>
          <dgm:bulletEnabled val="1"/>
        </dgm:presLayoutVars>
      </dgm:prSet>
      <dgm:spPr/>
    </dgm:pt>
  </dgm:ptLst>
  <dgm:cxnLst>
    <dgm:cxn modelId="{FC082623-75F5-424F-89FB-9A66D879B696}" srcId="{FE018501-7CB3-8948-9268-8DF723CAEFC9}" destId="{5BB2D329-4BFA-6141-BF09-3E6159C1A85D}" srcOrd="0" destOrd="0" parTransId="{B5830340-E033-8E47-A528-E1E69FDD506A}" sibTransId="{320EF228-AA73-434D-8B69-F98E72156F7E}"/>
    <dgm:cxn modelId="{67D86D27-4D62-B144-8FF9-F887294A235E}" type="presOf" srcId="{F2D18303-94F7-294B-B4DF-C379F0CF71BF}" destId="{E6B114BD-E03E-5741-8F9A-BC57FA532B45}" srcOrd="0" destOrd="0" presId="urn:microsoft.com/office/officeart/2005/8/layout/equation1"/>
    <dgm:cxn modelId="{C443496F-5925-D940-9AE7-E6761429C541}" type="presOf" srcId="{FE018501-7CB3-8948-9268-8DF723CAEFC9}" destId="{415FEA0D-F970-0649-8B12-BE36C50F1600}" srcOrd="0" destOrd="0" presId="urn:microsoft.com/office/officeart/2005/8/layout/equation1"/>
    <dgm:cxn modelId="{61167078-49D1-644E-9E7C-4BF7A61F7134}" type="presOf" srcId="{5BB2D329-4BFA-6141-BF09-3E6159C1A85D}" destId="{5EEBA62C-54E7-4C40-8AB0-E185BCD32149}" srcOrd="0" destOrd="0" presId="urn:microsoft.com/office/officeart/2005/8/layout/equation1"/>
    <dgm:cxn modelId="{7C945680-047E-1644-BE18-D5C0F441D5EF}" type="presOf" srcId="{320EF228-AA73-434D-8B69-F98E72156F7E}" destId="{9F9361BB-DAA2-CB4E-8C73-4C3A4ADA8BF7}" srcOrd="0" destOrd="0" presId="urn:microsoft.com/office/officeart/2005/8/layout/equation1"/>
    <dgm:cxn modelId="{F40DE19A-DAF4-AD4C-AC71-F05CDA42815D}" srcId="{FE018501-7CB3-8948-9268-8DF723CAEFC9}" destId="{E9650CED-59A4-4C4D-9326-DF42EE6B1F96}" srcOrd="2" destOrd="0" parTransId="{B4023947-7B3F-BF4F-97AA-C28CCED4312E}" sibTransId="{34C277D0-17B1-1241-B536-17259EE8D76D}"/>
    <dgm:cxn modelId="{8C54DFA8-F1B8-B547-8DF5-6C283966EA63}" type="presOf" srcId="{E9650CED-59A4-4C4D-9326-DF42EE6B1F96}" destId="{4B390456-EB8D-A34E-AF65-FE84D2164ACE}" srcOrd="0" destOrd="0" presId="urn:microsoft.com/office/officeart/2005/8/layout/equation1"/>
    <dgm:cxn modelId="{75F754B7-07FB-CB4E-945C-70D45888B96C}" srcId="{FE018501-7CB3-8948-9268-8DF723CAEFC9}" destId="{2BE616EA-50E6-2544-8EC1-B92ECBBCA599}" srcOrd="1" destOrd="0" parTransId="{0EBAB5DD-BFE7-5946-8AD6-E5B6EA4F46A6}" sibTransId="{F2D18303-94F7-294B-B4DF-C379F0CF71BF}"/>
    <dgm:cxn modelId="{C7887DFA-0BE8-3845-AFF3-2A2E55B9C479}" type="presOf" srcId="{2BE616EA-50E6-2544-8EC1-B92ECBBCA599}" destId="{022BFFFD-139D-5F4F-8D1B-D640A47D0132}" srcOrd="0" destOrd="0" presId="urn:microsoft.com/office/officeart/2005/8/layout/equation1"/>
    <dgm:cxn modelId="{0D62D4D8-40C2-FA43-BC7A-69B7B6013553}" type="presParOf" srcId="{415FEA0D-F970-0649-8B12-BE36C50F1600}" destId="{5EEBA62C-54E7-4C40-8AB0-E185BCD32149}" srcOrd="0" destOrd="0" presId="urn:microsoft.com/office/officeart/2005/8/layout/equation1"/>
    <dgm:cxn modelId="{A0B3A5CF-20B8-DE4F-9407-E260DB1A2642}" type="presParOf" srcId="{415FEA0D-F970-0649-8B12-BE36C50F1600}" destId="{E11F8BAC-0B64-AC4C-9349-9B7823ED76F9}" srcOrd="1" destOrd="0" presId="urn:microsoft.com/office/officeart/2005/8/layout/equation1"/>
    <dgm:cxn modelId="{52429397-C22D-C240-9765-4878FB655314}" type="presParOf" srcId="{415FEA0D-F970-0649-8B12-BE36C50F1600}" destId="{9F9361BB-DAA2-CB4E-8C73-4C3A4ADA8BF7}" srcOrd="2" destOrd="0" presId="urn:microsoft.com/office/officeart/2005/8/layout/equation1"/>
    <dgm:cxn modelId="{B214AB9F-3AE4-C54F-A951-B78FE39339D9}" type="presParOf" srcId="{415FEA0D-F970-0649-8B12-BE36C50F1600}" destId="{0F730689-1D27-FE48-8CCA-2619F8692B4D}" srcOrd="3" destOrd="0" presId="urn:microsoft.com/office/officeart/2005/8/layout/equation1"/>
    <dgm:cxn modelId="{9E28C98C-1ACF-AC4F-B20D-E38D2E4DB1C7}" type="presParOf" srcId="{415FEA0D-F970-0649-8B12-BE36C50F1600}" destId="{022BFFFD-139D-5F4F-8D1B-D640A47D0132}" srcOrd="4" destOrd="0" presId="urn:microsoft.com/office/officeart/2005/8/layout/equation1"/>
    <dgm:cxn modelId="{4FC800D3-F22E-204E-8B12-B6E032634A0F}" type="presParOf" srcId="{415FEA0D-F970-0649-8B12-BE36C50F1600}" destId="{AA9163F0-2B6C-A04E-8732-366315F6F666}" srcOrd="5" destOrd="0" presId="urn:microsoft.com/office/officeart/2005/8/layout/equation1"/>
    <dgm:cxn modelId="{F5F05CFA-6ABD-B344-BC5B-5D41CD49D991}" type="presParOf" srcId="{415FEA0D-F970-0649-8B12-BE36C50F1600}" destId="{E6B114BD-E03E-5741-8F9A-BC57FA532B45}" srcOrd="6" destOrd="0" presId="urn:microsoft.com/office/officeart/2005/8/layout/equation1"/>
    <dgm:cxn modelId="{8E399F64-4404-054A-ABC6-58164BF33148}" type="presParOf" srcId="{415FEA0D-F970-0649-8B12-BE36C50F1600}" destId="{C9A074FC-56FA-9347-8B1E-A11F95B2397B}" srcOrd="7" destOrd="0" presId="urn:microsoft.com/office/officeart/2005/8/layout/equation1"/>
    <dgm:cxn modelId="{786C76A3-8280-3E4E-8928-32308FAD8ED7}" type="presParOf" srcId="{415FEA0D-F970-0649-8B12-BE36C50F1600}" destId="{4B390456-EB8D-A34E-AF65-FE84D2164ACE}" srcOrd="8" destOrd="0" presId="urn:microsoft.com/office/officeart/2005/8/layout/equation1"/>
  </dgm:cxnLst>
  <dgm:bg/>
  <dgm:whole>
    <a:ln>
      <a:noFill/>
    </a:ln>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0A6E48-A1D6-1B40-940A-6156841AFCDA}" type="doc">
      <dgm:prSet loTypeId="urn:microsoft.com/office/officeart/2005/8/layout/chevron1" loCatId="" qsTypeId="urn:microsoft.com/office/officeart/2005/8/quickstyle/simple1" qsCatId="simple" csTypeId="urn:microsoft.com/office/officeart/2005/8/colors/accent1_2" csCatId="accent1" phldr="1"/>
      <dgm:spPr/>
    </dgm:pt>
    <dgm:pt modelId="{9F19387C-0C77-0F4F-B44F-CEF8B802A858}">
      <dgm:prSet phldrT="[Text]"/>
      <dgm:spPr/>
      <dgm:t>
        <a:bodyPr/>
        <a:lstStyle/>
        <a:p>
          <a:r>
            <a:rPr lang="en-US" dirty="0"/>
            <a:t>Install</a:t>
          </a:r>
        </a:p>
      </dgm:t>
    </dgm:pt>
    <dgm:pt modelId="{FE9E3C75-A25F-2E47-90C7-BAEDD0723059}" type="parTrans" cxnId="{A58C3B23-FE8A-424F-BBD8-F109F0E76330}">
      <dgm:prSet/>
      <dgm:spPr/>
      <dgm:t>
        <a:bodyPr/>
        <a:lstStyle/>
        <a:p>
          <a:endParaRPr lang="en-US"/>
        </a:p>
      </dgm:t>
    </dgm:pt>
    <dgm:pt modelId="{83BE4415-1610-5E42-A0A5-CF6BF5502212}" type="sibTrans" cxnId="{A58C3B23-FE8A-424F-BBD8-F109F0E76330}">
      <dgm:prSet/>
      <dgm:spPr/>
      <dgm:t>
        <a:bodyPr/>
        <a:lstStyle/>
        <a:p>
          <a:endParaRPr lang="en-US"/>
        </a:p>
      </dgm:t>
    </dgm:pt>
    <dgm:pt modelId="{EA6E5CDE-E228-C249-8FDF-68A3E7EBCF1A}">
      <dgm:prSet phldrT="[Text]"/>
      <dgm:spPr/>
      <dgm:t>
        <a:bodyPr/>
        <a:lstStyle/>
        <a:p>
          <a:r>
            <a:rPr lang="en-US" dirty="0"/>
            <a:t>Setup</a:t>
          </a:r>
        </a:p>
      </dgm:t>
    </dgm:pt>
    <dgm:pt modelId="{566C85B3-6B5B-9642-BC1C-B277DD06EFCA}" type="parTrans" cxnId="{E7C9A2BA-8A9F-1B48-B33B-F3A3D7E9924D}">
      <dgm:prSet/>
      <dgm:spPr/>
      <dgm:t>
        <a:bodyPr/>
        <a:lstStyle/>
        <a:p>
          <a:endParaRPr lang="en-US"/>
        </a:p>
      </dgm:t>
    </dgm:pt>
    <dgm:pt modelId="{6BC5DC5C-BABD-2243-91FA-A1A9BEDFDF3C}" type="sibTrans" cxnId="{E7C9A2BA-8A9F-1B48-B33B-F3A3D7E9924D}">
      <dgm:prSet/>
      <dgm:spPr/>
      <dgm:t>
        <a:bodyPr/>
        <a:lstStyle/>
        <a:p>
          <a:endParaRPr lang="en-US"/>
        </a:p>
      </dgm:t>
    </dgm:pt>
    <dgm:pt modelId="{6BE2527E-366B-154C-9284-D25089569D7E}">
      <dgm:prSet phldrT="[Text]"/>
      <dgm:spPr/>
      <dgm:t>
        <a:bodyPr/>
        <a:lstStyle/>
        <a:p>
          <a:r>
            <a:rPr lang="en-US" dirty="0"/>
            <a:t>Load</a:t>
          </a:r>
        </a:p>
      </dgm:t>
    </dgm:pt>
    <dgm:pt modelId="{8F30DF39-B7D3-4942-AE5C-B49767608D7E}" type="parTrans" cxnId="{A2F657BA-EB55-2C43-A3D7-D6E9479058D9}">
      <dgm:prSet/>
      <dgm:spPr/>
      <dgm:t>
        <a:bodyPr/>
        <a:lstStyle/>
        <a:p>
          <a:endParaRPr lang="en-US"/>
        </a:p>
      </dgm:t>
    </dgm:pt>
    <dgm:pt modelId="{6CF4B617-AFB1-D444-B3A7-E32CB5CC962F}" type="sibTrans" cxnId="{A2F657BA-EB55-2C43-A3D7-D6E9479058D9}">
      <dgm:prSet/>
      <dgm:spPr/>
      <dgm:t>
        <a:bodyPr/>
        <a:lstStyle/>
        <a:p>
          <a:endParaRPr lang="en-US"/>
        </a:p>
      </dgm:t>
    </dgm:pt>
    <dgm:pt modelId="{B89CF17E-204C-0946-8C93-B7BF69E4A224}">
      <dgm:prSet/>
      <dgm:spPr/>
      <dgm:t>
        <a:bodyPr/>
        <a:lstStyle/>
        <a:p>
          <a:r>
            <a:rPr lang="en-US" dirty="0"/>
            <a:t>Query</a:t>
          </a:r>
        </a:p>
      </dgm:t>
    </dgm:pt>
    <dgm:pt modelId="{89322ED4-01F6-C04A-BE85-7B4809DB0F8E}" type="parTrans" cxnId="{C46BC541-785C-4240-8111-2F48AA0B56EF}">
      <dgm:prSet/>
      <dgm:spPr/>
      <dgm:t>
        <a:bodyPr/>
        <a:lstStyle/>
        <a:p>
          <a:endParaRPr lang="en-US"/>
        </a:p>
      </dgm:t>
    </dgm:pt>
    <dgm:pt modelId="{4522B8AE-5D38-2242-8AEE-3DF33AB155C3}" type="sibTrans" cxnId="{C46BC541-785C-4240-8111-2F48AA0B56EF}">
      <dgm:prSet/>
      <dgm:spPr/>
      <dgm:t>
        <a:bodyPr/>
        <a:lstStyle/>
        <a:p>
          <a:endParaRPr lang="en-US"/>
        </a:p>
      </dgm:t>
    </dgm:pt>
    <dgm:pt modelId="{C38C9BE4-7D86-704C-B767-CE1C575C4E3E}" type="pres">
      <dgm:prSet presAssocID="{420A6E48-A1D6-1B40-940A-6156841AFCDA}" presName="Name0" presStyleCnt="0">
        <dgm:presLayoutVars>
          <dgm:dir/>
          <dgm:animLvl val="lvl"/>
          <dgm:resizeHandles val="exact"/>
        </dgm:presLayoutVars>
      </dgm:prSet>
      <dgm:spPr/>
    </dgm:pt>
    <dgm:pt modelId="{90DCB719-5B19-5440-891C-664853A378EC}" type="pres">
      <dgm:prSet presAssocID="{9F19387C-0C77-0F4F-B44F-CEF8B802A858}" presName="parTxOnly" presStyleLbl="node1" presStyleIdx="0" presStyleCnt="4">
        <dgm:presLayoutVars>
          <dgm:chMax val="0"/>
          <dgm:chPref val="0"/>
          <dgm:bulletEnabled val="1"/>
        </dgm:presLayoutVars>
      </dgm:prSet>
      <dgm:spPr/>
    </dgm:pt>
    <dgm:pt modelId="{54022CED-62BA-0849-BE04-AE0ECD3EC484}" type="pres">
      <dgm:prSet presAssocID="{83BE4415-1610-5E42-A0A5-CF6BF5502212}" presName="parTxOnlySpace" presStyleCnt="0"/>
      <dgm:spPr/>
    </dgm:pt>
    <dgm:pt modelId="{68BF0E99-643B-AF46-BEFC-256AE6322531}" type="pres">
      <dgm:prSet presAssocID="{EA6E5CDE-E228-C249-8FDF-68A3E7EBCF1A}" presName="parTxOnly" presStyleLbl="node1" presStyleIdx="1" presStyleCnt="4">
        <dgm:presLayoutVars>
          <dgm:chMax val="0"/>
          <dgm:chPref val="0"/>
          <dgm:bulletEnabled val="1"/>
        </dgm:presLayoutVars>
      </dgm:prSet>
      <dgm:spPr/>
    </dgm:pt>
    <dgm:pt modelId="{77F993AB-D71F-AA45-979A-DABA6927B5BE}" type="pres">
      <dgm:prSet presAssocID="{6BC5DC5C-BABD-2243-91FA-A1A9BEDFDF3C}" presName="parTxOnlySpace" presStyleCnt="0"/>
      <dgm:spPr/>
    </dgm:pt>
    <dgm:pt modelId="{50B9D733-8C43-D945-9DD7-6B7553BF9239}" type="pres">
      <dgm:prSet presAssocID="{6BE2527E-366B-154C-9284-D25089569D7E}" presName="parTxOnly" presStyleLbl="node1" presStyleIdx="2" presStyleCnt="4">
        <dgm:presLayoutVars>
          <dgm:chMax val="0"/>
          <dgm:chPref val="0"/>
          <dgm:bulletEnabled val="1"/>
        </dgm:presLayoutVars>
      </dgm:prSet>
      <dgm:spPr/>
    </dgm:pt>
    <dgm:pt modelId="{71DAEF30-39DE-9E46-9721-6CB6FAAB3191}" type="pres">
      <dgm:prSet presAssocID="{6CF4B617-AFB1-D444-B3A7-E32CB5CC962F}" presName="parTxOnlySpace" presStyleCnt="0"/>
      <dgm:spPr/>
    </dgm:pt>
    <dgm:pt modelId="{7EC09B50-18B8-464F-886B-30EF32A5288D}" type="pres">
      <dgm:prSet presAssocID="{B89CF17E-204C-0946-8C93-B7BF69E4A224}" presName="parTxOnly" presStyleLbl="node1" presStyleIdx="3" presStyleCnt="4">
        <dgm:presLayoutVars>
          <dgm:chMax val="0"/>
          <dgm:chPref val="0"/>
          <dgm:bulletEnabled val="1"/>
        </dgm:presLayoutVars>
      </dgm:prSet>
      <dgm:spPr/>
    </dgm:pt>
  </dgm:ptLst>
  <dgm:cxnLst>
    <dgm:cxn modelId="{A58C3B23-FE8A-424F-BBD8-F109F0E76330}" srcId="{420A6E48-A1D6-1B40-940A-6156841AFCDA}" destId="{9F19387C-0C77-0F4F-B44F-CEF8B802A858}" srcOrd="0" destOrd="0" parTransId="{FE9E3C75-A25F-2E47-90C7-BAEDD0723059}" sibTransId="{83BE4415-1610-5E42-A0A5-CF6BF5502212}"/>
    <dgm:cxn modelId="{8C19D22B-5815-5E4E-8C80-8E5013B94A03}" type="presOf" srcId="{9F19387C-0C77-0F4F-B44F-CEF8B802A858}" destId="{90DCB719-5B19-5440-891C-664853A378EC}" srcOrd="0" destOrd="0" presId="urn:microsoft.com/office/officeart/2005/8/layout/chevron1"/>
    <dgm:cxn modelId="{C46BC541-785C-4240-8111-2F48AA0B56EF}" srcId="{420A6E48-A1D6-1B40-940A-6156841AFCDA}" destId="{B89CF17E-204C-0946-8C93-B7BF69E4A224}" srcOrd="3" destOrd="0" parTransId="{89322ED4-01F6-C04A-BE85-7B4809DB0F8E}" sibTransId="{4522B8AE-5D38-2242-8AEE-3DF33AB155C3}"/>
    <dgm:cxn modelId="{CF1B4A7F-5296-714B-9E21-6FF4A31A90AE}" type="presOf" srcId="{B89CF17E-204C-0946-8C93-B7BF69E4A224}" destId="{7EC09B50-18B8-464F-886B-30EF32A5288D}" srcOrd="0" destOrd="0" presId="urn:microsoft.com/office/officeart/2005/8/layout/chevron1"/>
    <dgm:cxn modelId="{3A73A08D-D164-034D-A207-7CD0505EB247}" type="presOf" srcId="{420A6E48-A1D6-1B40-940A-6156841AFCDA}" destId="{C38C9BE4-7D86-704C-B767-CE1C575C4E3E}" srcOrd="0" destOrd="0" presId="urn:microsoft.com/office/officeart/2005/8/layout/chevron1"/>
    <dgm:cxn modelId="{09C883B4-5CEB-8347-9AC1-2B666EA20FDD}" type="presOf" srcId="{EA6E5CDE-E228-C249-8FDF-68A3E7EBCF1A}" destId="{68BF0E99-643B-AF46-BEFC-256AE6322531}" srcOrd="0" destOrd="0" presId="urn:microsoft.com/office/officeart/2005/8/layout/chevron1"/>
    <dgm:cxn modelId="{A2F657BA-EB55-2C43-A3D7-D6E9479058D9}" srcId="{420A6E48-A1D6-1B40-940A-6156841AFCDA}" destId="{6BE2527E-366B-154C-9284-D25089569D7E}" srcOrd="2" destOrd="0" parTransId="{8F30DF39-B7D3-4942-AE5C-B49767608D7E}" sibTransId="{6CF4B617-AFB1-D444-B3A7-E32CB5CC962F}"/>
    <dgm:cxn modelId="{E7C9A2BA-8A9F-1B48-B33B-F3A3D7E9924D}" srcId="{420A6E48-A1D6-1B40-940A-6156841AFCDA}" destId="{EA6E5CDE-E228-C249-8FDF-68A3E7EBCF1A}" srcOrd="1" destOrd="0" parTransId="{566C85B3-6B5B-9642-BC1C-B277DD06EFCA}" sibTransId="{6BC5DC5C-BABD-2243-91FA-A1A9BEDFDF3C}"/>
    <dgm:cxn modelId="{0F307CD7-25E5-A546-A02C-7D61C98C70D9}" type="presOf" srcId="{6BE2527E-366B-154C-9284-D25089569D7E}" destId="{50B9D733-8C43-D945-9DD7-6B7553BF9239}" srcOrd="0" destOrd="0" presId="urn:microsoft.com/office/officeart/2005/8/layout/chevron1"/>
    <dgm:cxn modelId="{375050F4-80C9-6B49-97C1-63AE29088BA9}" type="presParOf" srcId="{C38C9BE4-7D86-704C-B767-CE1C575C4E3E}" destId="{90DCB719-5B19-5440-891C-664853A378EC}" srcOrd="0" destOrd="0" presId="urn:microsoft.com/office/officeart/2005/8/layout/chevron1"/>
    <dgm:cxn modelId="{C9AB79A1-87E7-FD4A-B8D2-1B2124A2ED42}" type="presParOf" srcId="{C38C9BE4-7D86-704C-B767-CE1C575C4E3E}" destId="{54022CED-62BA-0849-BE04-AE0ECD3EC484}" srcOrd="1" destOrd="0" presId="urn:microsoft.com/office/officeart/2005/8/layout/chevron1"/>
    <dgm:cxn modelId="{FC6B519E-953B-1E4C-967A-3FB68B12D8A7}" type="presParOf" srcId="{C38C9BE4-7D86-704C-B767-CE1C575C4E3E}" destId="{68BF0E99-643B-AF46-BEFC-256AE6322531}" srcOrd="2" destOrd="0" presId="urn:microsoft.com/office/officeart/2005/8/layout/chevron1"/>
    <dgm:cxn modelId="{F2C5DD1C-56FD-ED48-B244-24E63378367B}" type="presParOf" srcId="{C38C9BE4-7D86-704C-B767-CE1C575C4E3E}" destId="{77F993AB-D71F-AA45-979A-DABA6927B5BE}" srcOrd="3" destOrd="0" presId="urn:microsoft.com/office/officeart/2005/8/layout/chevron1"/>
    <dgm:cxn modelId="{5A4AB7B0-401F-F242-A8A0-731070E320E0}" type="presParOf" srcId="{C38C9BE4-7D86-704C-B767-CE1C575C4E3E}" destId="{50B9D733-8C43-D945-9DD7-6B7553BF9239}" srcOrd="4" destOrd="0" presId="urn:microsoft.com/office/officeart/2005/8/layout/chevron1"/>
    <dgm:cxn modelId="{58F7C072-268D-2F46-9765-8F479B32DD19}" type="presParOf" srcId="{C38C9BE4-7D86-704C-B767-CE1C575C4E3E}" destId="{71DAEF30-39DE-9E46-9721-6CB6FAAB3191}" srcOrd="5" destOrd="0" presId="urn:microsoft.com/office/officeart/2005/8/layout/chevron1"/>
    <dgm:cxn modelId="{68881353-FF53-FC45-BF73-BEB4B3D0C5D1}" type="presParOf" srcId="{C38C9BE4-7D86-704C-B767-CE1C575C4E3E}" destId="{7EC09B50-18B8-464F-886B-30EF32A5288D}"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4A537D-F691-B744-AD7A-F7671A4F16EB}" type="doc">
      <dgm:prSet loTypeId="urn:microsoft.com/office/officeart/2005/8/layout/equation2" loCatId="" qsTypeId="urn:microsoft.com/office/officeart/2005/8/quickstyle/simple1" qsCatId="simple" csTypeId="urn:microsoft.com/office/officeart/2005/8/colors/accent1_2" csCatId="accent1" phldr="1"/>
      <dgm:spPr/>
    </dgm:pt>
    <dgm:pt modelId="{D9752A76-FFD6-8848-A251-20CA3515C9BD}">
      <dgm:prSet phldrT="[Text]"/>
      <dgm:spPr/>
      <dgm:t>
        <a:bodyPr/>
        <a:lstStyle/>
        <a:p>
          <a:r>
            <a:rPr lang="en-US" dirty="0"/>
            <a:t>Age in DS A</a:t>
          </a:r>
        </a:p>
      </dgm:t>
    </dgm:pt>
    <dgm:pt modelId="{5B1ABED6-C0CF-DA47-93B8-F9B59FA199D9}" type="parTrans" cxnId="{6F8652EB-C8C4-B349-8AD6-E10E8A0F7F68}">
      <dgm:prSet/>
      <dgm:spPr/>
      <dgm:t>
        <a:bodyPr/>
        <a:lstStyle/>
        <a:p>
          <a:endParaRPr lang="en-US"/>
        </a:p>
      </dgm:t>
    </dgm:pt>
    <dgm:pt modelId="{07EE512C-9B20-684C-A856-B53B875500A7}" type="sibTrans" cxnId="{6F8652EB-C8C4-B349-8AD6-E10E8A0F7F68}">
      <dgm:prSet/>
      <dgm:spPr/>
      <dgm:t>
        <a:bodyPr/>
        <a:lstStyle/>
        <a:p>
          <a:endParaRPr lang="en-US"/>
        </a:p>
      </dgm:t>
    </dgm:pt>
    <dgm:pt modelId="{DACA1537-B2DE-494A-92DC-97018C238E06}">
      <dgm:prSet phldrT="[Text]"/>
      <dgm:spPr/>
      <dgm:t>
        <a:bodyPr/>
        <a:lstStyle/>
        <a:p>
          <a:r>
            <a:rPr lang="en-US" dirty="0"/>
            <a:t>Age in DS B</a:t>
          </a:r>
        </a:p>
      </dgm:t>
    </dgm:pt>
    <dgm:pt modelId="{3F36F375-7BE4-9B4D-82A9-D190BECA00D3}" type="parTrans" cxnId="{5CB988C5-0C84-9D44-8F1E-76CB8DD24639}">
      <dgm:prSet/>
      <dgm:spPr/>
      <dgm:t>
        <a:bodyPr/>
        <a:lstStyle/>
        <a:p>
          <a:endParaRPr lang="en-US"/>
        </a:p>
      </dgm:t>
    </dgm:pt>
    <dgm:pt modelId="{FBCBC82E-9492-E54D-A398-5984434D24A8}" type="sibTrans" cxnId="{5CB988C5-0C84-9D44-8F1E-76CB8DD24639}">
      <dgm:prSet/>
      <dgm:spPr/>
      <dgm:t>
        <a:bodyPr/>
        <a:lstStyle/>
        <a:p>
          <a:endParaRPr lang="en-US"/>
        </a:p>
      </dgm:t>
    </dgm:pt>
    <dgm:pt modelId="{6EC60430-8ABB-7F43-8195-2B002B12917C}">
      <dgm:prSet phldrT="[Text]"/>
      <dgm:spPr/>
      <dgm:t>
        <a:bodyPr/>
        <a:lstStyle/>
        <a:p>
          <a:r>
            <a:rPr lang="en-US" dirty="0"/>
            <a:t>Age</a:t>
          </a:r>
        </a:p>
      </dgm:t>
    </dgm:pt>
    <dgm:pt modelId="{6FBCEAD8-8819-4A41-A4DB-72BD6845F0AD}" type="parTrans" cxnId="{00FA999E-1E2E-434F-AA47-55A093590E8A}">
      <dgm:prSet/>
      <dgm:spPr/>
      <dgm:t>
        <a:bodyPr/>
        <a:lstStyle/>
        <a:p>
          <a:endParaRPr lang="en-US"/>
        </a:p>
      </dgm:t>
    </dgm:pt>
    <dgm:pt modelId="{F816D48F-6FC3-7443-AE44-555EB2BB0C76}" type="sibTrans" cxnId="{00FA999E-1E2E-434F-AA47-55A093590E8A}">
      <dgm:prSet/>
      <dgm:spPr/>
      <dgm:t>
        <a:bodyPr/>
        <a:lstStyle/>
        <a:p>
          <a:endParaRPr lang="en-US"/>
        </a:p>
      </dgm:t>
    </dgm:pt>
    <dgm:pt modelId="{9E5C0403-4180-9648-A182-919CA2C45ED1}" type="pres">
      <dgm:prSet presAssocID="{264A537D-F691-B744-AD7A-F7671A4F16EB}" presName="Name0" presStyleCnt="0">
        <dgm:presLayoutVars>
          <dgm:dir/>
          <dgm:resizeHandles val="exact"/>
        </dgm:presLayoutVars>
      </dgm:prSet>
      <dgm:spPr/>
    </dgm:pt>
    <dgm:pt modelId="{4AD8E133-E6DD-0249-BF5E-E1CF363C3D8E}" type="pres">
      <dgm:prSet presAssocID="{264A537D-F691-B744-AD7A-F7671A4F16EB}" presName="vNodes" presStyleCnt="0"/>
      <dgm:spPr/>
    </dgm:pt>
    <dgm:pt modelId="{751AEB1A-A60E-5F46-83C8-7E13E8DE1F56}" type="pres">
      <dgm:prSet presAssocID="{D9752A76-FFD6-8848-A251-20CA3515C9BD}" presName="node" presStyleLbl="node1" presStyleIdx="0" presStyleCnt="3">
        <dgm:presLayoutVars>
          <dgm:bulletEnabled val="1"/>
        </dgm:presLayoutVars>
      </dgm:prSet>
      <dgm:spPr/>
    </dgm:pt>
    <dgm:pt modelId="{A244F6AC-FA64-2B47-84AF-812BB0304AAB}" type="pres">
      <dgm:prSet presAssocID="{07EE512C-9B20-684C-A856-B53B875500A7}" presName="spacerT" presStyleCnt="0"/>
      <dgm:spPr/>
    </dgm:pt>
    <dgm:pt modelId="{81F37F3E-74A0-A74F-A393-0DB40B26E37D}" type="pres">
      <dgm:prSet presAssocID="{07EE512C-9B20-684C-A856-B53B875500A7}" presName="sibTrans" presStyleLbl="sibTrans2D1" presStyleIdx="0" presStyleCnt="2"/>
      <dgm:spPr/>
    </dgm:pt>
    <dgm:pt modelId="{F24F74C2-9B52-6744-910C-8AE0342BEF24}" type="pres">
      <dgm:prSet presAssocID="{07EE512C-9B20-684C-A856-B53B875500A7}" presName="spacerB" presStyleCnt="0"/>
      <dgm:spPr/>
    </dgm:pt>
    <dgm:pt modelId="{E707AA98-2397-674D-812E-A547E5042A83}" type="pres">
      <dgm:prSet presAssocID="{DACA1537-B2DE-494A-92DC-97018C238E06}" presName="node" presStyleLbl="node1" presStyleIdx="1" presStyleCnt="3">
        <dgm:presLayoutVars>
          <dgm:bulletEnabled val="1"/>
        </dgm:presLayoutVars>
      </dgm:prSet>
      <dgm:spPr/>
    </dgm:pt>
    <dgm:pt modelId="{BB8915AF-75B8-CF43-8FB2-B8587E939CEC}" type="pres">
      <dgm:prSet presAssocID="{264A537D-F691-B744-AD7A-F7671A4F16EB}" presName="sibTransLast" presStyleLbl="sibTrans2D1" presStyleIdx="1" presStyleCnt="2"/>
      <dgm:spPr/>
    </dgm:pt>
    <dgm:pt modelId="{789C419E-DEDC-AF48-9E30-6FCB0C7340F5}" type="pres">
      <dgm:prSet presAssocID="{264A537D-F691-B744-AD7A-F7671A4F16EB}" presName="connectorText" presStyleLbl="sibTrans2D1" presStyleIdx="1" presStyleCnt="2"/>
      <dgm:spPr/>
    </dgm:pt>
    <dgm:pt modelId="{3BB089B7-81F7-5241-BE04-78BF559061D9}" type="pres">
      <dgm:prSet presAssocID="{264A537D-F691-B744-AD7A-F7671A4F16EB}" presName="lastNode" presStyleLbl="node1" presStyleIdx="2" presStyleCnt="3">
        <dgm:presLayoutVars>
          <dgm:bulletEnabled val="1"/>
        </dgm:presLayoutVars>
      </dgm:prSet>
      <dgm:spPr/>
    </dgm:pt>
  </dgm:ptLst>
  <dgm:cxnLst>
    <dgm:cxn modelId="{F9448604-3768-E644-AE70-A788410DB48E}" type="presOf" srcId="{D9752A76-FFD6-8848-A251-20CA3515C9BD}" destId="{751AEB1A-A60E-5F46-83C8-7E13E8DE1F56}" srcOrd="0" destOrd="0" presId="urn:microsoft.com/office/officeart/2005/8/layout/equation2"/>
    <dgm:cxn modelId="{ED5E120A-CB7A-AF4D-ABBF-6F024C8CFF0A}" type="presOf" srcId="{07EE512C-9B20-684C-A856-B53B875500A7}" destId="{81F37F3E-74A0-A74F-A393-0DB40B26E37D}" srcOrd="0" destOrd="0" presId="urn:microsoft.com/office/officeart/2005/8/layout/equation2"/>
    <dgm:cxn modelId="{6770113A-7C2A-C347-9B07-16D9E35448ED}" type="presOf" srcId="{FBCBC82E-9492-E54D-A398-5984434D24A8}" destId="{BB8915AF-75B8-CF43-8FB2-B8587E939CEC}" srcOrd="0" destOrd="0" presId="urn:microsoft.com/office/officeart/2005/8/layout/equation2"/>
    <dgm:cxn modelId="{4CC9AB6D-A718-E14E-950B-C8057B0466AB}" type="presOf" srcId="{DACA1537-B2DE-494A-92DC-97018C238E06}" destId="{E707AA98-2397-674D-812E-A547E5042A83}" srcOrd="0" destOrd="0" presId="urn:microsoft.com/office/officeart/2005/8/layout/equation2"/>
    <dgm:cxn modelId="{D017E99D-33D2-E942-A5E8-6954118E6751}" type="presOf" srcId="{6EC60430-8ABB-7F43-8195-2B002B12917C}" destId="{3BB089B7-81F7-5241-BE04-78BF559061D9}" srcOrd="0" destOrd="0" presId="urn:microsoft.com/office/officeart/2005/8/layout/equation2"/>
    <dgm:cxn modelId="{00FA999E-1E2E-434F-AA47-55A093590E8A}" srcId="{264A537D-F691-B744-AD7A-F7671A4F16EB}" destId="{6EC60430-8ABB-7F43-8195-2B002B12917C}" srcOrd="2" destOrd="0" parTransId="{6FBCEAD8-8819-4A41-A4DB-72BD6845F0AD}" sibTransId="{F816D48F-6FC3-7443-AE44-555EB2BB0C76}"/>
    <dgm:cxn modelId="{F6EDC6A4-8A50-5C42-9072-238E027222BC}" type="presOf" srcId="{264A537D-F691-B744-AD7A-F7671A4F16EB}" destId="{9E5C0403-4180-9648-A182-919CA2C45ED1}" srcOrd="0" destOrd="0" presId="urn:microsoft.com/office/officeart/2005/8/layout/equation2"/>
    <dgm:cxn modelId="{5CB988C5-0C84-9D44-8F1E-76CB8DD24639}" srcId="{264A537D-F691-B744-AD7A-F7671A4F16EB}" destId="{DACA1537-B2DE-494A-92DC-97018C238E06}" srcOrd="1" destOrd="0" parTransId="{3F36F375-7BE4-9B4D-82A9-D190BECA00D3}" sibTransId="{FBCBC82E-9492-E54D-A398-5984434D24A8}"/>
    <dgm:cxn modelId="{6F8652EB-C8C4-B349-8AD6-E10E8A0F7F68}" srcId="{264A537D-F691-B744-AD7A-F7671A4F16EB}" destId="{D9752A76-FFD6-8848-A251-20CA3515C9BD}" srcOrd="0" destOrd="0" parTransId="{5B1ABED6-C0CF-DA47-93B8-F9B59FA199D9}" sibTransId="{07EE512C-9B20-684C-A856-B53B875500A7}"/>
    <dgm:cxn modelId="{F5A8DBFE-0314-C14E-A9CD-C53CF420730F}" type="presOf" srcId="{FBCBC82E-9492-E54D-A398-5984434D24A8}" destId="{789C419E-DEDC-AF48-9E30-6FCB0C7340F5}" srcOrd="1" destOrd="0" presId="urn:microsoft.com/office/officeart/2005/8/layout/equation2"/>
    <dgm:cxn modelId="{CC24D6C2-54BB-D640-AF65-A28370B86E20}" type="presParOf" srcId="{9E5C0403-4180-9648-A182-919CA2C45ED1}" destId="{4AD8E133-E6DD-0249-BF5E-E1CF363C3D8E}" srcOrd="0" destOrd="0" presId="urn:microsoft.com/office/officeart/2005/8/layout/equation2"/>
    <dgm:cxn modelId="{C0B4846C-9801-3E45-A9C2-EA442E9E8364}" type="presParOf" srcId="{4AD8E133-E6DD-0249-BF5E-E1CF363C3D8E}" destId="{751AEB1A-A60E-5F46-83C8-7E13E8DE1F56}" srcOrd="0" destOrd="0" presId="urn:microsoft.com/office/officeart/2005/8/layout/equation2"/>
    <dgm:cxn modelId="{81BD0F2C-CDD2-F448-85F3-581AB8026AA8}" type="presParOf" srcId="{4AD8E133-E6DD-0249-BF5E-E1CF363C3D8E}" destId="{A244F6AC-FA64-2B47-84AF-812BB0304AAB}" srcOrd="1" destOrd="0" presId="urn:microsoft.com/office/officeart/2005/8/layout/equation2"/>
    <dgm:cxn modelId="{4E1368B0-39C0-DC4A-AA03-4EF37574ACA5}" type="presParOf" srcId="{4AD8E133-E6DD-0249-BF5E-E1CF363C3D8E}" destId="{81F37F3E-74A0-A74F-A393-0DB40B26E37D}" srcOrd="2" destOrd="0" presId="urn:microsoft.com/office/officeart/2005/8/layout/equation2"/>
    <dgm:cxn modelId="{3390DCB9-DEC1-4B4D-9F01-6C682C4AD525}" type="presParOf" srcId="{4AD8E133-E6DD-0249-BF5E-E1CF363C3D8E}" destId="{F24F74C2-9B52-6744-910C-8AE0342BEF24}" srcOrd="3" destOrd="0" presId="urn:microsoft.com/office/officeart/2005/8/layout/equation2"/>
    <dgm:cxn modelId="{8A167C5C-8742-EB45-B51B-2553B3EBC828}" type="presParOf" srcId="{4AD8E133-E6DD-0249-BF5E-E1CF363C3D8E}" destId="{E707AA98-2397-674D-812E-A547E5042A83}" srcOrd="4" destOrd="0" presId="urn:microsoft.com/office/officeart/2005/8/layout/equation2"/>
    <dgm:cxn modelId="{D99CBF58-6401-DB41-8ED6-334DC14D7C98}" type="presParOf" srcId="{9E5C0403-4180-9648-A182-919CA2C45ED1}" destId="{BB8915AF-75B8-CF43-8FB2-B8587E939CEC}" srcOrd="1" destOrd="0" presId="urn:microsoft.com/office/officeart/2005/8/layout/equation2"/>
    <dgm:cxn modelId="{09EDD3EC-D9C6-7A4B-BC47-F047F9C2D9F8}" type="presParOf" srcId="{BB8915AF-75B8-CF43-8FB2-B8587E939CEC}" destId="{789C419E-DEDC-AF48-9E30-6FCB0C7340F5}" srcOrd="0" destOrd="0" presId="urn:microsoft.com/office/officeart/2005/8/layout/equation2"/>
    <dgm:cxn modelId="{8FEC1DA1-A3A7-D54A-AA19-E3287BFDF6A5}" type="presParOf" srcId="{9E5C0403-4180-9648-A182-919CA2C45ED1}" destId="{3BB089B7-81F7-5241-BE04-78BF559061D9}"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D44920-D55E-2341-9379-A302E6F33755}" type="doc">
      <dgm:prSet loTypeId="urn:microsoft.com/office/officeart/2009/3/layout/PhasedProcess" loCatId="" qsTypeId="urn:microsoft.com/office/officeart/2005/8/quickstyle/simple1" qsCatId="simple" csTypeId="urn:microsoft.com/office/officeart/2005/8/colors/accent1_2" csCatId="accent1" phldr="1"/>
      <dgm:spPr/>
      <dgm:t>
        <a:bodyPr/>
        <a:lstStyle/>
        <a:p>
          <a:endParaRPr lang="en-US"/>
        </a:p>
      </dgm:t>
    </dgm:pt>
    <dgm:pt modelId="{F95F2DD4-E90C-404B-A4AC-493C5B9B0102}">
      <dgm:prSet phldrT="[Text]" custT="1"/>
      <dgm:spPr/>
      <dgm:t>
        <a:bodyPr/>
        <a:lstStyle/>
        <a:p>
          <a:r>
            <a:rPr lang="en-US" sz="1200" dirty="0"/>
            <a:t>Diff HDL Approach over the years</a:t>
          </a:r>
        </a:p>
      </dgm:t>
    </dgm:pt>
    <dgm:pt modelId="{9504DE04-E232-6E49-A2B3-B17D433EAE2B}" type="parTrans" cxnId="{30FE971D-A9C8-8949-8A92-648C2DEE488E}">
      <dgm:prSet/>
      <dgm:spPr/>
      <dgm:t>
        <a:bodyPr/>
        <a:lstStyle/>
        <a:p>
          <a:endParaRPr lang="en-US"/>
        </a:p>
      </dgm:t>
    </dgm:pt>
    <dgm:pt modelId="{FD66EC89-D2D4-714E-A8E6-5AC2D8AC2698}" type="sibTrans" cxnId="{30FE971D-A9C8-8949-8A92-648C2DEE488E}">
      <dgm:prSet/>
      <dgm:spPr/>
      <dgm:t>
        <a:bodyPr/>
        <a:lstStyle/>
        <a:p>
          <a:endParaRPr lang="en-US"/>
        </a:p>
      </dgm:t>
    </dgm:pt>
    <dgm:pt modelId="{44C17C26-E33E-AD45-9681-EE78572451E3}">
      <dgm:prSet phldrT="[Text]"/>
      <dgm:spPr/>
      <dgm:t>
        <a:bodyPr/>
        <a:lstStyle/>
        <a:p>
          <a:r>
            <a:rPr lang="en-US" dirty="0"/>
            <a:t>HDL 1999</a:t>
          </a:r>
        </a:p>
      </dgm:t>
    </dgm:pt>
    <dgm:pt modelId="{155F90E3-C9E0-8A43-A8F7-8CC9C6EFA118}" type="parTrans" cxnId="{79374D42-07C6-CC4D-BB01-D8CE80397C7D}">
      <dgm:prSet/>
      <dgm:spPr/>
      <dgm:t>
        <a:bodyPr/>
        <a:lstStyle/>
        <a:p>
          <a:endParaRPr lang="en-US"/>
        </a:p>
      </dgm:t>
    </dgm:pt>
    <dgm:pt modelId="{54AD1BE3-439E-9D4B-B58B-C4676AB8FFD2}" type="sibTrans" cxnId="{79374D42-07C6-CC4D-BB01-D8CE80397C7D}">
      <dgm:prSet/>
      <dgm:spPr/>
      <dgm:t>
        <a:bodyPr/>
        <a:lstStyle/>
        <a:p>
          <a:endParaRPr lang="en-US"/>
        </a:p>
      </dgm:t>
    </dgm:pt>
    <dgm:pt modelId="{755D14A0-B585-394B-A50D-0D471E38600B}">
      <dgm:prSet phldrT="[Text]"/>
      <dgm:spPr/>
      <dgm:t>
        <a:bodyPr/>
        <a:lstStyle/>
        <a:p>
          <a:r>
            <a:rPr lang="en-US" dirty="0"/>
            <a:t>HDL 2006</a:t>
          </a:r>
        </a:p>
      </dgm:t>
    </dgm:pt>
    <dgm:pt modelId="{AE7E5EA9-9001-634E-A314-E9D980597259}" type="parTrans" cxnId="{310153E5-21C7-3D44-BC8B-FDFBED760418}">
      <dgm:prSet/>
      <dgm:spPr/>
      <dgm:t>
        <a:bodyPr/>
        <a:lstStyle/>
        <a:p>
          <a:endParaRPr lang="en-US"/>
        </a:p>
      </dgm:t>
    </dgm:pt>
    <dgm:pt modelId="{3097750B-4830-5343-A37E-BFAD5A66A08E}" type="sibTrans" cxnId="{310153E5-21C7-3D44-BC8B-FDFBED760418}">
      <dgm:prSet/>
      <dgm:spPr/>
      <dgm:t>
        <a:bodyPr/>
        <a:lstStyle/>
        <a:p>
          <a:endParaRPr lang="en-US"/>
        </a:p>
      </dgm:t>
    </dgm:pt>
    <dgm:pt modelId="{E2739E3E-DD93-2444-A845-241E875E6352}">
      <dgm:prSet phldrT="[Text]"/>
      <dgm:spPr/>
      <dgm:t>
        <a:bodyPr/>
        <a:lstStyle/>
        <a:p>
          <a:r>
            <a:rPr lang="en-US" dirty="0"/>
            <a:t>HDL 2018</a:t>
          </a:r>
        </a:p>
      </dgm:t>
    </dgm:pt>
    <dgm:pt modelId="{42BB46B7-6C13-B245-BA41-ABEC2AD2285D}" type="parTrans" cxnId="{4C745F4E-124F-BF4B-BB8E-5B657C648070}">
      <dgm:prSet/>
      <dgm:spPr/>
      <dgm:t>
        <a:bodyPr/>
        <a:lstStyle/>
        <a:p>
          <a:endParaRPr lang="en-US"/>
        </a:p>
      </dgm:t>
    </dgm:pt>
    <dgm:pt modelId="{E37E47E6-E98B-0144-B50C-D4317EE9E392}" type="sibTrans" cxnId="{4C745F4E-124F-BF4B-BB8E-5B657C648070}">
      <dgm:prSet/>
      <dgm:spPr/>
      <dgm:t>
        <a:bodyPr/>
        <a:lstStyle/>
        <a:p>
          <a:endParaRPr lang="en-US"/>
        </a:p>
      </dgm:t>
    </dgm:pt>
    <dgm:pt modelId="{8D9FE109-107E-064B-94B6-2F341920EEAC}">
      <dgm:prSet phldrT="[Text]" custT="1"/>
      <dgm:spPr/>
      <dgm:t>
        <a:bodyPr/>
        <a:lstStyle/>
        <a:p>
          <a:r>
            <a:rPr lang="en-US" sz="1200" dirty="0"/>
            <a:t>Apply a rationale rule to consolidate</a:t>
          </a:r>
        </a:p>
      </dgm:t>
    </dgm:pt>
    <dgm:pt modelId="{C52991A6-FE99-4D49-9551-FA31A7A568E2}" type="parTrans" cxnId="{37C410A7-DDFD-A542-A77A-B0050C7CBB95}">
      <dgm:prSet/>
      <dgm:spPr/>
      <dgm:t>
        <a:bodyPr/>
        <a:lstStyle/>
        <a:p>
          <a:endParaRPr lang="en-US"/>
        </a:p>
      </dgm:t>
    </dgm:pt>
    <dgm:pt modelId="{FB7E8C80-0478-3E42-A237-42B5EC7B24EE}" type="sibTrans" cxnId="{37C410A7-DDFD-A542-A77A-B0050C7CBB95}">
      <dgm:prSet/>
      <dgm:spPr/>
      <dgm:t>
        <a:bodyPr/>
        <a:lstStyle/>
        <a:p>
          <a:endParaRPr lang="en-US"/>
        </a:p>
      </dgm:t>
    </dgm:pt>
    <dgm:pt modelId="{73EC8120-708F-2C45-A983-B72630D91B1E}">
      <dgm:prSet phldrT="[Text]"/>
      <dgm:spPr/>
      <dgm:t>
        <a:bodyPr/>
        <a:lstStyle/>
        <a:p>
          <a:r>
            <a:rPr lang="en-US" dirty="0"/>
            <a:t>HDL</a:t>
          </a:r>
        </a:p>
      </dgm:t>
    </dgm:pt>
    <dgm:pt modelId="{5DD8C8F3-C329-D741-AC95-918F10CAF8FF}" type="parTrans" cxnId="{CF0FC34B-FBB7-AD47-A0DD-43BDFDC448C7}">
      <dgm:prSet/>
      <dgm:spPr/>
      <dgm:t>
        <a:bodyPr/>
        <a:lstStyle/>
        <a:p>
          <a:endParaRPr lang="en-US"/>
        </a:p>
      </dgm:t>
    </dgm:pt>
    <dgm:pt modelId="{9C441302-B000-3841-8966-9EF9F719B7DB}" type="sibTrans" cxnId="{CF0FC34B-FBB7-AD47-A0DD-43BDFDC448C7}">
      <dgm:prSet/>
      <dgm:spPr/>
      <dgm:t>
        <a:bodyPr/>
        <a:lstStyle/>
        <a:p>
          <a:endParaRPr lang="en-US"/>
        </a:p>
      </dgm:t>
    </dgm:pt>
    <dgm:pt modelId="{CA22112E-882E-4444-BC3B-9BCB085DF265}">
      <dgm:prSet phldrT="[Text]"/>
      <dgm:spPr/>
      <dgm:t>
        <a:bodyPr/>
        <a:lstStyle/>
        <a:p>
          <a:r>
            <a:rPr lang="en-US" dirty="0"/>
            <a:t>HDL</a:t>
          </a:r>
        </a:p>
      </dgm:t>
    </dgm:pt>
    <dgm:pt modelId="{F8BC501C-1411-3746-8523-37EF78544B07}" type="parTrans" cxnId="{AD8F1EA9-976A-DF45-8EA3-1EA03F9C2E2F}">
      <dgm:prSet/>
      <dgm:spPr/>
      <dgm:t>
        <a:bodyPr/>
        <a:lstStyle/>
        <a:p>
          <a:endParaRPr lang="en-US"/>
        </a:p>
      </dgm:t>
    </dgm:pt>
    <dgm:pt modelId="{09CA15B4-AF57-E64D-B1EF-F53BE15AEC86}" type="sibTrans" cxnId="{AD8F1EA9-976A-DF45-8EA3-1EA03F9C2E2F}">
      <dgm:prSet/>
      <dgm:spPr/>
      <dgm:t>
        <a:bodyPr/>
        <a:lstStyle/>
        <a:p>
          <a:endParaRPr lang="en-US"/>
        </a:p>
      </dgm:t>
    </dgm:pt>
    <dgm:pt modelId="{25E30B7C-1399-514B-B06F-35EEF11BBF95}">
      <dgm:prSet phldrT="[Text]"/>
      <dgm:spPr/>
      <dgm:t>
        <a:bodyPr/>
        <a:lstStyle/>
        <a:p>
          <a:r>
            <a:rPr lang="en-US" dirty="0"/>
            <a:t>Single HDL Field</a:t>
          </a:r>
        </a:p>
      </dgm:t>
    </dgm:pt>
    <dgm:pt modelId="{19EF5A62-58DB-EF4A-9590-8377404A4BC8}" type="parTrans" cxnId="{EE38BB29-5DE8-1E42-B362-2606D2B07827}">
      <dgm:prSet/>
      <dgm:spPr/>
      <dgm:t>
        <a:bodyPr/>
        <a:lstStyle/>
        <a:p>
          <a:endParaRPr lang="en-US"/>
        </a:p>
      </dgm:t>
    </dgm:pt>
    <dgm:pt modelId="{64EA913D-646B-8C4B-BA0C-70F545C1E473}" type="sibTrans" cxnId="{EE38BB29-5DE8-1E42-B362-2606D2B07827}">
      <dgm:prSet/>
      <dgm:spPr/>
      <dgm:t>
        <a:bodyPr/>
        <a:lstStyle/>
        <a:p>
          <a:endParaRPr lang="en-US"/>
        </a:p>
      </dgm:t>
    </dgm:pt>
    <dgm:pt modelId="{63329060-CDEB-BA48-810A-ACBD88600346}">
      <dgm:prSet phldrT="[Text]" custT="1"/>
      <dgm:spPr/>
      <dgm:t>
        <a:bodyPr/>
        <a:lstStyle/>
        <a:p>
          <a:r>
            <a:rPr lang="en-US" sz="1800" dirty="0"/>
            <a:t>HDL</a:t>
          </a:r>
          <a:endParaRPr lang="en-US" sz="700" dirty="0"/>
        </a:p>
      </dgm:t>
    </dgm:pt>
    <dgm:pt modelId="{2209D2D9-CDBA-654C-BBBF-7016AEAAE6BD}" type="parTrans" cxnId="{6056DDCE-8DD5-2040-A0F6-1853C3FE5D49}">
      <dgm:prSet/>
      <dgm:spPr/>
      <dgm:t>
        <a:bodyPr/>
        <a:lstStyle/>
        <a:p>
          <a:endParaRPr lang="en-US"/>
        </a:p>
      </dgm:t>
    </dgm:pt>
    <dgm:pt modelId="{4F1E3DE2-C500-DF43-9643-159DC3E4D8A2}" type="sibTrans" cxnId="{6056DDCE-8DD5-2040-A0F6-1853C3FE5D49}">
      <dgm:prSet/>
      <dgm:spPr/>
      <dgm:t>
        <a:bodyPr/>
        <a:lstStyle/>
        <a:p>
          <a:endParaRPr lang="en-US"/>
        </a:p>
      </dgm:t>
    </dgm:pt>
    <dgm:pt modelId="{0FD54E58-E2B2-9641-9DA9-5F198C500C34}" type="pres">
      <dgm:prSet presAssocID="{0BD44920-D55E-2341-9379-A302E6F33755}" presName="Name0" presStyleCnt="0">
        <dgm:presLayoutVars>
          <dgm:chMax val="3"/>
          <dgm:chPref val="3"/>
          <dgm:bulletEnabled val="1"/>
          <dgm:dir/>
          <dgm:animLvl val="lvl"/>
        </dgm:presLayoutVars>
      </dgm:prSet>
      <dgm:spPr/>
    </dgm:pt>
    <dgm:pt modelId="{7F74DEDC-F8F1-B84F-B413-0E9FCCA9B790}" type="pres">
      <dgm:prSet presAssocID="{0BD44920-D55E-2341-9379-A302E6F33755}" presName="arc1" presStyleLbl="node1" presStyleIdx="0" presStyleCnt="4"/>
      <dgm:spPr/>
    </dgm:pt>
    <dgm:pt modelId="{5B5D2300-74A1-3D4B-8CE1-DC45D440366D}" type="pres">
      <dgm:prSet presAssocID="{0BD44920-D55E-2341-9379-A302E6F33755}" presName="arc3" presStyleLbl="node1" presStyleIdx="1" presStyleCnt="4"/>
      <dgm:spPr/>
    </dgm:pt>
    <dgm:pt modelId="{8014CD8E-1875-A44E-98A6-93E0082EF720}" type="pres">
      <dgm:prSet presAssocID="{0BD44920-D55E-2341-9379-A302E6F33755}" presName="parentText2" presStyleLbl="revTx" presStyleIdx="0" presStyleCnt="3">
        <dgm:presLayoutVars>
          <dgm:chMax val="4"/>
          <dgm:chPref val="3"/>
          <dgm:bulletEnabled val="1"/>
        </dgm:presLayoutVars>
      </dgm:prSet>
      <dgm:spPr/>
    </dgm:pt>
    <dgm:pt modelId="{C321AAEE-ECD5-0341-BCC0-A9A546136186}" type="pres">
      <dgm:prSet presAssocID="{0BD44920-D55E-2341-9379-A302E6F33755}" presName="arc2" presStyleLbl="node1" presStyleIdx="2" presStyleCnt="4"/>
      <dgm:spPr/>
    </dgm:pt>
    <dgm:pt modelId="{9D08ECF7-7859-CA49-9A09-687F85288E80}" type="pres">
      <dgm:prSet presAssocID="{0BD44920-D55E-2341-9379-A302E6F33755}" presName="arc4" presStyleLbl="node1" presStyleIdx="3" presStyleCnt="4"/>
      <dgm:spPr/>
    </dgm:pt>
    <dgm:pt modelId="{F4B608E0-A9A2-894F-B238-EBB51E49E5BE}" type="pres">
      <dgm:prSet presAssocID="{0BD44920-D55E-2341-9379-A302E6F33755}" presName="parentText3" presStyleLbl="revTx" presStyleIdx="1" presStyleCnt="3">
        <dgm:presLayoutVars>
          <dgm:chMax val="1"/>
          <dgm:chPref val="1"/>
          <dgm:bulletEnabled val="1"/>
        </dgm:presLayoutVars>
      </dgm:prSet>
      <dgm:spPr/>
    </dgm:pt>
    <dgm:pt modelId="{98AE3F10-1A72-124A-8203-742B4B450130}" type="pres">
      <dgm:prSet presAssocID="{0BD44920-D55E-2341-9379-A302E6F33755}" presName="middleComposite" presStyleCnt="0"/>
      <dgm:spPr/>
    </dgm:pt>
    <dgm:pt modelId="{9C75DA59-9E33-8041-A6E8-12D44701FA3B}" type="pres">
      <dgm:prSet presAssocID="{73EC8120-708F-2C45-A983-B72630D91B1E}" presName="circ1" presStyleLbl="vennNode1" presStyleIdx="0" presStyleCnt="8"/>
      <dgm:spPr/>
    </dgm:pt>
    <dgm:pt modelId="{E975A67F-6207-D249-80C0-A67B41B30D9C}" type="pres">
      <dgm:prSet presAssocID="{73EC8120-708F-2C45-A983-B72630D91B1E}" presName="circ1Tx" presStyleLbl="revTx" presStyleIdx="1" presStyleCnt="3">
        <dgm:presLayoutVars>
          <dgm:chMax val="0"/>
          <dgm:chPref val="0"/>
        </dgm:presLayoutVars>
      </dgm:prSet>
      <dgm:spPr/>
    </dgm:pt>
    <dgm:pt modelId="{633A0714-3C23-A242-A2B0-FB7D57E72DB1}" type="pres">
      <dgm:prSet presAssocID="{CA22112E-882E-4444-BC3B-9BCB085DF265}" presName="circ2" presStyleLbl="vennNode1" presStyleIdx="1" presStyleCnt="8"/>
      <dgm:spPr/>
    </dgm:pt>
    <dgm:pt modelId="{D93EBD80-1494-9942-858D-8452A244D293}" type="pres">
      <dgm:prSet presAssocID="{CA22112E-882E-4444-BC3B-9BCB085DF265}" presName="circ2Tx" presStyleLbl="revTx" presStyleIdx="1" presStyleCnt="3">
        <dgm:presLayoutVars>
          <dgm:chMax val="0"/>
          <dgm:chPref val="0"/>
        </dgm:presLayoutVars>
      </dgm:prSet>
      <dgm:spPr/>
    </dgm:pt>
    <dgm:pt modelId="{2CF453BE-FB4C-1944-BC5E-75657CB810C8}" type="pres">
      <dgm:prSet presAssocID="{0BD44920-D55E-2341-9379-A302E6F33755}" presName="leftComposite" presStyleCnt="0"/>
      <dgm:spPr/>
    </dgm:pt>
    <dgm:pt modelId="{40FCC7DF-C906-6A43-817C-C53238674DDA}" type="pres">
      <dgm:prSet presAssocID="{44C17C26-E33E-AD45-9681-EE78572451E3}" presName="childText1_1" presStyleLbl="vennNode1" presStyleIdx="2" presStyleCnt="8">
        <dgm:presLayoutVars>
          <dgm:chMax val="0"/>
          <dgm:chPref val="0"/>
        </dgm:presLayoutVars>
      </dgm:prSet>
      <dgm:spPr/>
    </dgm:pt>
    <dgm:pt modelId="{8B4335DD-6EF1-634B-9721-9CF9060CF268}" type="pres">
      <dgm:prSet presAssocID="{44C17C26-E33E-AD45-9681-EE78572451E3}" presName="ellipse1" presStyleLbl="vennNode1" presStyleIdx="3" presStyleCnt="8"/>
      <dgm:spPr/>
    </dgm:pt>
    <dgm:pt modelId="{05C46A46-353F-AD48-83DC-E56DA21F81D7}" type="pres">
      <dgm:prSet presAssocID="{44C17C26-E33E-AD45-9681-EE78572451E3}" presName="ellipse2" presStyleLbl="vennNode1" presStyleIdx="4" presStyleCnt="8"/>
      <dgm:spPr/>
    </dgm:pt>
    <dgm:pt modelId="{04F0A83D-1F2F-414B-BEBF-76FC0FD1AC92}" type="pres">
      <dgm:prSet presAssocID="{755D14A0-B585-394B-A50D-0D471E38600B}" presName="childText1_2" presStyleLbl="vennNode1" presStyleIdx="5" presStyleCnt="8">
        <dgm:presLayoutVars>
          <dgm:chMax val="0"/>
          <dgm:chPref val="0"/>
        </dgm:presLayoutVars>
      </dgm:prSet>
      <dgm:spPr/>
    </dgm:pt>
    <dgm:pt modelId="{6245DA8F-3509-3145-AC22-0B09AB5CD6D2}" type="pres">
      <dgm:prSet presAssocID="{755D14A0-B585-394B-A50D-0D471E38600B}" presName="ellipse3" presStyleLbl="vennNode1" presStyleIdx="6" presStyleCnt="8"/>
      <dgm:spPr/>
    </dgm:pt>
    <dgm:pt modelId="{860EBCB8-B2BF-094E-B426-FD01F947B2EC}" type="pres">
      <dgm:prSet presAssocID="{E2739E3E-DD93-2444-A845-241E875E6352}" presName="childText1_3" presStyleLbl="vennNode1" presStyleIdx="7" presStyleCnt="8">
        <dgm:presLayoutVars>
          <dgm:chMax val="0"/>
          <dgm:chPref val="0"/>
        </dgm:presLayoutVars>
      </dgm:prSet>
      <dgm:spPr/>
    </dgm:pt>
    <dgm:pt modelId="{0466C525-BF09-9542-B182-EE1D68252165}" type="pres">
      <dgm:prSet presAssocID="{0BD44920-D55E-2341-9379-A302E6F33755}" presName="rightChild" presStyleLbl="node2" presStyleIdx="0" presStyleCnt="1">
        <dgm:presLayoutVars>
          <dgm:chMax val="0"/>
          <dgm:chPref val="0"/>
        </dgm:presLayoutVars>
      </dgm:prSet>
      <dgm:spPr/>
    </dgm:pt>
    <dgm:pt modelId="{5FE518CF-12CE-714D-A8E9-E2143F00F9D4}" type="pres">
      <dgm:prSet presAssocID="{0BD44920-D55E-2341-9379-A302E6F33755}" presName="parentText1" presStyleLbl="revTx" presStyleIdx="2" presStyleCnt="3">
        <dgm:presLayoutVars>
          <dgm:chMax val="4"/>
          <dgm:chPref val="3"/>
          <dgm:bulletEnabled val="1"/>
        </dgm:presLayoutVars>
      </dgm:prSet>
      <dgm:spPr/>
    </dgm:pt>
  </dgm:ptLst>
  <dgm:cxnLst>
    <dgm:cxn modelId="{58E62500-00E5-B24A-8037-31A181858BC4}" type="presOf" srcId="{755D14A0-B585-394B-A50D-0D471E38600B}" destId="{04F0A83D-1F2F-414B-BEBF-76FC0FD1AC92}" srcOrd="0" destOrd="0" presId="urn:microsoft.com/office/officeart/2009/3/layout/PhasedProcess"/>
    <dgm:cxn modelId="{30FE971D-A9C8-8949-8A92-648C2DEE488E}" srcId="{0BD44920-D55E-2341-9379-A302E6F33755}" destId="{F95F2DD4-E90C-404B-A4AC-493C5B9B0102}" srcOrd="0" destOrd="0" parTransId="{9504DE04-E232-6E49-A2B3-B17D433EAE2B}" sibTransId="{FD66EC89-D2D4-714E-A8E6-5AC2D8AC2698}"/>
    <dgm:cxn modelId="{EE38BB29-5DE8-1E42-B362-2606D2B07827}" srcId="{0BD44920-D55E-2341-9379-A302E6F33755}" destId="{25E30B7C-1399-514B-B06F-35EEF11BBF95}" srcOrd="2" destOrd="0" parTransId="{19EF5A62-58DB-EF4A-9590-8377404A4BC8}" sibTransId="{64EA913D-646B-8C4B-BA0C-70F545C1E473}"/>
    <dgm:cxn modelId="{6D538E38-AB68-4044-9ED1-D3FB5BB658C7}" type="presOf" srcId="{8D9FE109-107E-064B-94B6-2F341920EEAC}" destId="{8014CD8E-1875-A44E-98A6-93E0082EF720}" srcOrd="0" destOrd="0" presId="urn:microsoft.com/office/officeart/2009/3/layout/PhasedProcess"/>
    <dgm:cxn modelId="{5E12BF3C-2405-7D43-9D0C-DCE3281CC0C7}" type="presOf" srcId="{25E30B7C-1399-514B-B06F-35EEF11BBF95}" destId="{F4B608E0-A9A2-894F-B238-EBB51E49E5BE}" srcOrd="0" destOrd="0" presId="urn:microsoft.com/office/officeart/2009/3/layout/PhasedProcess"/>
    <dgm:cxn modelId="{79374D42-07C6-CC4D-BB01-D8CE80397C7D}" srcId="{F95F2DD4-E90C-404B-A4AC-493C5B9B0102}" destId="{44C17C26-E33E-AD45-9681-EE78572451E3}" srcOrd="0" destOrd="0" parTransId="{155F90E3-C9E0-8A43-A8F7-8CC9C6EFA118}" sibTransId="{54AD1BE3-439E-9D4B-B58B-C4676AB8FFD2}"/>
    <dgm:cxn modelId="{E4FB3544-C7EC-254B-A97C-B3A4DFE8F511}" type="presOf" srcId="{0BD44920-D55E-2341-9379-A302E6F33755}" destId="{0FD54E58-E2B2-9641-9DA9-5F198C500C34}" srcOrd="0" destOrd="0" presId="urn:microsoft.com/office/officeart/2009/3/layout/PhasedProcess"/>
    <dgm:cxn modelId="{F88ADA49-EBDE-7040-BE6C-B43CFE66F8B2}" type="presOf" srcId="{F95F2DD4-E90C-404B-A4AC-493C5B9B0102}" destId="{5FE518CF-12CE-714D-A8E9-E2143F00F9D4}" srcOrd="0" destOrd="0" presId="urn:microsoft.com/office/officeart/2009/3/layout/PhasedProcess"/>
    <dgm:cxn modelId="{CF0FC34B-FBB7-AD47-A0DD-43BDFDC448C7}" srcId="{8D9FE109-107E-064B-94B6-2F341920EEAC}" destId="{73EC8120-708F-2C45-A983-B72630D91B1E}" srcOrd="0" destOrd="0" parTransId="{5DD8C8F3-C329-D741-AC95-918F10CAF8FF}" sibTransId="{9C441302-B000-3841-8966-9EF9F719B7DB}"/>
    <dgm:cxn modelId="{4C745F4E-124F-BF4B-BB8E-5B657C648070}" srcId="{F95F2DD4-E90C-404B-A4AC-493C5B9B0102}" destId="{E2739E3E-DD93-2444-A845-241E875E6352}" srcOrd="2" destOrd="0" parTransId="{42BB46B7-6C13-B245-BA41-ABEC2AD2285D}" sibTransId="{E37E47E6-E98B-0144-B50C-D4317EE9E392}"/>
    <dgm:cxn modelId="{2CE46351-D064-2340-AC3F-80D0E6F9F6FC}" type="presOf" srcId="{73EC8120-708F-2C45-A983-B72630D91B1E}" destId="{E975A67F-6207-D249-80C0-A67B41B30D9C}" srcOrd="1" destOrd="0" presId="urn:microsoft.com/office/officeart/2009/3/layout/PhasedProcess"/>
    <dgm:cxn modelId="{29F5D959-0489-5340-8776-6D9A0399A51A}" type="presOf" srcId="{CA22112E-882E-4444-BC3B-9BCB085DF265}" destId="{633A0714-3C23-A242-A2B0-FB7D57E72DB1}" srcOrd="0" destOrd="0" presId="urn:microsoft.com/office/officeart/2009/3/layout/PhasedProcess"/>
    <dgm:cxn modelId="{C6BAB55C-FEDD-5240-AF0F-7A299FB50BE2}" type="presOf" srcId="{44C17C26-E33E-AD45-9681-EE78572451E3}" destId="{40FCC7DF-C906-6A43-817C-C53238674DDA}" srcOrd="0" destOrd="0" presId="urn:microsoft.com/office/officeart/2009/3/layout/PhasedProcess"/>
    <dgm:cxn modelId="{7994569C-BE20-064E-9392-F2B26DF028BC}" type="presOf" srcId="{63329060-CDEB-BA48-810A-ACBD88600346}" destId="{0466C525-BF09-9542-B182-EE1D68252165}" srcOrd="0" destOrd="0" presId="urn:microsoft.com/office/officeart/2009/3/layout/PhasedProcess"/>
    <dgm:cxn modelId="{37C410A7-DDFD-A542-A77A-B0050C7CBB95}" srcId="{0BD44920-D55E-2341-9379-A302E6F33755}" destId="{8D9FE109-107E-064B-94B6-2F341920EEAC}" srcOrd="1" destOrd="0" parTransId="{C52991A6-FE99-4D49-9551-FA31A7A568E2}" sibTransId="{FB7E8C80-0478-3E42-A237-42B5EC7B24EE}"/>
    <dgm:cxn modelId="{AD8F1EA9-976A-DF45-8EA3-1EA03F9C2E2F}" srcId="{8D9FE109-107E-064B-94B6-2F341920EEAC}" destId="{CA22112E-882E-4444-BC3B-9BCB085DF265}" srcOrd="1" destOrd="0" parTransId="{F8BC501C-1411-3746-8523-37EF78544B07}" sibTransId="{09CA15B4-AF57-E64D-B1EF-F53BE15AEC86}"/>
    <dgm:cxn modelId="{581959AA-8906-9040-876D-DAC0A3575363}" type="presOf" srcId="{E2739E3E-DD93-2444-A845-241E875E6352}" destId="{860EBCB8-B2BF-094E-B426-FD01F947B2EC}" srcOrd="0" destOrd="0" presId="urn:microsoft.com/office/officeart/2009/3/layout/PhasedProcess"/>
    <dgm:cxn modelId="{49FD93CC-2F36-7B4B-B624-D5ECF15FBAE7}" type="presOf" srcId="{73EC8120-708F-2C45-A983-B72630D91B1E}" destId="{9C75DA59-9E33-8041-A6E8-12D44701FA3B}" srcOrd="0" destOrd="0" presId="urn:microsoft.com/office/officeart/2009/3/layout/PhasedProcess"/>
    <dgm:cxn modelId="{6056DDCE-8DD5-2040-A0F6-1853C3FE5D49}" srcId="{25E30B7C-1399-514B-B06F-35EEF11BBF95}" destId="{63329060-CDEB-BA48-810A-ACBD88600346}" srcOrd="0" destOrd="0" parTransId="{2209D2D9-CDBA-654C-BBBF-7016AEAAE6BD}" sibTransId="{4F1E3DE2-C500-DF43-9643-159DC3E4D8A2}"/>
    <dgm:cxn modelId="{310153E5-21C7-3D44-BC8B-FDFBED760418}" srcId="{F95F2DD4-E90C-404B-A4AC-493C5B9B0102}" destId="{755D14A0-B585-394B-A50D-0D471E38600B}" srcOrd="1" destOrd="0" parTransId="{AE7E5EA9-9001-634E-A314-E9D980597259}" sibTransId="{3097750B-4830-5343-A37E-BFAD5A66A08E}"/>
    <dgm:cxn modelId="{EB548EE9-C502-5147-A033-CEF7FF5A534D}" type="presOf" srcId="{CA22112E-882E-4444-BC3B-9BCB085DF265}" destId="{D93EBD80-1494-9942-858D-8452A244D293}" srcOrd="1" destOrd="0" presId="urn:microsoft.com/office/officeart/2009/3/layout/PhasedProcess"/>
    <dgm:cxn modelId="{69C7B6E9-5612-AB47-B0A9-D8C291CB5F94}" type="presParOf" srcId="{0FD54E58-E2B2-9641-9DA9-5F198C500C34}" destId="{7F74DEDC-F8F1-B84F-B413-0E9FCCA9B790}" srcOrd="0" destOrd="0" presId="urn:microsoft.com/office/officeart/2009/3/layout/PhasedProcess"/>
    <dgm:cxn modelId="{EE2DDD0E-CE94-1943-A851-7C5F8416F7A8}" type="presParOf" srcId="{0FD54E58-E2B2-9641-9DA9-5F198C500C34}" destId="{5B5D2300-74A1-3D4B-8CE1-DC45D440366D}" srcOrd="1" destOrd="0" presId="urn:microsoft.com/office/officeart/2009/3/layout/PhasedProcess"/>
    <dgm:cxn modelId="{74C73E18-FC28-2944-BD09-66370D284FEC}" type="presParOf" srcId="{0FD54E58-E2B2-9641-9DA9-5F198C500C34}" destId="{8014CD8E-1875-A44E-98A6-93E0082EF720}" srcOrd="2" destOrd="0" presId="urn:microsoft.com/office/officeart/2009/3/layout/PhasedProcess"/>
    <dgm:cxn modelId="{35D96D14-D304-8540-BD50-D8F5CC887B76}" type="presParOf" srcId="{0FD54E58-E2B2-9641-9DA9-5F198C500C34}" destId="{C321AAEE-ECD5-0341-BCC0-A9A546136186}" srcOrd="3" destOrd="0" presId="urn:microsoft.com/office/officeart/2009/3/layout/PhasedProcess"/>
    <dgm:cxn modelId="{480D344E-E1BB-4149-A1E2-E9ACEB5C098F}" type="presParOf" srcId="{0FD54E58-E2B2-9641-9DA9-5F198C500C34}" destId="{9D08ECF7-7859-CA49-9A09-687F85288E80}" srcOrd="4" destOrd="0" presId="urn:microsoft.com/office/officeart/2009/3/layout/PhasedProcess"/>
    <dgm:cxn modelId="{1C16DBD6-CD94-9F42-8E09-596371B663F6}" type="presParOf" srcId="{0FD54E58-E2B2-9641-9DA9-5F198C500C34}" destId="{F4B608E0-A9A2-894F-B238-EBB51E49E5BE}" srcOrd="5" destOrd="0" presId="urn:microsoft.com/office/officeart/2009/3/layout/PhasedProcess"/>
    <dgm:cxn modelId="{56A86E88-1F74-2A4D-85C7-D66D44C8E8FB}" type="presParOf" srcId="{0FD54E58-E2B2-9641-9DA9-5F198C500C34}" destId="{98AE3F10-1A72-124A-8203-742B4B450130}" srcOrd="6" destOrd="0" presId="urn:microsoft.com/office/officeart/2009/3/layout/PhasedProcess"/>
    <dgm:cxn modelId="{2BD0D9C4-771B-C84B-BB60-6A8F6ECC6F47}" type="presParOf" srcId="{98AE3F10-1A72-124A-8203-742B4B450130}" destId="{9C75DA59-9E33-8041-A6E8-12D44701FA3B}" srcOrd="0" destOrd="0" presId="urn:microsoft.com/office/officeart/2009/3/layout/PhasedProcess"/>
    <dgm:cxn modelId="{D062A061-AACA-D942-8DCC-28B17A937530}" type="presParOf" srcId="{98AE3F10-1A72-124A-8203-742B4B450130}" destId="{E975A67F-6207-D249-80C0-A67B41B30D9C}" srcOrd="1" destOrd="0" presId="urn:microsoft.com/office/officeart/2009/3/layout/PhasedProcess"/>
    <dgm:cxn modelId="{D33FF1E7-9B4E-FF40-ACCB-7C2F9FC6ED4B}" type="presParOf" srcId="{98AE3F10-1A72-124A-8203-742B4B450130}" destId="{633A0714-3C23-A242-A2B0-FB7D57E72DB1}" srcOrd="2" destOrd="0" presId="urn:microsoft.com/office/officeart/2009/3/layout/PhasedProcess"/>
    <dgm:cxn modelId="{03BA6784-83B7-F348-B544-0544CDCA9F50}" type="presParOf" srcId="{98AE3F10-1A72-124A-8203-742B4B450130}" destId="{D93EBD80-1494-9942-858D-8452A244D293}" srcOrd="3" destOrd="0" presId="urn:microsoft.com/office/officeart/2009/3/layout/PhasedProcess"/>
    <dgm:cxn modelId="{4AA86F8D-1825-9948-BA34-9F9A79B7BDA3}" type="presParOf" srcId="{0FD54E58-E2B2-9641-9DA9-5F198C500C34}" destId="{2CF453BE-FB4C-1944-BC5E-75657CB810C8}" srcOrd="7" destOrd="0" presId="urn:microsoft.com/office/officeart/2009/3/layout/PhasedProcess"/>
    <dgm:cxn modelId="{9337DA78-4786-2A40-9775-8FB595E14C08}" type="presParOf" srcId="{2CF453BE-FB4C-1944-BC5E-75657CB810C8}" destId="{40FCC7DF-C906-6A43-817C-C53238674DDA}" srcOrd="0" destOrd="0" presId="urn:microsoft.com/office/officeart/2009/3/layout/PhasedProcess"/>
    <dgm:cxn modelId="{498F3EEA-2A78-044A-ABFF-5D8BD08F1DAC}" type="presParOf" srcId="{2CF453BE-FB4C-1944-BC5E-75657CB810C8}" destId="{8B4335DD-6EF1-634B-9721-9CF9060CF268}" srcOrd="1" destOrd="0" presId="urn:microsoft.com/office/officeart/2009/3/layout/PhasedProcess"/>
    <dgm:cxn modelId="{71EB88F1-6CAE-2441-93D2-362F097C507F}" type="presParOf" srcId="{2CF453BE-FB4C-1944-BC5E-75657CB810C8}" destId="{05C46A46-353F-AD48-83DC-E56DA21F81D7}" srcOrd="2" destOrd="0" presId="urn:microsoft.com/office/officeart/2009/3/layout/PhasedProcess"/>
    <dgm:cxn modelId="{E6F49FB6-6E9A-6744-AB41-08310525CEAF}" type="presParOf" srcId="{2CF453BE-FB4C-1944-BC5E-75657CB810C8}" destId="{04F0A83D-1F2F-414B-BEBF-76FC0FD1AC92}" srcOrd="3" destOrd="0" presId="urn:microsoft.com/office/officeart/2009/3/layout/PhasedProcess"/>
    <dgm:cxn modelId="{07010D61-3280-3B40-B105-87A638772C90}" type="presParOf" srcId="{2CF453BE-FB4C-1944-BC5E-75657CB810C8}" destId="{6245DA8F-3509-3145-AC22-0B09AB5CD6D2}" srcOrd="4" destOrd="0" presId="urn:microsoft.com/office/officeart/2009/3/layout/PhasedProcess"/>
    <dgm:cxn modelId="{998EFEEC-0CCF-0341-B1C5-40EC117C2424}" type="presParOf" srcId="{2CF453BE-FB4C-1944-BC5E-75657CB810C8}" destId="{860EBCB8-B2BF-094E-B426-FD01F947B2EC}" srcOrd="5" destOrd="0" presId="urn:microsoft.com/office/officeart/2009/3/layout/PhasedProcess"/>
    <dgm:cxn modelId="{A5EF617A-25D3-044B-8376-2424FB7E5D25}" type="presParOf" srcId="{0FD54E58-E2B2-9641-9DA9-5F198C500C34}" destId="{0466C525-BF09-9542-B182-EE1D68252165}" srcOrd="8" destOrd="0" presId="urn:microsoft.com/office/officeart/2009/3/layout/PhasedProcess"/>
    <dgm:cxn modelId="{F898646C-9F3A-1942-9D9A-FCA9EA169803}" type="presParOf" srcId="{0FD54E58-E2B2-9641-9DA9-5F198C500C34}" destId="{5FE518CF-12CE-714D-A8E9-E2143F00F9D4}" srcOrd="9" destOrd="0" presId="urn:microsoft.com/office/officeart/2009/3/layout/Phased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018501-7CB3-8948-9268-8DF723CAEFC9}" type="doc">
      <dgm:prSet loTypeId="urn:microsoft.com/office/officeart/2005/8/layout/equation1" loCatId="" qsTypeId="urn:microsoft.com/office/officeart/2005/8/quickstyle/simple1" qsCatId="simple" csTypeId="urn:microsoft.com/office/officeart/2005/8/colors/accent1_2" csCatId="accent1" phldr="1"/>
      <dgm:spPr/>
    </dgm:pt>
    <dgm:pt modelId="{5BB2D329-4BFA-6141-BF09-3E6159C1A85D}">
      <dgm:prSet phldrT="[Text]"/>
      <dgm:spPr/>
      <dgm:t>
        <a:bodyPr/>
        <a:lstStyle/>
        <a:p>
          <a:r>
            <a:rPr lang="en-US" dirty="0"/>
            <a:t>LDL</a:t>
          </a:r>
        </a:p>
      </dgm:t>
    </dgm:pt>
    <dgm:pt modelId="{B5830340-E033-8E47-A528-E1E69FDD506A}" type="parTrans" cxnId="{FC082623-75F5-424F-89FB-9A66D879B696}">
      <dgm:prSet/>
      <dgm:spPr/>
      <dgm:t>
        <a:bodyPr/>
        <a:lstStyle/>
        <a:p>
          <a:endParaRPr lang="en-US"/>
        </a:p>
      </dgm:t>
    </dgm:pt>
    <dgm:pt modelId="{320EF228-AA73-434D-8B69-F98E72156F7E}" type="sibTrans" cxnId="{FC082623-75F5-424F-89FB-9A66D879B696}">
      <dgm:prSet/>
      <dgm:spPr/>
      <dgm:t>
        <a:bodyPr/>
        <a:lstStyle/>
        <a:p>
          <a:endParaRPr lang="en-US"/>
        </a:p>
      </dgm:t>
    </dgm:pt>
    <dgm:pt modelId="{2BE616EA-50E6-2544-8EC1-B92ECBBCA599}">
      <dgm:prSet phldrT="[Text]"/>
      <dgm:spPr/>
      <dgm:t>
        <a:bodyPr/>
        <a:lstStyle/>
        <a:p>
          <a:r>
            <a:rPr lang="en-US" dirty="0"/>
            <a:t>STALIN</a:t>
          </a:r>
        </a:p>
      </dgm:t>
    </dgm:pt>
    <dgm:pt modelId="{0EBAB5DD-BFE7-5946-8AD6-E5B6EA4F46A6}" type="parTrans" cxnId="{75F754B7-07FB-CB4E-945C-70D45888B96C}">
      <dgm:prSet/>
      <dgm:spPr/>
      <dgm:t>
        <a:bodyPr/>
        <a:lstStyle/>
        <a:p>
          <a:endParaRPr lang="en-US"/>
        </a:p>
      </dgm:t>
    </dgm:pt>
    <dgm:pt modelId="{F2D18303-94F7-294B-B4DF-C379F0CF71BF}" type="sibTrans" cxnId="{75F754B7-07FB-CB4E-945C-70D45888B96C}">
      <dgm:prSet/>
      <dgm:spPr/>
      <dgm:t>
        <a:bodyPr/>
        <a:lstStyle/>
        <a:p>
          <a:endParaRPr lang="en-US"/>
        </a:p>
      </dgm:t>
    </dgm:pt>
    <dgm:pt modelId="{E9650CED-59A4-4C4D-9326-DF42EE6B1F96}">
      <dgm:prSet phldrT="[Text]"/>
      <dgm:spPr/>
      <dgm:t>
        <a:bodyPr/>
        <a:lstStyle/>
        <a:p>
          <a:r>
            <a:rPr lang="en-US" dirty="0"/>
            <a:t>LDL-N</a:t>
          </a:r>
        </a:p>
      </dgm:t>
    </dgm:pt>
    <dgm:pt modelId="{B4023947-7B3F-BF4F-97AA-C28CCED4312E}" type="parTrans" cxnId="{F40DE19A-DAF4-AD4C-AC71-F05CDA42815D}">
      <dgm:prSet/>
      <dgm:spPr/>
      <dgm:t>
        <a:bodyPr/>
        <a:lstStyle/>
        <a:p>
          <a:endParaRPr lang="en-US"/>
        </a:p>
      </dgm:t>
    </dgm:pt>
    <dgm:pt modelId="{34C277D0-17B1-1241-B536-17259EE8D76D}" type="sibTrans" cxnId="{F40DE19A-DAF4-AD4C-AC71-F05CDA42815D}">
      <dgm:prSet/>
      <dgm:spPr/>
      <dgm:t>
        <a:bodyPr/>
        <a:lstStyle/>
        <a:p>
          <a:endParaRPr lang="en-US"/>
        </a:p>
      </dgm:t>
    </dgm:pt>
    <dgm:pt modelId="{415FEA0D-F970-0649-8B12-BE36C50F1600}" type="pres">
      <dgm:prSet presAssocID="{FE018501-7CB3-8948-9268-8DF723CAEFC9}" presName="linearFlow" presStyleCnt="0">
        <dgm:presLayoutVars>
          <dgm:dir/>
          <dgm:resizeHandles val="exact"/>
        </dgm:presLayoutVars>
      </dgm:prSet>
      <dgm:spPr/>
    </dgm:pt>
    <dgm:pt modelId="{5EEBA62C-54E7-4C40-8AB0-E185BCD32149}" type="pres">
      <dgm:prSet presAssocID="{5BB2D329-4BFA-6141-BF09-3E6159C1A85D}" presName="node" presStyleLbl="node1" presStyleIdx="0" presStyleCnt="3">
        <dgm:presLayoutVars>
          <dgm:bulletEnabled val="1"/>
        </dgm:presLayoutVars>
      </dgm:prSet>
      <dgm:spPr/>
    </dgm:pt>
    <dgm:pt modelId="{E11F8BAC-0B64-AC4C-9349-9B7823ED76F9}" type="pres">
      <dgm:prSet presAssocID="{320EF228-AA73-434D-8B69-F98E72156F7E}" presName="spacerL" presStyleCnt="0"/>
      <dgm:spPr/>
    </dgm:pt>
    <dgm:pt modelId="{9F9361BB-DAA2-CB4E-8C73-4C3A4ADA8BF7}" type="pres">
      <dgm:prSet presAssocID="{320EF228-AA73-434D-8B69-F98E72156F7E}" presName="sibTrans" presStyleLbl="sibTrans2D1" presStyleIdx="0" presStyleCnt="2"/>
      <dgm:spPr/>
    </dgm:pt>
    <dgm:pt modelId="{0F730689-1D27-FE48-8CCA-2619F8692B4D}" type="pres">
      <dgm:prSet presAssocID="{320EF228-AA73-434D-8B69-F98E72156F7E}" presName="spacerR" presStyleCnt="0"/>
      <dgm:spPr/>
    </dgm:pt>
    <dgm:pt modelId="{022BFFFD-139D-5F4F-8D1B-D640A47D0132}" type="pres">
      <dgm:prSet presAssocID="{2BE616EA-50E6-2544-8EC1-B92ECBBCA599}" presName="node" presStyleLbl="node1" presStyleIdx="1" presStyleCnt="3">
        <dgm:presLayoutVars>
          <dgm:bulletEnabled val="1"/>
        </dgm:presLayoutVars>
      </dgm:prSet>
      <dgm:spPr/>
    </dgm:pt>
    <dgm:pt modelId="{AA9163F0-2B6C-A04E-8732-366315F6F666}" type="pres">
      <dgm:prSet presAssocID="{F2D18303-94F7-294B-B4DF-C379F0CF71BF}" presName="spacerL" presStyleCnt="0"/>
      <dgm:spPr/>
    </dgm:pt>
    <dgm:pt modelId="{E6B114BD-E03E-5741-8F9A-BC57FA532B45}" type="pres">
      <dgm:prSet presAssocID="{F2D18303-94F7-294B-B4DF-C379F0CF71BF}" presName="sibTrans" presStyleLbl="sibTrans2D1" presStyleIdx="1" presStyleCnt="2"/>
      <dgm:spPr/>
    </dgm:pt>
    <dgm:pt modelId="{C9A074FC-56FA-9347-8B1E-A11F95B2397B}" type="pres">
      <dgm:prSet presAssocID="{F2D18303-94F7-294B-B4DF-C379F0CF71BF}" presName="spacerR" presStyleCnt="0"/>
      <dgm:spPr/>
    </dgm:pt>
    <dgm:pt modelId="{4B390456-EB8D-A34E-AF65-FE84D2164ACE}" type="pres">
      <dgm:prSet presAssocID="{E9650CED-59A4-4C4D-9326-DF42EE6B1F96}" presName="node" presStyleLbl="node1" presStyleIdx="2" presStyleCnt="3">
        <dgm:presLayoutVars>
          <dgm:bulletEnabled val="1"/>
        </dgm:presLayoutVars>
      </dgm:prSet>
      <dgm:spPr/>
    </dgm:pt>
  </dgm:ptLst>
  <dgm:cxnLst>
    <dgm:cxn modelId="{FC082623-75F5-424F-89FB-9A66D879B696}" srcId="{FE018501-7CB3-8948-9268-8DF723CAEFC9}" destId="{5BB2D329-4BFA-6141-BF09-3E6159C1A85D}" srcOrd="0" destOrd="0" parTransId="{B5830340-E033-8E47-A528-E1E69FDD506A}" sibTransId="{320EF228-AA73-434D-8B69-F98E72156F7E}"/>
    <dgm:cxn modelId="{67D86D27-4D62-B144-8FF9-F887294A235E}" type="presOf" srcId="{F2D18303-94F7-294B-B4DF-C379F0CF71BF}" destId="{E6B114BD-E03E-5741-8F9A-BC57FA532B45}" srcOrd="0" destOrd="0" presId="urn:microsoft.com/office/officeart/2005/8/layout/equation1"/>
    <dgm:cxn modelId="{C443496F-5925-D940-9AE7-E6761429C541}" type="presOf" srcId="{FE018501-7CB3-8948-9268-8DF723CAEFC9}" destId="{415FEA0D-F970-0649-8B12-BE36C50F1600}" srcOrd="0" destOrd="0" presId="urn:microsoft.com/office/officeart/2005/8/layout/equation1"/>
    <dgm:cxn modelId="{61167078-49D1-644E-9E7C-4BF7A61F7134}" type="presOf" srcId="{5BB2D329-4BFA-6141-BF09-3E6159C1A85D}" destId="{5EEBA62C-54E7-4C40-8AB0-E185BCD32149}" srcOrd="0" destOrd="0" presId="urn:microsoft.com/office/officeart/2005/8/layout/equation1"/>
    <dgm:cxn modelId="{7C945680-047E-1644-BE18-D5C0F441D5EF}" type="presOf" srcId="{320EF228-AA73-434D-8B69-F98E72156F7E}" destId="{9F9361BB-DAA2-CB4E-8C73-4C3A4ADA8BF7}" srcOrd="0" destOrd="0" presId="urn:microsoft.com/office/officeart/2005/8/layout/equation1"/>
    <dgm:cxn modelId="{F40DE19A-DAF4-AD4C-AC71-F05CDA42815D}" srcId="{FE018501-7CB3-8948-9268-8DF723CAEFC9}" destId="{E9650CED-59A4-4C4D-9326-DF42EE6B1F96}" srcOrd="2" destOrd="0" parTransId="{B4023947-7B3F-BF4F-97AA-C28CCED4312E}" sibTransId="{34C277D0-17B1-1241-B536-17259EE8D76D}"/>
    <dgm:cxn modelId="{8C54DFA8-F1B8-B547-8DF5-6C283966EA63}" type="presOf" srcId="{E9650CED-59A4-4C4D-9326-DF42EE6B1F96}" destId="{4B390456-EB8D-A34E-AF65-FE84D2164ACE}" srcOrd="0" destOrd="0" presId="urn:microsoft.com/office/officeart/2005/8/layout/equation1"/>
    <dgm:cxn modelId="{75F754B7-07FB-CB4E-945C-70D45888B96C}" srcId="{FE018501-7CB3-8948-9268-8DF723CAEFC9}" destId="{2BE616EA-50E6-2544-8EC1-B92ECBBCA599}" srcOrd="1" destOrd="0" parTransId="{0EBAB5DD-BFE7-5946-8AD6-E5B6EA4F46A6}" sibTransId="{F2D18303-94F7-294B-B4DF-C379F0CF71BF}"/>
    <dgm:cxn modelId="{C7887DFA-0BE8-3845-AFF3-2A2E55B9C479}" type="presOf" srcId="{2BE616EA-50E6-2544-8EC1-B92ECBBCA599}" destId="{022BFFFD-139D-5F4F-8D1B-D640A47D0132}" srcOrd="0" destOrd="0" presId="urn:microsoft.com/office/officeart/2005/8/layout/equation1"/>
    <dgm:cxn modelId="{0D62D4D8-40C2-FA43-BC7A-69B7B6013553}" type="presParOf" srcId="{415FEA0D-F970-0649-8B12-BE36C50F1600}" destId="{5EEBA62C-54E7-4C40-8AB0-E185BCD32149}" srcOrd="0" destOrd="0" presId="urn:microsoft.com/office/officeart/2005/8/layout/equation1"/>
    <dgm:cxn modelId="{A0B3A5CF-20B8-DE4F-9407-E260DB1A2642}" type="presParOf" srcId="{415FEA0D-F970-0649-8B12-BE36C50F1600}" destId="{E11F8BAC-0B64-AC4C-9349-9B7823ED76F9}" srcOrd="1" destOrd="0" presId="urn:microsoft.com/office/officeart/2005/8/layout/equation1"/>
    <dgm:cxn modelId="{52429397-C22D-C240-9765-4878FB655314}" type="presParOf" srcId="{415FEA0D-F970-0649-8B12-BE36C50F1600}" destId="{9F9361BB-DAA2-CB4E-8C73-4C3A4ADA8BF7}" srcOrd="2" destOrd="0" presId="urn:microsoft.com/office/officeart/2005/8/layout/equation1"/>
    <dgm:cxn modelId="{B214AB9F-3AE4-C54F-A951-B78FE39339D9}" type="presParOf" srcId="{415FEA0D-F970-0649-8B12-BE36C50F1600}" destId="{0F730689-1D27-FE48-8CCA-2619F8692B4D}" srcOrd="3" destOrd="0" presId="urn:microsoft.com/office/officeart/2005/8/layout/equation1"/>
    <dgm:cxn modelId="{9E28C98C-1ACF-AC4F-B20D-E38D2E4DB1C7}" type="presParOf" srcId="{415FEA0D-F970-0649-8B12-BE36C50F1600}" destId="{022BFFFD-139D-5F4F-8D1B-D640A47D0132}" srcOrd="4" destOrd="0" presId="urn:microsoft.com/office/officeart/2005/8/layout/equation1"/>
    <dgm:cxn modelId="{4FC800D3-F22E-204E-8B12-B6E032634A0F}" type="presParOf" srcId="{415FEA0D-F970-0649-8B12-BE36C50F1600}" destId="{AA9163F0-2B6C-A04E-8732-366315F6F666}" srcOrd="5" destOrd="0" presId="urn:microsoft.com/office/officeart/2005/8/layout/equation1"/>
    <dgm:cxn modelId="{F5F05CFA-6ABD-B344-BC5B-5D41CD49D991}" type="presParOf" srcId="{415FEA0D-F970-0649-8B12-BE36C50F1600}" destId="{E6B114BD-E03E-5741-8F9A-BC57FA532B45}" srcOrd="6" destOrd="0" presId="urn:microsoft.com/office/officeart/2005/8/layout/equation1"/>
    <dgm:cxn modelId="{8E399F64-4404-054A-ABC6-58164BF33148}" type="presParOf" srcId="{415FEA0D-F970-0649-8B12-BE36C50F1600}" destId="{C9A074FC-56FA-9347-8B1E-A11F95B2397B}" srcOrd="7" destOrd="0" presId="urn:microsoft.com/office/officeart/2005/8/layout/equation1"/>
    <dgm:cxn modelId="{786C76A3-8280-3E4E-8928-32308FAD8ED7}" type="presParOf" srcId="{415FEA0D-F970-0649-8B12-BE36C50F1600}" destId="{4B390456-EB8D-A34E-AF65-FE84D2164ACE}" srcOrd="8" destOrd="0" presId="urn:microsoft.com/office/officeart/2005/8/layout/equation1"/>
  </dgm:cxnLst>
  <dgm:bg/>
  <dgm:whole>
    <a:ln>
      <a:noFill/>
    </a:ln>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EB1A-A60E-5F46-83C8-7E13E8DE1F56}">
      <dsp:nvSpPr>
        <dsp:cNvPr id="0" name=""/>
        <dsp:cNvSpPr/>
      </dsp:nvSpPr>
      <dsp:spPr>
        <a:xfrm>
          <a:off x="930150" y="387"/>
          <a:ext cx="748256" cy="74825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7</a:t>
          </a:r>
        </a:p>
      </dsp:txBody>
      <dsp:txXfrm>
        <a:off x="1039730" y="109967"/>
        <a:ext cx="529096" cy="529096"/>
      </dsp:txXfrm>
    </dsp:sp>
    <dsp:sp modelId="{81F37F3E-74A0-A74F-A393-0DB40B26E37D}">
      <dsp:nvSpPr>
        <dsp:cNvPr id="0" name=""/>
        <dsp:cNvSpPr/>
      </dsp:nvSpPr>
      <dsp:spPr>
        <a:xfrm>
          <a:off x="1087284" y="809402"/>
          <a:ext cx="433988" cy="43398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144809" y="975359"/>
        <a:ext cx="318938" cy="102074"/>
      </dsp:txXfrm>
    </dsp:sp>
    <dsp:sp modelId="{E707AA98-2397-674D-812E-A547E5042A83}">
      <dsp:nvSpPr>
        <dsp:cNvPr id="0" name=""/>
        <dsp:cNvSpPr/>
      </dsp:nvSpPr>
      <dsp:spPr>
        <a:xfrm>
          <a:off x="930150" y="1304149"/>
          <a:ext cx="748256" cy="74825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9</a:t>
          </a:r>
        </a:p>
      </dsp:txBody>
      <dsp:txXfrm>
        <a:off x="1039730" y="1413729"/>
        <a:ext cx="529096" cy="529096"/>
      </dsp:txXfrm>
    </dsp:sp>
    <dsp:sp modelId="{BB8915AF-75B8-CF43-8FB2-B8587E939CEC}">
      <dsp:nvSpPr>
        <dsp:cNvPr id="0" name=""/>
        <dsp:cNvSpPr/>
      </dsp:nvSpPr>
      <dsp:spPr>
        <a:xfrm rot="21492152">
          <a:off x="1797935" y="867749"/>
          <a:ext cx="253655" cy="278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97954" y="924612"/>
        <a:ext cx="177559" cy="167011"/>
      </dsp:txXfrm>
    </dsp:sp>
    <dsp:sp modelId="{3BB089B7-81F7-5241-BE04-78BF559061D9}">
      <dsp:nvSpPr>
        <dsp:cNvPr id="0" name=""/>
        <dsp:cNvSpPr/>
      </dsp:nvSpPr>
      <dsp:spPr>
        <a:xfrm>
          <a:off x="2156400" y="227917"/>
          <a:ext cx="1496513" cy="14965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missing</a:t>
          </a:r>
        </a:p>
      </dsp:txBody>
      <dsp:txXfrm>
        <a:off x="2375559" y="447076"/>
        <a:ext cx="1058195" cy="1058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4DEDC-F8F1-B84F-B413-0E9FCCA9B790}">
      <dsp:nvSpPr>
        <dsp:cNvPr id="0" name=""/>
        <dsp:cNvSpPr/>
      </dsp:nvSpPr>
      <dsp:spPr>
        <a:xfrm rot="5400000">
          <a:off x="131" y="347623"/>
          <a:ext cx="1716976" cy="1717240"/>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D2300-74A1-3D4B-8CE1-DC45D440366D}">
      <dsp:nvSpPr>
        <dsp:cNvPr id="0" name=""/>
        <dsp:cNvSpPr/>
      </dsp:nvSpPr>
      <dsp:spPr>
        <a:xfrm rot="16200000">
          <a:off x="1767253" y="347623"/>
          <a:ext cx="1716976" cy="1717240"/>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14CD8E-1875-A44E-98A6-93E0082EF720}">
      <dsp:nvSpPr>
        <dsp:cNvPr id="0" name=""/>
        <dsp:cNvSpPr/>
      </dsp:nvSpPr>
      <dsp:spPr>
        <a:xfrm>
          <a:off x="1970280" y="1839214"/>
          <a:ext cx="1303648" cy="343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Apply a rationale rule to consolidate</a:t>
          </a:r>
        </a:p>
      </dsp:txBody>
      <dsp:txXfrm>
        <a:off x="1970280" y="1839214"/>
        <a:ext cx="1303648" cy="343505"/>
      </dsp:txXfrm>
    </dsp:sp>
    <dsp:sp modelId="{C321AAEE-ECD5-0341-BCC0-A9A546136186}">
      <dsp:nvSpPr>
        <dsp:cNvPr id="0" name=""/>
        <dsp:cNvSpPr/>
      </dsp:nvSpPr>
      <dsp:spPr>
        <a:xfrm rot="5400000">
          <a:off x="1712176" y="347623"/>
          <a:ext cx="1716976" cy="1717240"/>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08ECF7-7859-CA49-9A09-687F85288E80}">
      <dsp:nvSpPr>
        <dsp:cNvPr id="0" name=""/>
        <dsp:cNvSpPr/>
      </dsp:nvSpPr>
      <dsp:spPr>
        <a:xfrm rot="16200000">
          <a:off x="3478778" y="347623"/>
          <a:ext cx="1716976" cy="1717240"/>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B608E0-A9A2-894F-B238-EBB51E49E5BE}">
      <dsp:nvSpPr>
        <dsp:cNvPr id="0" name=""/>
        <dsp:cNvSpPr/>
      </dsp:nvSpPr>
      <dsp:spPr>
        <a:xfrm>
          <a:off x="3556584" y="1839214"/>
          <a:ext cx="1303648" cy="343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Single HDL Field</a:t>
          </a:r>
        </a:p>
      </dsp:txBody>
      <dsp:txXfrm>
        <a:off x="3556584" y="1839214"/>
        <a:ext cx="1303648" cy="343505"/>
      </dsp:txXfrm>
    </dsp:sp>
    <dsp:sp modelId="{9C75DA59-9E33-8041-A6E8-12D44701FA3B}">
      <dsp:nvSpPr>
        <dsp:cNvPr id="0" name=""/>
        <dsp:cNvSpPr/>
      </dsp:nvSpPr>
      <dsp:spPr>
        <a:xfrm>
          <a:off x="1928391" y="840428"/>
          <a:ext cx="786678" cy="78667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HDL</a:t>
          </a:r>
        </a:p>
      </dsp:txBody>
      <dsp:txXfrm>
        <a:off x="2038242" y="933195"/>
        <a:ext cx="453580" cy="601145"/>
      </dsp:txXfrm>
    </dsp:sp>
    <dsp:sp modelId="{633A0714-3C23-A242-A2B0-FB7D57E72DB1}">
      <dsp:nvSpPr>
        <dsp:cNvPr id="0" name=""/>
        <dsp:cNvSpPr/>
      </dsp:nvSpPr>
      <dsp:spPr>
        <a:xfrm>
          <a:off x="2495366" y="840428"/>
          <a:ext cx="786678" cy="78667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HDL</a:t>
          </a:r>
        </a:p>
      </dsp:txBody>
      <dsp:txXfrm>
        <a:off x="2718612" y="933195"/>
        <a:ext cx="453580" cy="601145"/>
      </dsp:txXfrm>
    </dsp:sp>
    <dsp:sp modelId="{40FCC7DF-C906-6A43-817C-C53238674DDA}">
      <dsp:nvSpPr>
        <dsp:cNvPr id="0" name=""/>
        <dsp:cNvSpPr/>
      </dsp:nvSpPr>
      <dsp:spPr>
        <a:xfrm>
          <a:off x="495257" y="608402"/>
          <a:ext cx="544039" cy="54405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HDL 1999</a:t>
          </a:r>
        </a:p>
      </dsp:txBody>
      <dsp:txXfrm>
        <a:off x="574930" y="688077"/>
        <a:ext cx="384693" cy="384702"/>
      </dsp:txXfrm>
    </dsp:sp>
    <dsp:sp modelId="{8B4335DD-6EF1-634B-9721-9CF9060CF268}">
      <dsp:nvSpPr>
        <dsp:cNvPr id="0" name=""/>
        <dsp:cNvSpPr/>
      </dsp:nvSpPr>
      <dsp:spPr>
        <a:xfrm>
          <a:off x="294606" y="1063254"/>
          <a:ext cx="267236" cy="26712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5C46A46-353F-AD48-83DC-E56DA21F81D7}">
      <dsp:nvSpPr>
        <dsp:cNvPr id="0" name=""/>
        <dsp:cNvSpPr/>
      </dsp:nvSpPr>
      <dsp:spPr>
        <a:xfrm>
          <a:off x="1083942" y="715419"/>
          <a:ext cx="155494" cy="15539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4F0A83D-1F2F-414B-BEBF-76FC0FD1AC92}">
      <dsp:nvSpPr>
        <dsp:cNvPr id="0" name=""/>
        <dsp:cNvSpPr/>
      </dsp:nvSpPr>
      <dsp:spPr>
        <a:xfrm>
          <a:off x="1026157" y="933347"/>
          <a:ext cx="544039" cy="54405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HDL 2006</a:t>
          </a:r>
        </a:p>
      </dsp:txBody>
      <dsp:txXfrm>
        <a:off x="1105830" y="1013022"/>
        <a:ext cx="384693" cy="384702"/>
      </dsp:txXfrm>
    </dsp:sp>
    <dsp:sp modelId="{6245DA8F-3509-3145-AC22-0B09AB5CD6D2}">
      <dsp:nvSpPr>
        <dsp:cNvPr id="0" name=""/>
        <dsp:cNvSpPr/>
      </dsp:nvSpPr>
      <dsp:spPr>
        <a:xfrm>
          <a:off x="1083049" y="1510672"/>
          <a:ext cx="155494" cy="15539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60EBCB8-B2BF-094E-B426-FD01F947B2EC}">
      <dsp:nvSpPr>
        <dsp:cNvPr id="0" name=""/>
        <dsp:cNvSpPr/>
      </dsp:nvSpPr>
      <dsp:spPr>
        <a:xfrm>
          <a:off x="504951" y="1244251"/>
          <a:ext cx="544039" cy="54405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HDL 2018</a:t>
          </a:r>
        </a:p>
      </dsp:txBody>
      <dsp:txXfrm>
        <a:off x="584624" y="1323926"/>
        <a:ext cx="384693" cy="384702"/>
      </dsp:txXfrm>
    </dsp:sp>
    <dsp:sp modelId="{0466C525-BF09-9542-B182-EE1D68252165}">
      <dsp:nvSpPr>
        <dsp:cNvPr id="0" name=""/>
        <dsp:cNvSpPr/>
      </dsp:nvSpPr>
      <dsp:spPr>
        <a:xfrm>
          <a:off x="3704667" y="702637"/>
          <a:ext cx="1002806" cy="10026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HDL</a:t>
          </a:r>
          <a:endParaRPr lang="en-US" sz="700" kern="1200" dirty="0"/>
        </a:p>
      </dsp:txBody>
      <dsp:txXfrm>
        <a:off x="3851525" y="849468"/>
        <a:ext cx="709090" cy="708962"/>
      </dsp:txXfrm>
    </dsp:sp>
    <dsp:sp modelId="{5FE518CF-12CE-714D-A8E9-E2143F00F9D4}">
      <dsp:nvSpPr>
        <dsp:cNvPr id="0" name=""/>
        <dsp:cNvSpPr/>
      </dsp:nvSpPr>
      <dsp:spPr>
        <a:xfrm>
          <a:off x="322664" y="1839214"/>
          <a:ext cx="1303648" cy="343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Diff HDL Approach over the years</a:t>
          </a:r>
        </a:p>
      </dsp:txBody>
      <dsp:txXfrm>
        <a:off x="322664" y="1839214"/>
        <a:ext cx="1303648" cy="3435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BA62C-54E7-4C40-8AB0-E185BCD32149}">
      <dsp:nvSpPr>
        <dsp:cNvPr id="0" name=""/>
        <dsp:cNvSpPr/>
      </dsp:nvSpPr>
      <dsp:spPr>
        <a:xfrm>
          <a:off x="705" y="700631"/>
          <a:ext cx="934795" cy="934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LDL</a:t>
          </a:r>
        </a:p>
      </dsp:txBody>
      <dsp:txXfrm>
        <a:off x="137603" y="837529"/>
        <a:ext cx="660999" cy="660999"/>
      </dsp:txXfrm>
    </dsp:sp>
    <dsp:sp modelId="{9F9361BB-DAA2-CB4E-8C73-4C3A4ADA8BF7}">
      <dsp:nvSpPr>
        <dsp:cNvPr id="0" name=""/>
        <dsp:cNvSpPr/>
      </dsp:nvSpPr>
      <dsp:spPr>
        <a:xfrm>
          <a:off x="1011405" y="896938"/>
          <a:ext cx="542181" cy="542181"/>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083271" y="1104268"/>
        <a:ext cx="398449" cy="127521"/>
      </dsp:txXfrm>
    </dsp:sp>
    <dsp:sp modelId="{022BFFFD-139D-5F4F-8D1B-D640A47D0132}">
      <dsp:nvSpPr>
        <dsp:cNvPr id="0" name=""/>
        <dsp:cNvSpPr/>
      </dsp:nvSpPr>
      <dsp:spPr>
        <a:xfrm>
          <a:off x="1629492" y="700631"/>
          <a:ext cx="934795" cy="934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STALIN</a:t>
          </a:r>
        </a:p>
      </dsp:txBody>
      <dsp:txXfrm>
        <a:off x="1766390" y="837529"/>
        <a:ext cx="660999" cy="660999"/>
      </dsp:txXfrm>
    </dsp:sp>
    <dsp:sp modelId="{E6B114BD-E03E-5741-8F9A-BC57FA532B45}">
      <dsp:nvSpPr>
        <dsp:cNvPr id="0" name=""/>
        <dsp:cNvSpPr/>
      </dsp:nvSpPr>
      <dsp:spPr>
        <a:xfrm>
          <a:off x="2640192" y="896938"/>
          <a:ext cx="542181" cy="542181"/>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712058" y="1008627"/>
        <a:ext cx="398449" cy="318803"/>
      </dsp:txXfrm>
    </dsp:sp>
    <dsp:sp modelId="{4B390456-EB8D-A34E-AF65-FE84D2164ACE}">
      <dsp:nvSpPr>
        <dsp:cNvPr id="0" name=""/>
        <dsp:cNvSpPr/>
      </dsp:nvSpPr>
      <dsp:spPr>
        <a:xfrm>
          <a:off x="3258279" y="700631"/>
          <a:ext cx="934795" cy="934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LDL-N</a:t>
          </a:r>
        </a:p>
      </dsp:txBody>
      <dsp:txXfrm>
        <a:off x="3395177" y="837529"/>
        <a:ext cx="660999" cy="6609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CB719-5B19-5440-891C-664853A378EC}">
      <dsp:nvSpPr>
        <dsp:cNvPr id="0" name=""/>
        <dsp:cNvSpPr/>
      </dsp:nvSpPr>
      <dsp:spPr>
        <a:xfrm>
          <a:off x="2668" y="179770"/>
          <a:ext cx="1553482" cy="62139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Install</a:t>
          </a:r>
        </a:p>
      </dsp:txBody>
      <dsp:txXfrm>
        <a:off x="313365" y="179770"/>
        <a:ext cx="932089" cy="621393"/>
      </dsp:txXfrm>
    </dsp:sp>
    <dsp:sp modelId="{68BF0E99-643B-AF46-BEFC-256AE6322531}">
      <dsp:nvSpPr>
        <dsp:cNvPr id="0" name=""/>
        <dsp:cNvSpPr/>
      </dsp:nvSpPr>
      <dsp:spPr>
        <a:xfrm>
          <a:off x="1400803" y="179770"/>
          <a:ext cx="1553482" cy="62139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Setup</a:t>
          </a:r>
        </a:p>
      </dsp:txBody>
      <dsp:txXfrm>
        <a:off x="1711500" y="179770"/>
        <a:ext cx="932089" cy="621393"/>
      </dsp:txXfrm>
    </dsp:sp>
    <dsp:sp modelId="{50B9D733-8C43-D945-9DD7-6B7553BF9239}">
      <dsp:nvSpPr>
        <dsp:cNvPr id="0" name=""/>
        <dsp:cNvSpPr/>
      </dsp:nvSpPr>
      <dsp:spPr>
        <a:xfrm>
          <a:off x="2798937" y="179770"/>
          <a:ext cx="1553482" cy="62139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Load</a:t>
          </a:r>
        </a:p>
      </dsp:txBody>
      <dsp:txXfrm>
        <a:off x="3109634" y="179770"/>
        <a:ext cx="932089" cy="621393"/>
      </dsp:txXfrm>
    </dsp:sp>
    <dsp:sp modelId="{7EC09B50-18B8-464F-886B-30EF32A5288D}">
      <dsp:nvSpPr>
        <dsp:cNvPr id="0" name=""/>
        <dsp:cNvSpPr/>
      </dsp:nvSpPr>
      <dsp:spPr>
        <a:xfrm>
          <a:off x="4197072" y="179770"/>
          <a:ext cx="1553482" cy="62139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Query</a:t>
          </a:r>
        </a:p>
      </dsp:txBody>
      <dsp:txXfrm>
        <a:off x="4507769" y="179770"/>
        <a:ext cx="932089" cy="6213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EB1A-A60E-5F46-83C8-7E13E8DE1F56}">
      <dsp:nvSpPr>
        <dsp:cNvPr id="0" name=""/>
        <dsp:cNvSpPr/>
      </dsp:nvSpPr>
      <dsp:spPr>
        <a:xfrm>
          <a:off x="823051" y="1217"/>
          <a:ext cx="747651" cy="7476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Age in DS A</a:t>
          </a:r>
        </a:p>
      </dsp:txBody>
      <dsp:txXfrm>
        <a:off x="932542" y="110708"/>
        <a:ext cx="528669" cy="528669"/>
      </dsp:txXfrm>
    </dsp:sp>
    <dsp:sp modelId="{81F37F3E-74A0-A74F-A393-0DB40B26E37D}">
      <dsp:nvSpPr>
        <dsp:cNvPr id="0" name=""/>
        <dsp:cNvSpPr/>
      </dsp:nvSpPr>
      <dsp:spPr>
        <a:xfrm>
          <a:off x="980058" y="809578"/>
          <a:ext cx="433637" cy="43363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037537" y="975401"/>
        <a:ext cx="318679" cy="101991"/>
      </dsp:txXfrm>
    </dsp:sp>
    <dsp:sp modelId="{E707AA98-2397-674D-812E-A547E5042A83}">
      <dsp:nvSpPr>
        <dsp:cNvPr id="0" name=""/>
        <dsp:cNvSpPr/>
      </dsp:nvSpPr>
      <dsp:spPr>
        <a:xfrm>
          <a:off x="823051" y="1303925"/>
          <a:ext cx="747651" cy="7476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Age in DS B</a:t>
          </a:r>
        </a:p>
      </dsp:txBody>
      <dsp:txXfrm>
        <a:off x="932542" y="1413416"/>
        <a:ext cx="528669" cy="528669"/>
      </dsp:txXfrm>
    </dsp:sp>
    <dsp:sp modelId="{BB8915AF-75B8-CF43-8FB2-B8587E939CEC}">
      <dsp:nvSpPr>
        <dsp:cNvPr id="0" name=""/>
        <dsp:cNvSpPr/>
      </dsp:nvSpPr>
      <dsp:spPr>
        <a:xfrm>
          <a:off x="1682851" y="887333"/>
          <a:ext cx="237753" cy="278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682851" y="942958"/>
        <a:ext cx="166427" cy="166876"/>
      </dsp:txXfrm>
    </dsp:sp>
    <dsp:sp modelId="{3BB089B7-81F7-5241-BE04-78BF559061D9}">
      <dsp:nvSpPr>
        <dsp:cNvPr id="0" name=""/>
        <dsp:cNvSpPr/>
      </dsp:nvSpPr>
      <dsp:spPr>
        <a:xfrm>
          <a:off x="2019294" y="278745"/>
          <a:ext cx="1495302" cy="14953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Age</a:t>
          </a:r>
        </a:p>
      </dsp:txBody>
      <dsp:txXfrm>
        <a:off x="2238276" y="497727"/>
        <a:ext cx="1057338" cy="10573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4DEDC-F8F1-B84F-B413-0E9FCCA9B790}">
      <dsp:nvSpPr>
        <dsp:cNvPr id="0" name=""/>
        <dsp:cNvSpPr/>
      </dsp:nvSpPr>
      <dsp:spPr>
        <a:xfrm rot="5400000">
          <a:off x="131" y="347623"/>
          <a:ext cx="1716976" cy="1717240"/>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D2300-74A1-3D4B-8CE1-DC45D440366D}">
      <dsp:nvSpPr>
        <dsp:cNvPr id="0" name=""/>
        <dsp:cNvSpPr/>
      </dsp:nvSpPr>
      <dsp:spPr>
        <a:xfrm rot="16200000">
          <a:off x="1767253" y="347623"/>
          <a:ext cx="1716976" cy="1717240"/>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14CD8E-1875-A44E-98A6-93E0082EF720}">
      <dsp:nvSpPr>
        <dsp:cNvPr id="0" name=""/>
        <dsp:cNvSpPr/>
      </dsp:nvSpPr>
      <dsp:spPr>
        <a:xfrm>
          <a:off x="1970280" y="1839214"/>
          <a:ext cx="1303648" cy="343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Apply a rationale rule to consolidate</a:t>
          </a:r>
        </a:p>
      </dsp:txBody>
      <dsp:txXfrm>
        <a:off x="1970280" y="1839214"/>
        <a:ext cx="1303648" cy="343505"/>
      </dsp:txXfrm>
    </dsp:sp>
    <dsp:sp modelId="{C321AAEE-ECD5-0341-BCC0-A9A546136186}">
      <dsp:nvSpPr>
        <dsp:cNvPr id="0" name=""/>
        <dsp:cNvSpPr/>
      </dsp:nvSpPr>
      <dsp:spPr>
        <a:xfrm rot="5400000">
          <a:off x="1712176" y="347623"/>
          <a:ext cx="1716976" cy="1717240"/>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08ECF7-7859-CA49-9A09-687F85288E80}">
      <dsp:nvSpPr>
        <dsp:cNvPr id="0" name=""/>
        <dsp:cNvSpPr/>
      </dsp:nvSpPr>
      <dsp:spPr>
        <a:xfrm rot="16200000">
          <a:off x="3478778" y="347623"/>
          <a:ext cx="1716976" cy="1717240"/>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B608E0-A9A2-894F-B238-EBB51E49E5BE}">
      <dsp:nvSpPr>
        <dsp:cNvPr id="0" name=""/>
        <dsp:cNvSpPr/>
      </dsp:nvSpPr>
      <dsp:spPr>
        <a:xfrm>
          <a:off x="3556584" y="1839214"/>
          <a:ext cx="1303648" cy="343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Single HDL Field</a:t>
          </a:r>
        </a:p>
      </dsp:txBody>
      <dsp:txXfrm>
        <a:off x="3556584" y="1839214"/>
        <a:ext cx="1303648" cy="343505"/>
      </dsp:txXfrm>
    </dsp:sp>
    <dsp:sp modelId="{9C75DA59-9E33-8041-A6E8-12D44701FA3B}">
      <dsp:nvSpPr>
        <dsp:cNvPr id="0" name=""/>
        <dsp:cNvSpPr/>
      </dsp:nvSpPr>
      <dsp:spPr>
        <a:xfrm>
          <a:off x="1928391" y="840428"/>
          <a:ext cx="786678" cy="78667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HDL</a:t>
          </a:r>
        </a:p>
      </dsp:txBody>
      <dsp:txXfrm>
        <a:off x="2038242" y="933195"/>
        <a:ext cx="453580" cy="601145"/>
      </dsp:txXfrm>
    </dsp:sp>
    <dsp:sp modelId="{633A0714-3C23-A242-A2B0-FB7D57E72DB1}">
      <dsp:nvSpPr>
        <dsp:cNvPr id="0" name=""/>
        <dsp:cNvSpPr/>
      </dsp:nvSpPr>
      <dsp:spPr>
        <a:xfrm>
          <a:off x="2495366" y="840428"/>
          <a:ext cx="786678" cy="78667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HDL</a:t>
          </a:r>
        </a:p>
      </dsp:txBody>
      <dsp:txXfrm>
        <a:off x="2718612" y="933195"/>
        <a:ext cx="453580" cy="601145"/>
      </dsp:txXfrm>
    </dsp:sp>
    <dsp:sp modelId="{40FCC7DF-C906-6A43-817C-C53238674DDA}">
      <dsp:nvSpPr>
        <dsp:cNvPr id="0" name=""/>
        <dsp:cNvSpPr/>
      </dsp:nvSpPr>
      <dsp:spPr>
        <a:xfrm>
          <a:off x="495257" y="608402"/>
          <a:ext cx="544039" cy="54405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HDL 1999</a:t>
          </a:r>
        </a:p>
      </dsp:txBody>
      <dsp:txXfrm>
        <a:off x="574930" y="688077"/>
        <a:ext cx="384693" cy="384702"/>
      </dsp:txXfrm>
    </dsp:sp>
    <dsp:sp modelId="{8B4335DD-6EF1-634B-9721-9CF9060CF268}">
      <dsp:nvSpPr>
        <dsp:cNvPr id="0" name=""/>
        <dsp:cNvSpPr/>
      </dsp:nvSpPr>
      <dsp:spPr>
        <a:xfrm>
          <a:off x="294606" y="1063254"/>
          <a:ext cx="267236" cy="26712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5C46A46-353F-AD48-83DC-E56DA21F81D7}">
      <dsp:nvSpPr>
        <dsp:cNvPr id="0" name=""/>
        <dsp:cNvSpPr/>
      </dsp:nvSpPr>
      <dsp:spPr>
        <a:xfrm>
          <a:off x="1083942" y="715419"/>
          <a:ext cx="155494" cy="15539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4F0A83D-1F2F-414B-BEBF-76FC0FD1AC92}">
      <dsp:nvSpPr>
        <dsp:cNvPr id="0" name=""/>
        <dsp:cNvSpPr/>
      </dsp:nvSpPr>
      <dsp:spPr>
        <a:xfrm>
          <a:off x="1026157" y="933347"/>
          <a:ext cx="544039" cy="54405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HDL 2006</a:t>
          </a:r>
        </a:p>
      </dsp:txBody>
      <dsp:txXfrm>
        <a:off x="1105830" y="1013022"/>
        <a:ext cx="384693" cy="384702"/>
      </dsp:txXfrm>
    </dsp:sp>
    <dsp:sp modelId="{6245DA8F-3509-3145-AC22-0B09AB5CD6D2}">
      <dsp:nvSpPr>
        <dsp:cNvPr id="0" name=""/>
        <dsp:cNvSpPr/>
      </dsp:nvSpPr>
      <dsp:spPr>
        <a:xfrm>
          <a:off x="1083049" y="1510672"/>
          <a:ext cx="155494" cy="15539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60EBCB8-B2BF-094E-B426-FD01F947B2EC}">
      <dsp:nvSpPr>
        <dsp:cNvPr id="0" name=""/>
        <dsp:cNvSpPr/>
      </dsp:nvSpPr>
      <dsp:spPr>
        <a:xfrm>
          <a:off x="504951" y="1244251"/>
          <a:ext cx="544039" cy="54405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HDL 2018</a:t>
          </a:r>
        </a:p>
      </dsp:txBody>
      <dsp:txXfrm>
        <a:off x="584624" y="1323926"/>
        <a:ext cx="384693" cy="384702"/>
      </dsp:txXfrm>
    </dsp:sp>
    <dsp:sp modelId="{0466C525-BF09-9542-B182-EE1D68252165}">
      <dsp:nvSpPr>
        <dsp:cNvPr id="0" name=""/>
        <dsp:cNvSpPr/>
      </dsp:nvSpPr>
      <dsp:spPr>
        <a:xfrm>
          <a:off x="3704667" y="702637"/>
          <a:ext cx="1002806" cy="10026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HDL</a:t>
          </a:r>
          <a:endParaRPr lang="en-US" sz="700" kern="1200" dirty="0"/>
        </a:p>
      </dsp:txBody>
      <dsp:txXfrm>
        <a:off x="3851525" y="849468"/>
        <a:ext cx="709090" cy="708962"/>
      </dsp:txXfrm>
    </dsp:sp>
    <dsp:sp modelId="{5FE518CF-12CE-714D-A8E9-E2143F00F9D4}">
      <dsp:nvSpPr>
        <dsp:cNvPr id="0" name=""/>
        <dsp:cNvSpPr/>
      </dsp:nvSpPr>
      <dsp:spPr>
        <a:xfrm>
          <a:off x="322664" y="1839214"/>
          <a:ext cx="1303648" cy="343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Diff HDL Approach over the years</a:t>
          </a:r>
        </a:p>
      </dsp:txBody>
      <dsp:txXfrm>
        <a:off x="322664" y="1839214"/>
        <a:ext cx="1303648" cy="3435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BA62C-54E7-4C40-8AB0-E185BCD32149}">
      <dsp:nvSpPr>
        <dsp:cNvPr id="0" name=""/>
        <dsp:cNvSpPr/>
      </dsp:nvSpPr>
      <dsp:spPr>
        <a:xfrm>
          <a:off x="705" y="700631"/>
          <a:ext cx="934795" cy="934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LDL</a:t>
          </a:r>
        </a:p>
      </dsp:txBody>
      <dsp:txXfrm>
        <a:off x="137603" y="837529"/>
        <a:ext cx="660999" cy="660999"/>
      </dsp:txXfrm>
    </dsp:sp>
    <dsp:sp modelId="{9F9361BB-DAA2-CB4E-8C73-4C3A4ADA8BF7}">
      <dsp:nvSpPr>
        <dsp:cNvPr id="0" name=""/>
        <dsp:cNvSpPr/>
      </dsp:nvSpPr>
      <dsp:spPr>
        <a:xfrm>
          <a:off x="1011405" y="896938"/>
          <a:ext cx="542181" cy="542181"/>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083271" y="1104268"/>
        <a:ext cx="398449" cy="127521"/>
      </dsp:txXfrm>
    </dsp:sp>
    <dsp:sp modelId="{022BFFFD-139D-5F4F-8D1B-D640A47D0132}">
      <dsp:nvSpPr>
        <dsp:cNvPr id="0" name=""/>
        <dsp:cNvSpPr/>
      </dsp:nvSpPr>
      <dsp:spPr>
        <a:xfrm>
          <a:off x="1629492" y="700631"/>
          <a:ext cx="934795" cy="934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STALIN</a:t>
          </a:r>
        </a:p>
      </dsp:txBody>
      <dsp:txXfrm>
        <a:off x="1766390" y="837529"/>
        <a:ext cx="660999" cy="660999"/>
      </dsp:txXfrm>
    </dsp:sp>
    <dsp:sp modelId="{E6B114BD-E03E-5741-8F9A-BC57FA532B45}">
      <dsp:nvSpPr>
        <dsp:cNvPr id="0" name=""/>
        <dsp:cNvSpPr/>
      </dsp:nvSpPr>
      <dsp:spPr>
        <a:xfrm>
          <a:off x="2640192" y="896938"/>
          <a:ext cx="542181" cy="542181"/>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712058" y="1008627"/>
        <a:ext cx="398449" cy="318803"/>
      </dsp:txXfrm>
    </dsp:sp>
    <dsp:sp modelId="{4B390456-EB8D-A34E-AF65-FE84D2164ACE}">
      <dsp:nvSpPr>
        <dsp:cNvPr id="0" name=""/>
        <dsp:cNvSpPr/>
      </dsp:nvSpPr>
      <dsp:spPr>
        <a:xfrm>
          <a:off x="3258279" y="700631"/>
          <a:ext cx="934795" cy="934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LDL-N</a:t>
          </a:r>
        </a:p>
      </dsp:txBody>
      <dsp:txXfrm>
        <a:off x="3395177" y="837529"/>
        <a:ext cx="660999" cy="660999"/>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840C6-1F39-43ED-B27B-1FEC6C3829D7}" type="datetimeFigureOut">
              <a:rPr lang="en-GB" smtClean="0"/>
              <a:t>06/08/2024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21C0D-9E07-4C74-9A59-193F61F62892}" type="slidenum">
              <a:rPr lang="en-GB" smtClean="0"/>
              <a:t>‹#›</a:t>
            </a:fld>
            <a:endParaRPr lang="en-GB"/>
          </a:p>
        </p:txBody>
      </p:sp>
    </p:spTree>
    <p:extLst>
      <p:ext uri="{BB962C8B-B14F-4D97-AF65-F5344CB8AC3E}">
        <p14:creationId xmlns:p14="http://schemas.microsoft.com/office/powerpoint/2010/main" val="217285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D025B-ACD2-45C1-B156-1DDB470CE319}" type="slidenum">
              <a:rPr lang="en-GB" smtClean="0"/>
              <a:pPr/>
              <a:t>9</a:t>
            </a:fld>
            <a:endParaRPr lang="en-GB"/>
          </a:p>
        </p:txBody>
      </p:sp>
      <p:sp>
        <p:nvSpPr>
          <p:cNvPr id="5" name="Date Placeholder 4"/>
          <p:cNvSpPr>
            <a:spLocks noGrp="1"/>
          </p:cNvSpPr>
          <p:nvPr>
            <p:ph type="dt" idx="1"/>
          </p:nvPr>
        </p:nvSpPr>
        <p:spPr/>
        <p:txBody>
          <a:bodyPr/>
          <a:lstStyle/>
          <a:p>
            <a:fld id="{B8470CD4-B29B-1847-9ED9-8C0CAA5D477B}" type="datetime1">
              <a:rPr lang="en-US" smtClean="0"/>
              <a:t>8/6/24</a:t>
            </a:fld>
            <a:endParaRPr lang="en-GB"/>
          </a:p>
        </p:txBody>
      </p:sp>
      <p:sp>
        <p:nvSpPr>
          <p:cNvPr id="6" name="Header Placeholder 5"/>
          <p:cNvSpPr>
            <a:spLocks noGrp="1"/>
          </p:cNvSpPr>
          <p:nvPr>
            <p:ph type="hdr" sz="quarter"/>
          </p:nvPr>
        </p:nvSpPr>
        <p:spPr/>
        <p:txBody>
          <a:bodyPr/>
          <a:lstStyle/>
          <a:p>
            <a:endParaRPr lang="en-GB" dirty="0"/>
          </a:p>
        </p:txBody>
      </p:sp>
      <p:sp>
        <p:nvSpPr>
          <p:cNvPr id="7" name="Footer Placeholder 6"/>
          <p:cNvSpPr>
            <a:spLocks noGrp="1"/>
          </p:cNvSpPr>
          <p:nvPr>
            <p:ph type="ftr" sz="quarter" idx="4"/>
          </p:nvPr>
        </p:nvSpPr>
        <p:spPr/>
        <p:txBody>
          <a:bodyPr/>
          <a:lstStyle/>
          <a:p>
            <a:endParaRPr lang="en-GB" dirty="0"/>
          </a:p>
        </p:txBody>
      </p:sp>
    </p:spTree>
    <p:extLst>
      <p:ext uri="{BB962C8B-B14F-4D97-AF65-F5344CB8AC3E}">
        <p14:creationId xmlns:p14="http://schemas.microsoft.com/office/powerpoint/2010/main" val="2811592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A with Shield">
    <p:bg>
      <p:bgPr>
        <a:solidFill>
          <a:schemeClr val="bg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1B16BA09-5E0E-9342-7B5F-208FB49230F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5504" y="719138"/>
            <a:ext cx="4885771" cy="5605380"/>
          </a:xfrm>
          <a:prstGeom prst="rect">
            <a:avLst/>
          </a:prstGeom>
        </p:spPr>
      </p:pic>
      <p:sp>
        <p:nvSpPr>
          <p:cNvPr id="14" name="Background">
            <a:extLst>
              <a:ext uri="{FF2B5EF4-FFF2-40B4-BE49-F238E27FC236}">
                <a16:creationId xmlns:a16="http://schemas.microsoft.com/office/drawing/2014/main" id="{839A0678-D339-25B7-6999-A7B668AB1E90}"/>
              </a:ext>
            </a:extLst>
          </p:cNvPr>
          <p:cNvSpPr/>
          <p:nvPr userDrawn="1"/>
        </p:nvSpPr>
        <p:spPr>
          <a:xfrm>
            <a:off x="0" y="0"/>
            <a:ext cx="12191999" cy="6858000"/>
          </a:xfrm>
          <a:prstGeom prst="rect">
            <a:avLst/>
          </a:prstGeom>
          <a:gradFill>
            <a:gsLst>
              <a:gs pos="11000">
                <a:schemeClr val="bg1">
                  <a:alpha val="0"/>
                </a:schemeClr>
              </a:gs>
              <a:gs pos="51000">
                <a:schemeClr val="bg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 name="Title 1">
            <a:extLst>
              <a:ext uri="{FF2B5EF4-FFF2-40B4-BE49-F238E27FC236}">
                <a16:creationId xmlns:a16="http://schemas.microsoft.com/office/drawing/2014/main" id="{50E79776-6271-610E-408A-1979D992DFA4}"/>
              </a:ext>
            </a:extLst>
          </p:cNvPr>
          <p:cNvSpPr>
            <a:spLocks noGrp="1"/>
          </p:cNvSpPr>
          <p:nvPr>
            <p:ph type="ctrTitle" hasCustomPrompt="1"/>
          </p:nvPr>
        </p:nvSpPr>
        <p:spPr>
          <a:xfrm>
            <a:off x="737769" y="3160800"/>
            <a:ext cx="10733505" cy="1782000"/>
          </a:xfrm>
        </p:spPr>
        <p:txBody>
          <a:bodyPr anchor="t" anchorCtr="0">
            <a:noAutofit/>
          </a:bodyPr>
          <a:lstStyle>
            <a:lvl1pPr algn="l">
              <a:defRPr sz="4400">
                <a:solidFill>
                  <a:schemeClr val="tx2"/>
                </a:solidFill>
              </a:defRPr>
            </a:lvl1pPr>
          </a:lstStyle>
          <a:p>
            <a:r>
              <a:rPr lang="en-US" noProof="0" dirty="0"/>
              <a:t>Click to Add Title</a:t>
            </a:r>
          </a:p>
        </p:txBody>
      </p:sp>
      <p:sp>
        <p:nvSpPr>
          <p:cNvPr id="3" name="Subtitle 2">
            <a:extLst>
              <a:ext uri="{FF2B5EF4-FFF2-40B4-BE49-F238E27FC236}">
                <a16:creationId xmlns:a16="http://schemas.microsoft.com/office/drawing/2014/main" id="{FB5CFD3E-F412-8675-6657-903BBC4AEE99}"/>
              </a:ext>
            </a:extLst>
          </p:cNvPr>
          <p:cNvSpPr>
            <a:spLocks noGrp="1"/>
          </p:cNvSpPr>
          <p:nvPr>
            <p:ph type="subTitle" idx="1" hasCustomPrompt="1"/>
          </p:nvPr>
        </p:nvSpPr>
        <p:spPr>
          <a:xfrm>
            <a:off x="720000" y="2703600"/>
            <a:ext cx="10733504" cy="306000"/>
          </a:xfrm>
        </p:spPr>
        <p:txBody>
          <a:bodyPr>
            <a:noAutofit/>
          </a:bodyPr>
          <a:lstStyle>
            <a:lvl1pPr marL="0" indent="0" algn="l">
              <a:spcBef>
                <a:spcPts val="0"/>
              </a:spcBef>
              <a:spcAft>
                <a:spcPts val="0"/>
              </a:spcAft>
              <a:buNone/>
              <a:defRPr sz="1400" b="1" cap="all" spc="200"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subtitle</a:t>
            </a:r>
          </a:p>
        </p:txBody>
      </p:sp>
      <p:sp>
        <p:nvSpPr>
          <p:cNvPr id="7" name="Date Placeholder 6">
            <a:extLst>
              <a:ext uri="{FF2B5EF4-FFF2-40B4-BE49-F238E27FC236}">
                <a16:creationId xmlns:a16="http://schemas.microsoft.com/office/drawing/2014/main" id="{D27BC2F6-5F98-FD07-6484-736D32FD3C4A}"/>
              </a:ext>
            </a:extLst>
          </p:cNvPr>
          <p:cNvSpPr>
            <a:spLocks noGrp="1"/>
          </p:cNvSpPr>
          <p:nvPr>
            <p:ph type="dt" sz="half" idx="10"/>
          </p:nvPr>
        </p:nvSpPr>
        <p:spPr>
          <a:xfrm>
            <a:off x="720000" y="6008400"/>
            <a:ext cx="5195025" cy="180000"/>
          </a:xfrm>
        </p:spPr>
        <p:txBody>
          <a:bodyPr/>
          <a:lstStyle>
            <a:lvl1pPr>
              <a:defRPr sz="1000">
                <a:solidFill>
                  <a:schemeClr val="tx2"/>
                </a:solidFill>
              </a:defRPr>
            </a:lvl1pPr>
          </a:lstStyle>
          <a:p>
            <a:fld id="{2555C37E-A1C6-4459-9E67-8F853AD043DA}" type="datetime4">
              <a:rPr lang="en-US" smtClean="0"/>
              <a:pPr/>
              <a:t>August 6, 2024</a:t>
            </a:fld>
            <a:endParaRPr lang="en-US" dirty="0"/>
          </a:p>
        </p:txBody>
      </p:sp>
      <p:sp>
        <p:nvSpPr>
          <p:cNvPr id="9" name="Guides" hidden="1">
            <a:extLst>
              <a:ext uri="{FF2B5EF4-FFF2-40B4-BE49-F238E27FC236}">
                <a16:creationId xmlns:a16="http://schemas.microsoft.com/office/drawing/2014/main" id="{0C60A4DE-3004-2078-21A1-A22A8232DCD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0" name="Line top Placeholder 20">
            <a:extLst>
              <a:ext uri="{FF2B5EF4-FFF2-40B4-BE49-F238E27FC236}">
                <a16:creationId xmlns:a16="http://schemas.microsoft.com/office/drawing/2014/main" id="{429036CE-F069-70FC-AB80-D514C7A6E51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12" name="Text Placeholder 11">
            <a:extLst>
              <a:ext uri="{FF2B5EF4-FFF2-40B4-BE49-F238E27FC236}">
                <a16:creationId xmlns:a16="http://schemas.microsoft.com/office/drawing/2014/main" id="{E4F62758-C109-9421-029F-4D65AB2D2D65}"/>
              </a:ext>
            </a:extLst>
          </p:cNvPr>
          <p:cNvSpPr>
            <a:spLocks noGrp="1"/>
          </p:cNvSpPr>
          <p:nvPr>
            <p:ph type="body" sz="quarter" idx="25" hasCustomPrompt="1"/>
          </p:nvPr>
        </p:nvSpPr>
        <p:spPr>
          <a:xfrm>
            <a:off x="720725" y="5568027"/>
            <a:ext cx="5194300" cy="180000"/>
          </a:xfrm>
        </p:spPr>
        <p:txBody>
          <a:bodyPr anchor="b" anchorCtr="0">
            <a:noAutofit/>
          </a:bodyPr>
          <a:lstStyle>
            <a:lvl1pPr marL="0" indent="0">
              <a:lnSpc>
                <a:spcPct val="100000"/>
              </a:lnSpc>
              <a:spcBef>
                <a:spcPts val="250"/>
              </a:spcBef>
              <a:spcAft>
                <a:spcPts val="600"/>
              </a:spcAft>
              <a:buFont typeface="Arial" panose="020B0604020202020204" pitchFamily="34" charset="0"/>
              <a:buNone/>
              <a:defRPr sz="1300" b="1">
                <a:solidFill>
                  <a:schemeClr val="tx2"/>
                </a:solidFill>
                <a:latin typeface="+mj-lt"/>
              </a:defRPr>
            </a:lvl1pPr>
            <a:lvl2pPr marL="0" indent="0">
              <a:lnSpc>
                <a:spcPct val="100000"/>
              </a:lnSpc>
              <a:spcBef>
                <a:spcPts val="250"/>
              </a:spcBef>
              <a:spcAft>
                <a:spcPts val="600"/>
              </a:spcAft>
              <a:buNone/>
              <a:defRPr sz="1000" b="1">
                <a:solidFill>
                  <a:schemeClr val="bg1"/>
                </a:solidFill>
                <a:latin typeface="+mj-lt"/>
              </a:defRPr>
            </a:lvl2pPr>
            <a:lvl3pPr marL="0" indent="0">
              <a:lnSpc>
                <a:spcPct val="100000"/>
              </a:lnSpc>
              <a:spcBef>
                <a:spcPts val="250"/>
              </a:spcBef>
              <a:spcAft>
                <a:spcPts val="600"/>
              </a:spcAft>
              <a:buNone/>
              <a:defRPr sz="1000" b="1">
                <a:solidFill>
                  <a:schemeClr val="bg1"/>
                </a:solidFill>
                <a:latin typeface="+mj-lt"/>
              </a:defRPr>
            </a:lvl3pPr>
            <a:lvl4pPr marL="0" indent="0">
              <a:lnSpc>
                <a:spcPct val="100000"/>
              </a:lnSpc>
              <a:spcBef>
                <a:spcPts val="250"/>
              </a:spcBef>
              <a:spcAft>
                <a:spcPts val="600"/>
              </a:spcAft>
              <a:buNone/>
              <a:defRPr sz="1000" b="1">
                <a:solidFill>
                  <a:schemeClr val="bg1"/>
                </a:solidFill>
                <a:latin typeface="+mj-lt"/>
              </a:defRPr>
            </a:lvl4pPr>
            <a:lvl5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5pPr>
            <a:lvl6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6pPr>
            <a:lvl7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7pPr>
            <a:lvl8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8pPr>
            <a:lvl9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9pPr>
          </a:lstStyle>
          <a:p>
            <a:pPr lvl="0"/>
            <a:r>
              <a:rPr lang="en-US" dirty="0"/>
              <a:t>Click to add name</a:t>
            </a:r>
            <a:endParaRPr lang="en-GB" dirty="0"/>
          </a:p>
        </p:txBody>
      </p:sp>
      <p:sp>
        <p:nvSpPr>
          <p:cNvPr id="13" name="Text Placeholder 11">
            <a:extLst>
              <a:ext uri="{FF2B5EF4-FFF2-40B4-BE49-F238E27FC236}">
                <a16:creationId xmlns:a16="http://schemas.microsoft.com/office/drawing/2014/main" id="{34E07CEB-1ACA-B0DC-CACD-3717AF286F62}"/>
              </a:ext>
            </a:extLst>
          </p:cNvPr>
          <p:cNvSpPr>
            <a:spLocks noGrp="1"/>
          </p:cNvSpPr>
          <p:nvPr>
            <p:ph type="body" sz="quarter" idx="26" hasCustomPrompt="1"/>
          </p:nvPr>
        </p:nvSpPr>
        <p:spPr>
          <a:xfrm>
            <a:off x="720000" y="5785044"/>
            <a:ext cx="5194300" cy="180000"/>
          </a:xfrm>
        </p:spPr>
        <p:txBody>
          <a:bodyPr anchor="b" anchorCtr="0">
            <a:noAutofit/>
          </a:bodyPr>
          <a:lstStyle>
            <a:lvl1pPr marL="0" indent="0">
              <a:lnSpc>
                <a:spcPct val="100000"/>
              </a:lnSpc>
              <a:spcBef>
                <a:spcPts val="250"/>
              </a:spcBef>
              <a:spcAft>
                <a:spcPts val="600"/>
              </a:spcAft>
              <a:buFont typeface="Arial" panose="020B0604020202020204" pitchFamily="34" charset="0"/>
              <a:buNone/>
              <a:defRPr sz="1300" b="0">
                <a:solidFill>
                  <a:schemeClr val="tx2"/>
                </a:solidFill>
                <a:latin typeface="+mj-lt"/>
              </a:defRPr>
            </a:lvl1pPr>
            <a:lvl2pPr marL="0" indent="0">
              <a:lnSpc>
                <a:spcPct val="100000"/>
              </a:lnSpc>
              <a:spcBef>
                <a:spcPts val="250"/>
              </a:spcBef>
              <a:spcAft>
                <a:spcPts val="600"/>
              </a:spcAft>
              <a:buNone/>
              <a:defRPr sz="1000" b="1">
                <a:solidFill>
                  <a:schemeClr val="bg1"/>
                </a:solidFill>
                <a:latin typeface="+mj-lt"/>
              </a:defRPr>
            </a:lvl2pPr>
            <a:lvl3pPr marL="0" indent="0">
              <a:lnSpc>
                <a:spcPct val="100000"/>
              </a:lnSpc>
              <a:spcBef>
                <a:spcPts val="250"/>
              </a:spcBef>
              <a:spcAft>
                <a:spcPts val="600"/>
              </a:spcAft>
              <a:buNone/>
              <a:defRPr sz="1000" b="1">
                <a:solidFill>
                  <a:schemeClr val="bg1"/>
                </a:solidFill>
                <a:latin typeface="+mj-lt"/>
              </a:defRPr>
            </a:lvl3pPr>
            <a:lvl4pPr marL="0" indent="0">
              <a:lnSpc>
                <a:spcPct val="100000"/>
              </a:lnSpc>
              <a:spcBef>
                <a:spcPts val="250"/>
              </a:spcBef>
              <a:spcAft>
                <a:spcPts val="600"/>
              </a:spcAft>
              <a:buNone/>
              <a:defRPr sz="1000" b="1">
                <a:solidFill>
                  <a:schemeClr val="bg1"/>
                </a:solidFill>
                <a:latin typeface="+mj-lt"/>
              </a:defRPr>
            </a:lvl4pPr>
            <a:lvl5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5pPr>
            <a:lvl6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6pPr>
            <a:lvl7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7pPr>
            <a:lvl8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8pPr>
            <a:lvl9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9pPr>
          </a:lstStyle>
          <a:p>
            <a:pPr lvl="0"/>
            <a:r>
              <a:rPr lang="en-US" dirty="0"/>
              <a:t>Click to add title</a:t>
            </a:r>
            <a:endParaRPr lang="en-GB" dirty="0"/>
          </a:p>
        </p:txBody>
      </p:sp>
      <p:pic>
        <p:nvPicPr>
          <p:cNvPr id="1075133346" name="Picture 7" descr="{&quot;templafy&quot;:{&quot;id&quot;:&quot;30901234-f399-4a94-9bd1-5eabdf747fc7&quot;}}"/>
          <p:cNvPicPr>
            <a:picLocks noChangeAspect="1"/>
          </p:cNvPicPr>
          <p:nvPr/>
        </p:nvPicPr>
        <p:blipFill>
          <a:blip r:embed="rId5"/>
          <a:stretch>
            <a:fillRect/>
          </a:stretch>
        </p:blipFill>
        <p:spPr>
          <a:xfrm>
            <a:off x="730799" y="699175"/>
            <a:ext cx="4322438" cy="725487"/>
          </a:xfrm>
          <a:prstGeom prst="rect">
            <a:avLst/>
          </a:prstGeom>
        </p:spPr>
      </p:pic>
    </p:spTree>
    <p:extLst>
      <p:ext uri="{BB962C8B-B14F-4D97-AF65-F5344CB8AC3E}">
        <p14:creationId xmlns:p14="http://schemas.microsoft.com/office/powerpoint/2010/main" val="3322638505"/>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3906" userDrawn="1">
          <p15:clr>
            <a:srgbClr val="8F8F8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Breaker F">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854800"/>
            <a:ext cx="10749600" cy="1108800"/>
          </a:xfrm>
        </p:spPr>
        <p:txBody>
          <a:bodyPr anchor="b">
            <a:noAutofit/>
          </a:bodyPr>
          <a:lstStyle>
            <a:lvl1pPr algn="ctr">
              <a:defRPr sz="7200">
                <a:solidFill>
                  <a:schemeClr val="bg1"/>
                </a:solidFill>
              </a:defRPr>
            </a:lvl1pPr>
          </a:lstStyle>
          <a:p>
            <a:r>
              <a:rPr lang="en-US" dirty="0"/>
              <a:t>Click to Add Divider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3960000"/>
            <a:ext cx="10749600" cy="295200"/>
          </a:xfrm>
        </p:spPr>
        <p:txBody>
          <a:bodyPr anchor="b" anchorCtr="0">
            <a:noAutofit/>
          </a:bodyPr>
          <a:lstStyle>
            <a:lvl1pPr marL="0" indent="0" algn="ctr">
              <a:spcBef>
                <a:spcPts val="0"/>
              </a:spcBef>
              <a:spcAft>
                <a:spcPts val="0"/>
              </a:spcAft>
              <a:buNone/>
              <a:defRPr sz="1400" b="1" cap="all" spc="200" baseline="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4" name="Date Placeholder 3">
            <a:extLst>
              <a:ext uri="{FF2B5EF4-FFF2-40B4-BE49-F238E27FC236}">
                <a16:creationId xmlns:a16="http://schemas.microsoft.com/office/drawing/2014/main" id="{F1ED7BCF-4AAC-B46A-F7F9-430053F86A6C}"/>
              </a:ext>
            </a:extLst>
          </p:cNvPr>
          <p:cNvSpPr>
            <a:spLocks noGrp="1"/>
          </p:cNvSpPr>
          <p:nvPr>
            <p:ph type="dt" sz="half" idx="10"/>
          </p:nvPr>
        </p:nvSpPr>
        <p:spPr/>
        <p:txBody>
          <a:bodyPr/>
          <a:lstStyle>
            <a:lvl1pPr>
              <a:defRPr>
                <a:solidFill>
                  <a:schemeClr val="bg1"/>
                </a:solidFill>
              </a:defRPr>
            </a:lvl1pPr>
          </a:lstStyle>
          <a:p>
            <a:fld id="{C9314EBF-5BDF-4CA4-90C8-3F84A21DF94B}" type="datetimeFigureOut">
              <a:rPr lang="en-GB" smtClean="0"/>
              <a:pPr/>
              <a:t>06/08/2024</a:t>
            </a:fld>
            <a:endParaRPr lang="en-GB"/>
          </a:p>
        </p:txBody>
      </p:sp>
      <p:sp>
        <p:nvSpPr>
          <p:cNvPr id="6" name="Slide Number Placeholder 5">
            <a:extLst>
              <a:ext uri="{FF2B5EF4-FFF2-40B4-BE49-F238E27FC236}">
                <a16:creationId xmlns:a16="http://schemas.microsoft.com/office/drawing/2014/main" id="{D58925D9-28BB-62F0-6672-3F2C04588546}"/>
              </a:ext>
            </a:extLst>
          </p:cNvPr>
          <p:cNvSpPr>
            <a:spLocks noGrp="1"/>
          </p:cNvSpPr>
          <p:nvPr>
            <p:ph type="sldNum" sz="quarter" idx="12"/>
          </p:nvPr>
        </p:nvSpPr>
        <p:spPr/>
        <p:txBody>
          <a:bodyPr/>
          <a:lstStyle>
            <a:lvl1pPr>
              <a:defRPr>
                <a:solidFill>
                  <a:schemeClr val="bg1"/>
                </a:solidFill>
              </a:defRPr>
            </a:lvl1pPr>
          </a:lstStyle>
          <a:p>
            <a:fld id="{B7048EB2-ABBB-452B-B43B-31E8A7DFB90B}" type="slidenum">
              <a:rPr lang="en-GB" smtClean="0"/>
              <a:pPr/>
              <a:t>‹#›</a:t>
            </a:fld>
            <a:endParaRPr lang="en-GB"/>
          </a:p>
        </p:txBody>
      </p:sp>
      <p:sp>
        <p:nvSpPr>
          <p:cNvPr id="5" name="Guides" hidden="1">
            <a:extLst>
              <a:ext uri="{FF2B5EF4-FFF2-40B4-BE49-F238E27FC236}">
                <a16:creationId xmlns:a16="http://schemas.microsoft.com/office/drawing/2014/main" id="{5CB14299-9B5F-BF3A-D63A-A282BCE062EC}"/>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Footers" descr="{&quot;templafy&quot;:{&quot;id&quot;:&quot;5b4eea74-9d13-4e44-9b2c-0f08819b6c97&quot;}}">
            <a:extLst>
              <a:ext uri="{FF2B5EF4-FFF2-40B4-BE49-F238E27FC236}">
                <a16:creationId xmlns:a16="http://schemas.microsoft.com/office/drawing/2014/main" id="{F9DD6C23-C8F9-1547-9614-BEBD6DAFD0D9}"/>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2419005496"/>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Breaker G">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854800"/>
            <a:ext cx="10749600" cy="1108800"/>
          </a:xfrm>
        </p:spPr>
        <p:txBody>
          <a:bodyPr anchor="b">
            <a:noAutofit/>
          </a:bodyPr>
          <a:lstStyle>
            <a:lvl1pPr algn="ctr">
              <a:defRPr sz="7200">
                <a:solidFill>
                  <a:schemeClr val="bg1"/>
                </a:solidFill>
              </a:defRPr>
            </a:lvl1pPr>
          </a:lstStyle>
          <a:p>
            <a:r>
              <a:rPr lang="en-US" dirty="0"/>
              <a:t>Click to Add Divider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3960000"/>
            <a:ext cx="10749600" cy="295200"/>
          </a:xfrm>
        </p:spPr>
        <p:txBody>
          <a:bodyPr anchor="b" anchorCtr="0">
            <a:noAutofit/>
          </a:bodyPr>
          <a:lstStyle>
            <a:lvl1pPr marL="0" indent="0" algn="ctr">
              <a:spcBef>
                <a:spcPts val="0"/>
              </a:spcBef>
              <a:spcAft>
                <a:spcPts val="0"/>
              </a:spcAft>
              <a:buNone/>
              <a:defRPr sz="1400" b="1" cap="all" spc="200" baseline="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4" name="Date Placeholder 3">
            <a:extLst>
              <a:ext uri="{FF2B5EF4-FFF2-40B4-BE49-F238E27FC236}">
                <a16:creationId xmlns:a16="http://schemas.microsoft.com/office/drawing/2014/main" id="{F1ED7BCF-4AAC-B46A-F7F9-430053F86A6C}"/>
              </a:ext>
            </a:extLst>
          </p:cNvPr>
          <p:cNvSpPr>
            <a:spLocks noGrp="1"/>
          </p:cNvSpPr>
          <p:nvPr>
            <p:ph type="dt" sz="half" idx="10"/>
          </p:nvPr>
        </p:nvSpPr>
        <p:spPr/>
        <p:txBody>
          <a:bodyPr/>
          <a:lstStyle>
            <a:lvl1pPr>
              <a:defRPr>
                <a:solidFill>
                  <a:schemeClr val="bg1"/>
                </a:solidFill>
              </a:defRPr>
            </a:lvl1pPr>
          </a:lstStyle>
          <a:p>
            <a:fld id="{C9314EBF-5BDF-4CA4-90C8-3F84A21DF94B}" type="datetimeFigureOut">
              <a:rPr lang="en-GB" smtClean="0"/>
              <a:pPr/>
              <a:t>06/08/2024</a:t>
            </a:fld>
            <a:endParaRPr lang="en-GB"/>
          </a:p>
        </p:txBody>
      </p:sp>
      <p:sp>
        <p:nvSpPr>
          <p:cNvPr id="6" name="Slide Number Placeholder 5">
            <a:extLst>
              <a:ext uri="{FF2B5EF4-FFF2-40B4-BE49-F238E27FC236}">
                <a16:creationId xmlns:a16="http://schemas.microsoft.com/office/drawing/2014/main" id="{D58925D9-28BB-62F0-6672-3F2C04588546}"/>
              </a:ext>
            </a:extLst>
          </p:cNvPr>
          <p:cNvSpPr>
            <a:spLocks noGrp="1"/>
          </p:cNvSpPr>
          <p:nvPr>
            <p:ph type="sldNum" sz="quarter" idx="12"/>
          </p:nvPr>
        </p:nvSpPr>
        <p:spPr/>
        <p:txBody>
          <a:bodyPr/>
          <a:lstStyle>
            <a:lvl1pPr>
              <a:defRPr>
                <a:solidFill>
                  <a:schemeClr val="bg1"/>
                </a:solidFill>
              </a:defRPr>
            </a:lvl1pPr>
          </a:lstStyle>
          <a:p>
            <a:fld id="{B7048EB2-ABBB-452B-B43B-31E8A7DFB90B}" type="slidenum">
              <a:rPr lang="en-GB" smtClean="0"/>
              <a:pPr/>
              <a:t>‹#›</a:t>
            </a:fld>
            <a:endParaRPr lang="en-GB"/>
          </a:p>
        </p:txBody>
      </p:sp>
      <p:sp>
        <p:nvSpPr>
          <p:cNvPr id="5" name="Guides" hidden="1">
            <a:extLst>
              <a:ext uri="{FF2B5EF4-FFF2-40B4-BE49-F238E27FC236}">
                <a16:creationId xmlns:a16="http://schemas.microsoft.com/office/drawing/2014/main" id="{82F1C1D4-A570-C8D4-71E4-37223819B6FF}"/>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Footers" descr="{&quot;templafy&quot;:{&quot;id&quot;:&quot;32a703fa-8259-4557-962d-ab582f2249cc&quot;}}">
            <a:extLst>
              <a:ext uri="{FF2B5EF4-FFF2-40B4-BE49-F238E27FC236}">
                <a16:creationId xmlns:a16="http://schemas.microsoft.com/office/drawing/2014/main" id="{EBCD5668-E220-BAC0-653D-1464F2010891}"/>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2560272308"/>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reaker H">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854800"/>
            <a:ext cx="10749600" cy="1108800"/>
          </a:xfrm>
        </p:spPr>
        <p:txBody>
          <a:bodyPr anchor="b">
            <a:noAutofit/>
          </a:bodyPr>
          <a:lstStyle>
            <a:lvl1pPr algn="ctr">
              <a:defRPr sz="7200">
                <a:solidFill>
                  <a:schemeClr val="bg1"/>
                </a:solidFill>
              </a:defRPr>
            </a:lvl1pPr>
          </a:lstStyle>
          <a:p>
            <a:r>
              <a:rPr lang="en-US" dirty="0"/>
              <a:t>Click to Add Divider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3960000"/>
            <a:ext cx="10749600" cy="295200"/>
          </a:xfrm>
        </p:spPr>
        <p:txBody>
          <a:bodyPr anchor="b" anchorCtr="0">
            <a:noAutofit/>
          </a:bodyPr>
          <a:lstStyle>
            <a:lvl1pPr marL="0" indent="0" algn="ctr">
              <a:spcBef>
                <a:spcPts val="0"/>
              </a:spcBef>
              <a:spcAft>
                <a:spcPts val="0"/>
              </a:spcAft>
              <a:buNone/>
              <a:defRPr sz="1400" b="1" cap="all" spc="200" baseline="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4" name="Date Placeholder 3">
            <a:extLst>
              <a:ext uri="{FF2B5EF4-FFF2-40B4-BE49-F238E27FC236}">
                <a16:creationId xmlns:a16="http://schemas.microsoft.com/office/drawing/2014/main" id="{F1ED7BCF-4AAC-B46A-F7F9-430053F86A6C}"/>
              </a:ext>
            </a:extLst>
          </p:cNvPr>
          <p:cNvSpPr>
            <a:spLocks noGrp="1"/>
          </p:cNvSpPr>
          <p:nvPr>
            <p:ph type="dt" sz="half" idx="10"/>
          </p:nvPr>
        </p:nvSpPr>
        <p:spPr/>
        <p:txBody>
          <a:bodyPr/>
          <a:lstStyle>
            <a:lvl1pPr>
              <a:defRPr>
                <a:solidFill>
                  <a:schemeClr val="bg1"/>
                </a:solidFill>
              </a:defRPr>
            </a:lvl1pPr>
          </a:lstStyle>
          <a:p>
            <a:fld id="{C9314EBF-5BDF-4CA4-90C8-3F84A21DF94B}" type="datetimeFigureOut">
              <a:rPr lang="en-GB" smtClean="0"/>
              <a:pPr/>
              <a:t>06/08/2024</a:t>
            </a:fld>
            <a:endParaRPr lang="en-GB"/>
          </a:p>
        </p:txBody>
      </p:sp>
      <p:sp>
        <p:nvSpPr>
          <p:cNvPr id="6" name="Slide Number Placeholder 5">
            <a:extLst>
              <a:ext uri="{FF2B5EF4-FFF2-40B4-BE49-F238E27FC236}">
                <a16:creationId xmlns:a16="http://schemas.microsoft.com/office/drawing/2014/main" id="{D58925D9-28BB-62F0-6672-3F2C04588546}"/>
              </a:ext>
            </a:extLst>
          </p:cNvPr>
          <p:cNvSpPr>
            <a:spLocks noGrp="1"/>
          </p:cNvSpPr>
          <p:nvPr>
            <p:ph type="sldNum" sz="quarter" idx="12"/>
          </p:nvPr>
        </p:nvSpPr>
        <p:spPr/>
        <p:txBody>
          <a:bodyPr/>
          <a:lstStyle>
            <a:lvl1pPr>
              <a:defRPr>
                <a:solidFill>
                  <a:schemeClr val="bg1"/>
                </a:solidFill>
              </a:defRPr>
            </a:lvl1pPr>
          </a:lstStyle>
          <a:p>
            <a:fld id="{B7048EB2-ABBB-452B-B43B-31E8A7DFB90B}" type="slidenum">
              <a:rPr lang="en-GB" smtClean="0"/>
              <a:pPr/>
              <a:t>‹#›</a:t>
            </a:fld>
            <a:endParaRPr lang="en-GB"/>
          </a:p>
        </p:txBody>
      </p:sp>
      <p:sp>
        <p:nvSpPr>
          <p:cNvPr id="5" name="Guides" hidden="1">
            <a:extLst>
              <a:ext uri="{FF2B5EF4-FFF2-40B4-BE49-F238E27FC236}">
                <a16:creationId xmlns:a16="http://schemas.microsoft.com/office/drawing/2014/main" id="{7CD447B1-6CDF-7A26-7C65-539832BE1426}"/>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0" name="Footers" descr="{&quot;templafy&quot;:{&quot;id&quot;:&quot;78e4b136-0ecb-418f-b7bb-760dc4515bda&quot;}}">
            <a:extLst>
              <a:ext uri="{FF2B5EF4-FFF2-40B4-BE49-F238E27FC236}">
                <a16:creationId xmlns:a16="http://schemas.microsoft.com/office/drawing/2014/main" id="{91EF78B0-9F03-F314-B042-2A9C780D80D5}"/>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1388349347"/>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01A3-9575-864C-1751-0D6214ACB40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B051CD4D-601B-F33C-64C0-24F7E54A84C4}"/>
              </a:ext>
            </a:extLst>
          </p:cNvPr>
          <p:cNvSpPr>
            <a:spLocks noGrp="1"/>
          </p:cNvSpPr>
          <p:nvPr>
            <p:ph idx="1" hasCustomPrompt="1"/>
          </p:nvPr>
        </p:nvSpPr>
        <p:spPr>
          <a:xfrm>
            <a:off x="720000" y="1713598"/>
            <a:ext cx="10752000" cy="4424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0B530299-CA6B-4E8C-BCCE-DD62263A5EED}" type="datetime4">
              <a:rPr lang="en-US" noProof="0" smtClean="0"/>
              <a:t>August 6, 2024</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2466101650"/>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07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head and 1 Content">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AEBF58B4-61FE-4B6E-9387-39B058629E66}" type="datetime4">
              <a:rPr lang="en-US" noProof="0" smtClean="0"/>
              <a:t>August 6, 2024</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Text Placeholder 8">
            <a:extLst>
              <a:ext uri="{FF2B5EF4-FFF2-40B4-BE49-F238E27FC236}">
                <a16:creationId xmlns:a16="http://schemas.microsoft.com/office/drawing/2014/main" id="{7F4A814F-0C98-DB9E-FF43-763E7CC5813E}"/>
              </a:ext>
            </a:extLst>
          </p:cNvPr>
          <p:cNvSpPr>
            <a:spLocks noGrp="1"/>
          </p:cNvSpPr>
          <p:nvPr>
            <p:ph type="body" sz="quarter" idx="12" hasCustomPrompt="1"/>
          </p:nvPr>
        </p:nvSpPr>
        <p:spPr>
          <a:xfrm>
            <a:off x="720000" y="1279218"/>
            <a:ext cx="1075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14" name="Content Placeholder 13">
            <a:extLst>
              <a:ext uri="{FF2B5EF4-FFF2-40B4-BE49-F238E27FC236}">
                <a16:creationId xmlns:a16="http://schemas.microsoft.com/office/drawing/2014/main" id="{6A4FA1D6-7ADD-AD22-37E9-D78AE1E297DA}"/>
              </a:ext>
            </a:extLst>
          </p:cNvPr>
          <p:cNvSpPr>
            <a:spLocks noGrp="1"/>
          </p:cNvSpPr>
          <p:nvPr>
            <p:ph sz="quarter" idx="13" hasCustomPrompt="1"/>
          </p:nvPr>
        </p:nvSpPr>
        <p:spPr>
          <a:xfrm>
            <a:off x="720000" y="1839600"/>
            <a:ext cx="10752000" cy="4298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9843E914-DF48-3630-DBA8-2075914F7380}"/>
              </a:ext>
            </a:extLst>
          </p:cNvPr>
          <p:cNvSpPr>
            <a:spLocks noGrp="1"/>
          </p:cNvSpPr>
          <p:nvPr>
            <p:ph type="title"/>
          </p:nvPr>
        </p:nvSpPr>
        <p:spPr>
          <a:xfrm>
            <a:off x="719138" y="720000"/>
            <a:ext cx="10753724" cy="5616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83007024"/>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162"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71BA-DEC6-F3CD-0966-439080AF1576}"/>
              </a:ext>
            </a:extLst>
          </p:cNvPr>
          <p:cNvSpPr>
            <a:spLocks noGrp="1"/>
          </p:cNvSpPr>
          <p:nvPr>
            <p:ph type="title"/>
          </p:nvPr>
        </p:nvSpPr>
        <p:spPr>
          <a:xfrm>
            <a:off x="719138" y="720000"/>
            <a:ext cx="10753724" cy="561600"/>
          </a:xfrm>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FD54B0AC-EFAA-1FCE-1F40-2E60B6B6702F}"/>
              </a:ext>
            </a:extLst>
          </p:cNvPr>
          <p:cNvSpPr>
            <a:spLocks noGrp="1"/>
          </p:cNvSpPr>
          <p:nvPr>
            <p:ph type="dt" sz="half" idx="10"/>
          </p:nvPr>
        </p:nvSpPr>
        <p:spPr/>
        <p:txBody>
          <a:bodyPr/>
          <a:lstStyle/>
          <a:p>
            <a:fld id="{197DF7FC-2311-4E03-AAFE-2DADE0839E10}" type="datetime4">
              <a:rPr lang="en-US" noProof="0" smtClean="0"/>
              <a:t>August 6, 2024</a:t>
            </a:fld>
            <a:endParaRPr lang="en-US" noProof="0"/>
          </a:p>
        </p:txBody>
      </p:sp>
      <p:sp>
        <p:nvSpPr>
          <p:cNvPr id="4" name="Slide Number Placeholder 3">
            <a:extLst>
              <a:ext uri="{FF2B5EF4-FFF2-40B4-BE49-F238E27FC236}">
                <a16:creationId xmlns:a16="http://schemas.microsoft.com/office/drawing/2014/main" id="{BCC6BC50-3655-09A2-54D0-991FCCB4D17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Text Placeholder 8">
            <a:extLst>
              <a:ext uri="{FF2B5EF4-FFF2-40B4-BE49-F238E27FC236}">
                <a16:creationId xmlns:a16="http://schemas.microsoft.com/office/drawing/2014/main" id="{98E7446D-1AC7-A43F-ADC3-99ABFBDE93F6}"/>
              </a:ext>
            </a:extLst>
          </p:cNvPr>
          <p:cNvSpPr>
            <a:spLocks noGrp="1"/>
          </p:cNvSpPr>
          <p:nvPr>
            <p:ph type="body" sz="quarter" idx="13" hasCustomPrompt="1"/>
          </p:nvPr>
        </p:nvSpPr>
        <p:spPr>
          <a:xfrm>
            <a:off x="720000" y="1279218"/>
            <a:ext cx="1075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6" name="Guides" hidden="1">
            <a:extLst>
              <a:ext uri="{FF2B5EF4-FFF2-40B4-BE49-F238E27FC236}">
                <a16:creationId xmlns:a16="http://schemas.microsoft.com/office/drawing/2014/main" id="{C47EC7B5-5579-B015-84D6-CEA96A4D5E9C}"/>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3585974977"/>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162"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CF56-797D-76D1-938F-9E4AB58EBE90}"/>
              </a:ext>
            </a:extLst>
          </p:cNvPr>
          <p:cNvSpPr>
            <a:spLocks noGrp="1"/>
          </p:cNvSpPr>
          <p:nvPr>
            <p:ph type="title"/>
          </p:nvPr>
        </p:nvSpPr>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CA6DD9D7-320B-688A-C7E1-3A0DA32461F1}"/>
              </a:ext>
            </a:extLst>
          </p:cNvPr>
          <p:cNvSpPr>
            <a:spLocks noGrp="1"/>
          </p:cNvSpPr>
          <p:nvPr>
            <p:ph type="dt" sz="half" idx="10"/>
          </p:nvPr>
        </p:nvSpPr>
        <p:spPr/>
        <p:txBody>
          <a:bodyPr/>
          <a:lstStyle/>
          <a:p>
            <a:fld id="{197DF7FC-2311-4E03-AAFE-2DADE0839E10}" type="datetime4">
              <a:rPr lang="en-US" noProof="0" smtClean="0"/>
              <a:t>August 6, 2024</a:t>
            </a:fld>
            <a:endParaRPr lang="en-US" noProof="0"/>
          </a:p>
        </p:txBody>
      </p:sp>
      <p:sp>
        <p:nvSpPr>
          <p:cNvPr id="4" name="Slide Number Placeholder 3">
            <a:extLst>
              <a:ext uri="{FF2B5EF4-FFF2-40B4-BE49-F238E27FC236}">
                <a16:creationId xmlns:a16="http://schemas.microsoft.com/office/drawing/2014/main" id="{30508826-EFB1-9253-4DD9-529D28A14BB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Guides" hidden="1">
            <a:extLst>
              <a:ext uri="{FF2B5EF4-FFF2-40B4-BE49-F238E27FC236}">
                <a16:creationId xmlns:a16="http://schemas.microsoft.com/office/drawing/2014/main" id="{65832291-D52E-BC28-A4EE-FF28DF7F69C5}"/>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4176193903"/>
      </p:ext>
    </p:extLst>
  </p:cSld>
  <p:clrMapOvr>
    <a:masterClrMapping/>
  </p:clrMapOvr>
  <p:extLst>
    <p:ext uri="{DCECCB84-F9BA-43D5-87BE-67443E8EF086}">
      <p15:sldGuideLst xmlns:p15="http://schemas.microsoft.com/office/powerpoint/2012/main">
        <p15:guide id="1" orient="horz" pos="453" userDrawn="1">
          <p15:clr>
            <a:srgbClr val="8F8F8F"/>
          </p15:clr>
        </p15:guide>
        <p15:guide id="3" orient="horz" pos="107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01A3-9575-864C-1751-0D6214ACB40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B051CD4D-601B-F33C-64C0-24F7E54A84C4}"/>
              </a:ext>
            </a:extLst>
          </p:cNvPr>
          <p:cNvSpPr>
            <a:spLocks noGrp="1"/>
          </p:cNvSpPr>
          <p:nvPr>
            <p:ph idx="1" hasCustomPrompt="1"/>
          </p:nvPr>
        </p:nvSpPr>
        <p:spPr>
          <a:xfrm>
            <a:off x="720000" y="1713598"/>
            <a:ext cx="5196000" cy="4424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FB0A5DFB-6244-4115-A7AB-7C97339F6AD2}" type="datetime4">
              <a:rPr lang="en-US" noProof="0" smtClean="0"/>
              <a:t>August 6, 2024</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4" name="Content Placeholder 2">
            <a:extLst>
              <a:ext uri="{FF2B5EF4-FFF2-40B4-BE49-F238E27FC236}">
                <a16:creationId xmlns:a16="http://schemas.microsoft.com/office/drawing/2014/main" id="{5529DAC8-8D82-A64D-864B-A5A72A8A096F}"/>
              </a:ext>
            </a:extLst>
          </p:cNvPr>
          <p:cNvSpPr>
            <a:spLocks noGrp="1"/>
          </p:cNvSpPr>
          <p:nvPr>
            <p:ph idx="12" hasCustomPrompt="1"/>
          </p:nvPr>
        </p:nvSpPr>
        <p:spPr>
          <a:xfrm>
            <a:off x="6275999" y="1713599"/>
            <a:ext cx="5196000" cy="4424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878937572"/>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07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Content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01A3-9575-864C-1751-0D6214ACB404}"/>
              </a:ext>
            </a:extLst>
          </p:cNvPr>
          <p:cNvSpPr>
            <a:spLocks noGrp="1"/>
          </p:cNvSpPr>
          <p:nvPr>
            <p:ph type="title"/>
          </p:nvPr>
        </p:nvSpPr>
        <p:spPr>
          <a:xfrm>
            <a:off x="719138" y="720000"/>
            <a:ext cx="10753724" cy="561600"/>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B051CD4D-601B-F33C-64C0-24F7E54A84C4}"/>
              </a:ext>
            </a:extLst>
          </p:cNvPr>
          <p:cNvSpPr>
            <a:spLocks noGrp="1"/>
          </p:cNvSpPr>
          <p:nvPr>
            <p:ph idx="1" hasCustomPrompt="1"/>
          </p:nvPr>
        </p:nvSpPr>
        <p:spPr>
          <a:xfrm>
            <a:off x="720000" y="1839600"/>
            <a:ext cx="5196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997ECFD5-E07E-4246-A3BA-6245CC117A65}" type="datetime4">
              <a:rPr lang="en-US" noProof="0" smtClean="0"/>
              <a:t>August 6, 2024</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4" name="Content Placeholder 2">
            <a:extLst>
              <a:ext uri="{FF2B5EF4-FFF2-40B4-BE49-F238E27FC236}">
                <a16:creationId xmlns:a16="http://schemas.microsoft.com/office/drawing/2014/main" id="{5529DAC8-8D82-A64D-864B-A5A72A8A096F}"/>
              </a:ext>
            </a:extLst>
          </p:cNvPr>
          <p:cNvSpPr>
            <a:spLocks noGrp="1"/>
          </p:cNvSpPr>
          <p:nvPr>
            <p:ph idx="12" hasCustomPrompt="1"/>
          </p:nvPr>
        </p:nvSpPr>
        <p:spPr>
          <a:xfrm>
            <a:off x="6275999" y="1839600"/>
            <a:ext cx="5196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8">
            <a:extLst>
              <a:ext uri="{FF2B5EF4-FFF2-40B4-BE49-F238E27FC236}">
                <a16:creationId xmlns:a16="http://schemas.microsoft.com/office/drawing/2014/main" id="{3A3CAC84-4261-E4FA-B805-4CB5CA0FAFD3}"/>
              </a:ext>
            </a:extLst>
          </p:cNvPr>
          <p:cNvSpPr>
            <a:spLocks noGrp="1"/>
          </p:cNvSpPr>
          <p:nvPr>
            <p:ph type="body" sz="quarter" idx="13" hasCustomPrompt="1"/>
          </p:nvPr>
        </p:nvSpPr>
        <p:spPr>
          <a:xfrm>
            <a:off x="720000" y="1279218"/>
            <a:ext cx="1075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Tree>
    <p:extLst>
      <p:ext uri="{BB962C8B-B14F-4D97-AF65-F5344CB8AC3E}">
        <p14:creationId xmlns:p14="http://schemas.microsoft.com/office/powerpoint/2010/main" val="1297066995"/>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162"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01A3-9575-864C-1751-0D6214ACB404}"/>
              </a:ext>
            </a:extLst>
          </p:cNvPr>
          <p:cNvSpPr>
            <a:spLocks noGrp="1"/>
          </p:cNvSpPr>
          <p:nvPr>
            <p:ph type="title"/>
          </p:nvPr>
        </p:nvSpPr>
        <p:spPr>
          <a:xfrm>
            <a:off x="719138" y="720000"/>
            <a:ext cx="10753724" cy="561600"/>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B051CD4D-601B-F33C-64C0-24F7E54A84C4}"/>
              </a:ext>
            </a:extLst>
          </p:cNvPr>
          <p:cNvSpPr>
            <a:spLocks noGrp="1"/>
          </p:cNvSpPr>
          <p:nvPr>
            <p:ph idx="1" hasCustomPrompt="1"/>
          </p:nvPr>
        </p:nvSpPr>
        <p:spPr>
          <a:xfrm>
            <a:off x="720000" y="1839600"/>
            <a:ext cx="3344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997ECFD5-E07E-4246-A3BA-6245CC117A65}" type="datetime4">
              <a:rPr lang="en-US" noProof="0" smtClean="0"/>
              <a:t>August 6, 2024</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4" name="Content Placeholder 2">
            <a:extLst>
              <a:ext uri="{FF2B5EF4-FFF2-40B4-BE49-F238E27FC236}">
                <a16:creationId xmlns:a16="http://schemas.microsoft.com/office/drawing/2014/main" id="{5529DAC8-8D82-A64D-864B-A5A72A8A096F}"/>
              </a:ext>
            </a:extLst>
          </p:cNvPr>
          <p:cNvSpPr>
            <a:spLocks noGrp="1"/>
          </p:cNvSpPr>
          <p:nvPr>
            <p:ph idx="12" hasCustomPrompt="1"/>
          </p:nvPr>
        </p:nvSpPr>
        <p:spPr>
          <a:xfrm>
            <a:off x="4422775" y="1839600"/>
            <a:ext cx="3344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8">
            <a:extLst>
              <a:ext uri="{FF2B5EF4-FFF2-40B4-BE49-F238E27FC236}">
                <a16:creationId xmlns:a16="http://schemas.microsoft.com/office/drawing/2014/main" id="{3A3CAC84-4261-E4FA-B805-4CB5CA0FAFD3}"/>
              </a:ext>
            </a:extLst>
          </p:cNvPr>
          <p:cNvSpPr>
            <a:spLocks noGrp="1"/>
          </p:cNvSpPr>
          <p:nvPr>
            <p:ph type="body" sz="quarter" idx="13" hasCustomPrompt="1"/>
          </p:nvPr>
        </p:nvSpPr>
        <p:spPr>
          <a:xfrm>
            <a:off x="720000" y="1279218"/>
            <a:ext cx="1075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6" name="Content Placeholder 2">
            <a:extLst>
              <a:ext uri="{FF2B5EF4-FFF2-40B4-BE49-F238E27FC236}">
                <a16:creationId xmlns:a16="http://schemas.microsoft.com/office/drawing/2014/main" id="{617F96C7-6BF0-A4AA-E8A9-B7E0D8B90D31}"/>
              </a:ext>
            </a:extLst>
          </p:cNvPr>
          <p:cNvSpPr>
            <a:spLocks noGrp="1"/>
          </p:cNvSpPr>
          <p:nvPr>
            <p:ph idx="14" hasCustomPrompt="1"/>
          </p:nvPr>
        </p:nvSpPr>
        <p:spPr>
          <a:xfrm>
            <a:off x="8128000" y="1839600"/>
            <a:ext cx="3344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870705614"/>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162"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 with Shield">
    <p:bg>
      <p:bgPr>
        <a:gradFill>
          <a:gsLst>
            <a:gs pos="86000">
              <a:srgbClr val="1F538F"/>
            </a:gs>
            <a:gs pos="60000">
              <a:schemeClr val="accent1"/>
            </a:gs>
            <a:gs pos="100000">
              <a:schemeClr val="accent3"/>
            </a:gs>
          </a:gsLst>
          <a:lin ang="8100000" scaled="1"/>
        </a:gra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4CDB109-2703-E004-DAD3-0A9F90171FA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5504" y="719138"/>
            <a:ext cx="4885771" cy="5605380"/>
          </a:xfrm>
          <a:prstGeom prst="rect">
            <a:avLst/>
          </a:prstGeom>
        </p:spPr>
      </p:pic>
      <p:sp>
        <p:nvSpPr>
          <p:cNvPr id="5" name="Rectangle 4">
            <a:extLst>
              <a:ext uri="{FF2B5EF4-FFF2-40B4-BE49-F238E27FC236}">
                <a16:creationId xmlns:a16="http://schemas.microsoft.com/office/drawing/2014/main" id="{4EC7E38D-B81D-FC40-15B1-DC990195C275}"/>
              </a:ext>
            </a:extLst>
          </p:cNvPr>
          <p:cNvSpPr/>
          <p:nvPr userDrawn="1"/>
        </p:nvSpPr>
        <p:spPr>
          <a:xfrm rot="10800000">
            <a:off x="-1" y="-1"/>
            <a:ext cx="12178055" cy="6857999"/>
          </a:xfrm>
          <a:prstGeom prst="rect">
            <a:avLst/>
          </a:prstGeom>
          <a:gradFill flip="none" rotWithShape="1">
            <a:gsLst>
              <a:gs pos="94000">
                <a:schemeClr val="accent3"/>
              </a:gs>
              <a:gs pos="0">
                <a:schemeClr val="accent1">
                  <a:alpha val="0"/>
                </a:schemeClr>
              </a:gs>
              <a:gs pos="71000">
                <a:srgbClr val="15417F"/>
              </a:gs>
              <a:gs pos="43000">
                <a:schemeClr val="accent1">
                  <a:alpha val="96549"/>
                </a:schemeClr>
              </a:gs>
              <a:gs pos="16000">
                <a:schemeClr val="accent1">
                  <a:alpha val="5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50E79776-6271-610E-408A-1979D992DFA4}"/>
              </a:ext>
            </a:extLst>
          </p:cNvPr>
          <p:cNvSpPr>
            <a:spLocks noGrp="1"/>
          </p:cNvSpPr>
          <p:nvPr>
            <p:ph type="ctrTitle" hasCustomPrompt="1"/>
          </p:nvPr>
        </p:nvSpPr>
        <p:spPr>
          <a:xfrm>
            <a:off x="720000" y="3160800"/>
            <a:ext cx="10733505" cy="1782000"/>
          </a:xfrm>
        </p:spPr>
        <p:txBody>
          <a:bodyPr anchor="t" anchorCtr="0">
            <a:noAutofit/>
          </a:bodyPr>
          <a:lstStyle>
            <a:lvl1pPr algn="l">
              <a:defRPr sz="4400">
                <a:solidFill>
                  <a:schemeClr val="bg1"/>
                </a:solidFill>
              </a:defRPr>
            </a:lvl1pPr>
          </a:lstStyle>
          <a:p>
            <a:r>
              <a:rPr lang="en-US" noProof="0" dirty="0"/>
              <a:t>Click to Add Title</a:t>
            </a:r>
          </a:p>
        </p:txBody>
      </p:sp>
      <p:sp>
        <p:nvSpPr>
          <p:cNvPr id="3" name="Subtitle 2">
            <a:extLst>
              <a:ext uri="{FF2B5EF4-FFF2-40B4-BE49-F238E27FC236}">
                <a16:creationId xmlns:a16="http://schemas.microsoft.com/office/drawing/2014/main" id="{FB5CFD3E-F412-8675-6657-903BBC4AEE99}"/>
              </a:ext>
            </a:extLst>
          </p:cNvPr>
          <p:cNvSpPr>
            <a:spLocks noGrp="1"/>
          </p:cNvSpPr>
          <p:nvPr>
            <p:ph type="subTitle" idx="1" hasCustomPrompt="1"/>
          </p:nvPr>
        </p:nvSpPr>
        <p:spPr>
          <a:xfrm>
            <a:off x="720000" y="2703600"/>
            <a:ext cx="10733504" cy="306000"/>
          </a:xfrm>
        </p:spPr>
        <p:txBody>
          <a:bodyPr>
            <a:noAutofit/>
          </a:bodyPr>
          <a:lstStyle>
            <a:lvl1pPr marL="0" indent="0" algn="l">
              <a:spcBef>
                <a:spcPts val="0"/>
              </a:spcBef>
              <a:spcAft>
                <a:spcPts val="0"/>
              </a:spcAft>
              <a:buNone/>
              <a:defRPr sz="1400" b="1" cap="all" spc="200"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subtitle</a:t>
            </a:r>
          </a:p>
        </p:txBody>
      </p:sp>
      <p:sp>
        <p:nvSpPr>
          <p:cNvPr id="7" name="Date Placeholder 6">
            <a:extLst>
              <a:ext uri="{FF2B5EF4-FFF2-40B4-BE49-F238E27FC236}">
                <a16:creationId xmlns:a16="http://schemas.microsoft.com/office/drawing/2014/main" id="{D27BC2F6-5F98-FD07-6484-736D32FD3C4A}"/>
              </a:ext>
            </a:extLst>
          </p:cNvPr>
          <p:cNvSpPr>
            <a:spLocks noGrp="1"/>
          </p:cNvSpPr>
          <p:nvPr>
            <p:ph type="dt" sz="half" idx="10"/>
          </p:nvPr>
        </p:nvSpPr>
        <p:spPr>
          <a:xfrm>
            <a:off x="720000" y="6008400"/>
            <a:ext cx="5195025" cy="180000"/>
          </a:xfrm>
        </p:spPr>
        <p:txBody>
          <a:bodyPr/>
          <a:lstStyle>
            <a:lvl1pPr>
              <a:defRPr sz="1000">
                <a:solidFill>
                  <a:schemeClr val="bg1"/>
                </a:solidFill>
              </a:defRPr>
            </a:lvl1pPr>
          </a:lstStyle>
          <a:p>
            <a:fld id="{2555C37E-A1C6-4459-9E67-8F853AD043DA}" type="datetime4">
              <a:rPr lang="en-US" smtClean="0"/>
              <a:pPr/>
              <a:t>August 6, 2024</a:t>
            </a:fld>
            <a:endParaRPr lang="en-US" dirty="0"/>
          </a:p>
        </p:txBody>
      </p:sp>
      <p:sp>
        <p:nvSpPr>
          <p:cNvPr id="9" name="Guides" hidden="1">
            <a:extLst>
              <a:ext uri="{FF2B5EF4-FFF2-40B4-BE49-F238E27FC236}">
                <a16:creationId xmlns:a16="http://schemas.microsoft.com/office/drawing/2014/main" id="{0C60A4DE-3004-2078-21A1-A22A8232DCD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pic>
        <p:nvPicPr>
          <p:cNvPr id="1714908128" name="Picture 5" descr="{&quot;templafy&quot;:{&quot;id&quot;:&quot;727798fb-93ec-4ae5-a5bd-5308d7c40665&quot;}}"/>
          <p:cNvPicPr>
            <a:picLocks noChangeAspect="1"/>
          </p:cNvPicPr>
          <p:nvPr/>
        </p:nvPicPr>
        <p:blipFill>
          <a:blip r:embed="rId5"/>
          <a:stretch>
            <a:fillRect/>
          </a:stretch>
        </p:blipFill>
        <p:spPr>
          <a:xfrm>
            <a:off x="737770" y="702906"/>
            <a:ext cx="4322438" cy="725487"/>
          </a:xfrm>
          <a:prstGeom prst="rect">
            <a:avLst/>
          </a:prstGeom>
        </p:spPr>
      </p:pic>
      <p:sp>
        <p:nvSpPr>
          <p:cNvPr id="10" name="Line top Placeholder 20">
            <a:extLst>
              <a:ext uri="{FF2B5EF4-FFF2-40B4-BE49-F238E27FC236}">
                <a16:creationId xmlns:a16="http://schemas.microsoft.com/office/drawing/2014/main" id="{429036CE-F069-70FC-AB80-D514C7A6E51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12" name="Text Placeholder 11">
            <a:extLst>
              <a:ext uri="{FF2B5EF4-FFF2-40B4-BE49-F238E27FC236}">
                <a16:creationId xmlns:a16="http://schemas.microsoft.com/office/drawing/2014/main" id="{E4F62758-C109-9421-029F-4D65AB2D2D65}"/>
              </a:ext>
            </a:extLst>
          </p:cNvPr>
          <p:cNvSpPr>
            <a:spLocks noGrp="1"/>
          </p:cNvSpPr>
          <p:nvPr>
            <p:ph type="body" sz="quarter" idx="25" hasCustomPrompt="1"/>
          </p:nvPr>
        </p:nvSpPr>
        <p:spPr>
          <a:xfrm>
            <a:off x="720000" y="5548700"/>
            <a:ext cx="5194300" cy="180000"/>
          </a:xfrm>
        </p:spPr>
        <p:txBody>
          <a:bodyPr anchor="b" anchorCtr="0">
            <a:noAutofit/>
          </a:bodyPr>
          <a:lstStyle>
            <a:lvl1pPr marL="0" indent="0">
              <a:lnSpc>
                <a:spcPct val="100000"/>
              </a:lnSpc>
              <a:spcBef>
                <a:spcPts val="250"/>
              </a:spcBef>
              <a:spcAft>
                <a:spcPts val="600"/>
              </a:spcAft>
              <a:buFont typeface="Arial" panose="020B0604020202020204" pitchFamily="34" charset="0"/>
              <a:buNone/>
              <a:defRPr sz="1300" b="1">
                <a:solidFill>
                  <a:schemeClr val="bg1"/>
                </a:solidFill>
                <a:latin typeface="+mj-lt"/>
              </a:defRPr>
            </a:lvl1pPr>
            <a:lvl2pPr marL="0" indent="0">
              <a:lnSpc>
                <a:spcPct val="100000"/>
              </a:lnSpc>
              <a:spcBef>
                <a:spcPts val="250"/>
              </a:spcBef>
              <a:spcAft>
                <a:spcPts val="600"/>
              </a:spcAft>
              <a:buNone/>
              <a:defRPr sz="1000" b="1">
                <a:solidFill>
                  <a:schemeClr val="bg1"/>
                </a:solidFill>
                <a:latin typeface="+mj-lt"/>
              </a:defRPr>
            </a:lvl2pPr>
            <a:lvl3pPr marL="0" indent="0">
              <a:lnSpc>
                <a:spcPct val="100000"/>
              </a:lnSpc>
              <a:spcBef>
                <a:spcPts val="250"/>
              </a:spcBef>
              <a:spcAft>
                <a:spcPts val="600"/>
              </a:spcAft>
              <a:buNone/>
              <a:defRPr sz="1000" b="1">
                <a:solidFill>
                  <a:schemeClr val="bg1"/>
                </a:solidFill>
                <a:latin typeface="+mj-lt"/>
              </a:defRPr>
            </a:lvl3pPr>
            <a:lvl4pPr marL="0" indent="0">
              <a:lnSpc>
                <a:spcPct val="100000"/>
              </a:lnSpc>
              <a:spcBef>
                <a:spcPts val="250"/>
              </a:spcBef>
              <a:spcAft>
                <a:spcPts val="600"/>
              </a:spcAft>
              <a:buNone/>
              <a:defRPr sz="1000" b="1">
                <a:solidFill>
                  <a:schemeClr val="bg1"/>
                </a:solidFill>
                <a:latin typeface="+mj-lt"/>
              </a:defRPr>
            </a:lvl4pPr>
            <a:lvl5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5pPr>
            <a:lvl6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6pPr>
            <a:lvl7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7pPr>
            <a:lvl8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8pPr>
            <a:lvl9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9pPr>
          </a:lstStyle>
          <a:p>
            <a:pPr lvl="0"/>
            <a:r>
              <a:rPr lang="en-US" dirty="0"/>
              <a:t>Click to add name</a:t>
            </a:r>
            <a:endParaRPr lang="en-GB" dirty="0"/>
          </a:p>
        </p:txBody>
      </p:sp>
      <p:sp>
        <p:nvSpPr>
          <p:cNvPr id="13" name="Text Placeholder 11">
            <a:extLst>
              <a:ext uri="{FF2B5EF4-FFF2-40B4-BE49-F238E27FC236}">
                <a16:creationId xmlns:a16="http://schemas.microsoft.com/office/drawing/2014/main" id="{34E07CEB-1ACA-B0DC-CACD-3717AF286F62}"/>
              </a:ext>
            </a:extLst>
          </p:cNvPr>
          <p:cNvSpPr>
            <a:spLocks noGrp="1"/>
          </p:cNvSpPr>
          <p:nvPr>
            <p:ph type="body" sz="quarter" idx="26" hasCustomPrompt="1"/>
          </p:nvPr>
        </p:nvSpPr>
        <p:spPr>
          <a:xfrm>
            <a:off x="720000" y="5774000"/>
            <a:ext cx="5194300" cy="180000"/>
          </a:xfrm>
        </p:spPr>
        <p:txBody>
          <a:bodyPr anchor="b" anchorCtr="0">
            <a:noAutofit/>
          </a:bodyPr>
          <a:lstStyle>
            <a:lvl1pPr marL="0" indent="0">
              <a:lnSpc>
                <a:spcPct val="100000"/>
              </a:lnSpc>
              <a:spcBef>
                <a:spcPts val="250"/>
              </a:spcBef>
              <a:spcAft>
                <a:spcPts val="600"/>
              </a:spcAft>
              <a:buFont typeface="Arial" panose="020B0604020202020204" pitchFamily="34" charset="0"/>
              <a:buNone/>
              <a:defRPr sz="1300" b="0">
                <a:solidFill>
                  <a:schemeClr val="bg1"/>
                </a:solidFill>
                <a:latin typeface="+mj-lt"/>
              </a:defRPr>
            </a:lvl1pPr>
            <a:lvl2pPr marL="0" indent="0">
              <a:lnSpc>
                <a:spcPct val="100000"/>
              </a:lnSpc>
              <a:spcBef>
                <a:spcPts val="250"/>
              </a:spcBef>
              <a:spcAft>
                <a:spcPts val="600"/>
              </a:spcAft>
              <a:buNone/>
              <a:defRPr sz="1000" b="1">
                <a:solidFill>
                  <a:schemeClr val="bg1"/>
                </a:solidFill>
                <a:latin typeface="+mj-lt"/>
              </a:defRPr>
            </a:lvl2pPr>
            <a:lvl3pPr marL="0" indent="0">
              <a:lnSpc>
                <a:spcPct val="100000"/>
              </a:lnSpc>
              <a:spcBef>
                <a:spcPts val="250"/>
              </a:spcBef>
              <a:spcAft>
                <a:spcPts val="600"/>
              </a:spcAft>
              <a:buNone/>
              <a:defRPr sz="1000" b="1">
                <a:solidFill>
                  <a:schemeClr val="bg1"/>
                </a:solidFill>
                <a:latin typeface="+mj-lt"/>
              </a:defRPr>
            </a:lvl3pPr>
            <a:lvl4pPr marL="0" indent="0">
              <a:lnSpc>
                <a:spcPct val="100000"/>
              </a:lnSpc>
              <a:spcBef>
                <a:spcPts val="250"/>
              </a:spcBef>
              <a:spcAft>
                <a:spcPts val="600"/>
              </a:spcAft>
              <a:buNone/>
              <a:defRPr sz="1000" b="1">
                <a:solidFill>
                  <a:schemeClr val="bg1"/>
                </a:solidFill>
                <a:latin typeface="+mj-lt"/>
              </a:defRPr>
            </a:lvl4pPr>
            <a:lvl5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5pPr>
            <a:lvl6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6pPr>
            <a:lvl7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7pPr>
            <a:lvl8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8pPr>
            <a:lvl9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9pPr>
          </a:lstStyle>
          <a:p>
            <a:pPr lvl="0"/>
            <a:r>
              <a:rPr lang="en-US" dirty="0"/>
              <a:t>Click to add title</a:t>
            </a:r>
            <a:endParaRPr lang="en-GB" dirty="0"/>
          </a:p>
        </p:txBody>
      </p:sp>
    </p:spTree>
    <p:extLst>
      <p:ext uri="{BB962C8B-B14F-4D97-AF65-F5344CB8AC3E}">
        <p14:creationId xmlns:p14="http://schemas.microsoft.com/office/powerpoint/2010/main" val="2243567273"/>
      </p:ext>
    </p:extLst>
  </p:cSld>
  <p:clrMapOvr>
    <a:masterClrMapping/>
  </p:clrMapOvr>
  <p:extLst>
    <p:ext uri="{DCECCB84-F9BA-43D5-87BE-67443E8EF086}">
      <p15:sldGuideLst xmlns:p15="http://schemas.microsoft.com/office/powerpoint/2012/main">
        <p15:guide id="1" orient="horz" pos="459" userDrawn="1">
          <p15:clr>
            <a:srgbClr val="8F8F8F"/>
          </p15:clr>
        </p15:guide>
        <p15:guide id="2" orient="horz" pos="3906" userDrawn="1">
          <p15:clr>
            <a:srgbClr val="8F8F8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01A3-9575-864C-1751-0D6214ACB404}"/>
              </a:ext>
            </a:extLst>
          </p:cNvPr>
          <p:cNvSpPr>
            <a:spLocks noGrp="1"/>
          </p:cNvSpPr>
          <p:nvPr>
            <p:ph type="title"/>
          </p:nvPr>
        </p:nvSpPr>
        <p:spPr>
          <a:xfrm>
            <a:off x="719138" y="720000"/>
            <a:ext cx="10753724" cy="561600"/>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B051CD4D-601B-F33C-64C0-24F7E54A84C4}"/>
              </a:ext>
            </a:extLst>
          </p:cNvPr>
          <p:cNvSpPr>
            <a:spLocks noGrp="1"/>
          </p:cNvSpPr>
          <p:nvPr>
            <p:ph idx="1" hasCustomPrompt="1"/>
          </p:nvPr>
        </p:nvSpPr>
        <p:spPr>
          <a:xfrm>
            <a:off x="720000" y="1839600"/>
            <a:ext cx="2418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997ECFD5-E07E-4246-A3BA-6245CC117A65}" type="datetime4">
              <a:rPr lang="en-US" noProof="0" smtClean="0"/>
              <a:t>August 6, 2024</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4" name="Content Placeholder 2">
            <a:extLst>
              <a:ext uri="{FF2B5EF4-FFF2-40B4-BE49-F238E27FC236}">
                <a16:creationId xmlns:a16="http://schemas.microsoft.com/office/drawing/2014/main" id="{5529DAC8-8D82-A64D-864B-A5A72A8A096F}"/>
              </a:ext>
            </a:extLst>
          </p:cNvPr>
          <p:cNvSpPr>
            <a:spLocks noGrp="1"/>
          </p:cNvSpPr>
          <p:nvPr>
            <p:ph idx="12" hasCustomPrompt="1"/>
          </p:nvPr>
        </p:nvSpPr>
        <p:spPr>
          <a:xfrm>
            <a:off x="3498000" y="1839600"/>
            <a:ext cx="2418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8">
            <a:extLst>
              <a:ext uri="{FF2B5EF4-FFF2-40B4-BE49-F238E27FC236}">
                <a16:creationId xmlns:a16="http://schemas.microsoft.com/office/drawing/2014/main" id="{3A3CAC84-4261-E4FA-B805-4CB5CA0FAFD3}"/>
              </a:ext>
            </a:extLst>
          </p:cNvPr>
          <p:cNvSpPr>
            <a:spLocks noGrp="1"/>
          </p:cNvSpPr>
          <p:nvPr>
            <p:ph type="body" sz="quarter" idx="13" hasCustomPrompt="1"/>
          </p:nvPr>
        </p:nvSpPr>
        <p:spPr>
          <a:xfrm>
            <a:off x="720000" y="1279218"/>
            <a:ext cx="1075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6" name="Content Placeholder 2">
            <a:extLst>
              <a:ext uri="{FF2B5EF4-FFF2-40B4-BE49-F238E27FC236}">
                <a16:creationId xmlns:a16="http://schemas.microsoft.com/office/drawing/2014/main" id="{617F96C7-6BF0-A4AA-E8A9-B7E0D8B90D31}"/>
              </a:ext>
            </a:extLst>
          </p:cNvPr>
          <p:cNvSpPr>
            <a:spLocks noGrp="1"/>
          </p:cNvSpPr>
          <p:nvPr>
            <p:ph idx="14" hasCustomPrompt="1"/>
          </p:nvPr>
        </p:nvSpPr>
        <p:spPr>
          <a:xfrm>
            <a:off x="6275999" y="1839600"/>
            <a:ext cx="2418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a:extLst>
              <a:ext uri="{FF2B5EF4-FFF2-40B4-BE49-F238E27FC236}">
                <a16:creationId xmlns:a16="http://schemas.microsoft.com/office/drawing/2014/main" id="{8B5911BE-8839-F336-D549-40F51B1053D4}"/>
              </a:ext>
            </a:extLst>
          </p:cNvPr>
          <p:cNvSpPr>
            <a:spLocks noGrp="1"/>
          </p:cNvSpPr>
          <p:nvPr>
            <p:ph idx="15" hasCustomPrompt="1"/>
          </p:nvPr>
        </p:nvSpPr>
        <p:spPr>
          <a:xfrm>
            <a:off x="9053275" y="1839600"/>
            <a:ext cx="2418000" cy="4297675"/>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53306232"/>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162"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PORT 2 Content">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AEBF58B4-61FE-4B6E-9387-39B058629E66}" type="datetime4">
              <a:rPr lang="en-US" noProof="0" smtClean="0"/>
              <a:t>August 6, 2024</a:t>
            </a:fld>
            <a:endParaRPr lang="en-US" noProof="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4" name="Content Placeholder 13">
            <a:extLst>
              <a:ext uri="{FF2B5EF4-FFF2-40B4-BE49-F238E27FC236}">
                <a16:creationId xmlns:a16="http://schemas.microsoft.com/office/drawing/2014/main" id="{6A4FA1D6-7ADD-AD22-37E9-D78AE1E297DA}"/>
              </a:ext>
            </a:extLst>
          </p:cNvPr>
          <p:cNvSpPr>
            <a:spLocks noGrp="1"/>
          </p:cNvSpPr>
          <p:nvPr>
            <p:ph sz="quarter" idx="13" hasCustomPrompt="1"/>
          </p:nvPr>
        </p:nvSpPr>
        <p:spPr>
          <a:xfrm>
            <a:off x="3502800" y="720000"/>
            <a:ext cx="7970400" cy="54180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9843E914-DF48-3630-DBA8-2075914F7380}"/>
              </a:ext>
            </a:extLst>
          </p:cNvPr>
          <p:cNvSpPr>
            <a:spLocks noGrp="1"/>
          </p:cNvSpPr>
          <p:nvPr>
            <p:ph type="title"/>
          </p:nvPr>
        </p:nvSpPr>
        <p:spPr>
          <a:xfrm>
            <a:off x="719138" y="720000"/>
            <a:ext cx="2415600" cy="2530800"/>
          </a:xfrm>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B09FEC81-69D3-F091-6AAB-584372D2CDCA}"/>
              </a:ext>
            </a:extLst>
          </p:cNvPr>
          <p:cNvSpPr>
            <a:spLocks noGrp="1"/>
          </p:cNvSpPr>
          <p:nvPr>
            <p:ph sz="quarter" idx="14" hasCustomPrompt="1"/>
          </p:nvPr>
        </p:nvSpPr>
        <p:spPr>
          <a:xfrm>
            <a:off x="719138" y="3556000"/>
            <a:ext cx="2416175" cy="2581275"/>
          </a:xfrm>
        </p:spPr>
        <p:txBody>
          <a:bodyPr/>
          <a:lstStyle>
            <a:lvl1pPr>
              <a:defRPr sz="4000" cap="all" baseline="0">
                <a:solidFill>
                  <a:srgbClr val="9EC3E1"/>
                </a:solidFill>
              </a:defRPr>
            </a:lvl1pPr>
          </a:lstStyle>
          <a:p>
            <a:pPr lvl="0"/>
            <a:r>
              <a:rPr lang="en-US" dirty="0"/>
              <a:t>Callout or stat</a:t>
            </a:r>
            <a:endParaRPr lang="en-GB" dirty="0"/>
          </a:p>
        </p:txBody>
      </p:sp>
    </p:spTree>
    <p:extLst>
      <p:ext uri="{BB962C8B-B14F-4D97-AF65-F5344CB8AC3E}">
        <p14:creationId xmlns:p14="http://schemas.microsoft.com/office/powerpoint/2010/main" val="2246113426"/>
      </p:ext>
    </p:extLst>
  </p:cSld>
  <p:clrMapOvr>
    <a:masterClrMapping/>
  </p:clrMapOvr>
  <p:extLst>
    <p:ext uri="{DCECCB84-F9BA-43D5-87BE-67443E8EF086}">
      <p15:sldGuideLst xmlns:p15="http://schemas.microsoft.com/office/powerpoint/2012/main">
        <p15:guide id="1" orient="horz" pos="453" userDrawn="1">
          <p15:clr>
            <a:srgbClr val="8F8F8F"/>
          </p15:clr>
        </p15:guide>
        <p15:guide id="3" orient="horz" pos="2251"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guide id="29" orient="horz" pos="2047" userDrawn="1">
          <p15:clr>
            <a:srgbClr val="FF96F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idebar, 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BFE9E1-1C16-564A-C1BC-E967D9D8E31E}"/>
              </a:ext>
            </a:extLst>
          </p:cNvPr>
          <p:cNvSpPr/>
          <p:nvPr userDrawn="1"/>
        </p:nvSpPr>
        <p:spPr>
          <a:xfrm>
            <a:off x="8401200" y="0"/>
            <a:ext cx="3790800" cy="6858000"/>
          </a:xfrm>
          <a:prstGeom prst="rect">
            <a:avLst/>
          </a:prstGeom>
          <a:solidFill>
            <a:srgbClr val="EAEAEA">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AEBF58B4-61FE-4B6E-9387-39B058629E66}" type="datetime4">
              <a:rPr lang="en-US" noProof="0" smtClean="0"/>
              <a:t>August 6, 2024</a:t>
            </a:fld>
            <a:endParaRPr lang="en-US" noProof="0" dirty="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Text Placeholder 8">
            <a:extLst>
              <a:ext uri="{FF2B5EF4-FFF2-40B4-BE49-F238E27FC236}">
                <a16:creationId xmlns:a16="http://schemas.microsoft.com/office/drawing/2014/main" id="{7F4A814F-0C98-DB9E-FF43-763E7CC5813E}"/>
              </a:ext>
            </a:extLst>
          </p:cNvPr>
          <p:cNvSpPr>
            <a:spLocks noGrp="1"/>
          </p:cNvSpPr>
          <p:nvPr>
            <p:ph type="body" sz="quarter" idx="12" hasCustomPrompt="1"/>
          </p:nvPr>
        </p:nvSpPr>
        <p:spPr>
          <a:xfrm>
            <a:off x="720000" y="1279218"/>
            <a:ext cx="70488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14" name="Content Placeholder 13">
            <a:extLst>
              <a:ext uri="{FF2B5EF4-FFF2-40B4-BE49-F238E27FC236}">
                <a16:creationId xmlns:a16="http://schemas.microsoft.com/office/drawing/2014/main" id="{6A4FA1D6-7ADD-AD22-37E9-D78AE1E297DA}"/>
              </a:ext>
            </a:extLst>
          </p:cNvPr>
          <p:cNvSpPr>
            <a:spLocks noGrp="1"/>
          </p:cNvSpPr>
          <p:nvPr>
            <p:ph sz="quarter" idx="13" hasCustomPrompt="1"/>
          </p:nvPr>
        </p:nvSpPr>
        <p:spPr>
          <a:xfrm>
            <a:off x="720000" y="1839600"/>
            <a:ext cx="7048800" cy="4298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9843E914-DF48-3630-DBA8-2075914F7380}"/>
              </a:ext>
            </a:extLst>
          </p:cNvPr>
          <p:cNvSpPr>
            <a:spLocks noGrp="1"/>
          </p:cNvSpPr>
          <p:nvPr>
            <p:ph type="title"/>
          </p:nvPr>
        </p:nvSpPr>
        <p:spPr>
          <a:xfrm>
            <a:off x="719138" y="720000"/>
            <a:ext cx="7048800" cy="561600"/>
          </a:xfrm>
        </p:spPr>
        <p:txBody>
          <a:bodyPr/>
          <a:lstStyle/>
          <a:p>
            <a:r>
              <a:rPr lang="en-US" dirty="0"/>
              <a:t>Click to edit Master title style</a:t>
            </a:r>
            <a:endParaRPr lang="en-GB" dirty="0"/>
          </a:p>
        </p:txBody>
      </p:sp>
      <p:sp>
        <p:nvSpPr>
          <p:cNvPr id="4" name="Content Placeholder 13">
            <a:extLst>
              <a:ext uri="{FF2B5EF4-FFF2-40B4-BE49-F238E27FC236}">
                <a16:creationId xmlns:a16="http://schemas.microsoft.com/office/drawing/2014/main" id="{CD4EAAFD-8308-55F9-E30C-5C801082C1B2}"/>
              </a:ext>
            </a:extLst>
          </p:cNvPr>
          <p:cNvSpPr>
            <a:spLocks noGrp="1"/>
          </p:cNvSpPr>
          <p:nvPr>
            <p:ph sz="quarter" idx="14" hasCustomPrompt="1"/>
          </p:nvPr>
        </p:nvSpPr>
        <p:spPr>
          <a:xfrm>
            <a:off x="8787261" y="720000"/>
            <a:ext cx="2680837" cy="54180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Footers" descr="{&quot;templafy&quot;:{&quot;id&quot;:&quot;f6daa306-ad96-40f4-82cd-fef5cf89adf4&quot;}}">
            <a:extLst>
              <a:ext uri="{FF2B5EF4-FFF2-40B4-BE49-F238E27FC236}">
                <a16:creationId xmlns:a16="http://schemas.microsoft.com/office/drawing/2014/main" id="{1730DDFB-184E-CE5B-13B1-2A6F3A06ACE8}"/>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1564629686"/>
      </p:ext>
    </p:extLst>
  </p:cSld>
  <p:clrMapOvr>
    <a:masterClrMapping/>
  </p:clrMapOvr>
  <p:extLst>
    <p:ext uri="{DCECCB84-F9BA-43D5-87BE-67443E8EF086}">
      <p15:sldGuideLst xmlns:p15="http://schemas.microsoft.com/office/powerpoint/2012/main">
        <p15:guide id="1" orient="horz" pos="453">
          <p15:clr>
            <a:srgbClr val="8F8F8F"/>
          </p15:clr>
        </p15:guide>
        <p15:guide id="4" orient="horz" pos="3866">
          <p15:clr>
            <a:srgbClr val="FF96FF"/>
          </p15:clr>
        </p15:guide>
        <p15:guide id="5" pos="453">
          <p15:clr>
            <a:srgbClr val="FF96FF"/>
          </p15:clr>
        </p15:guide>
        <p15:guide id="6" pos="810">
          <p15:clr>
            <a:srgbClr val="FF96FF"/>
          </p15:clr>
        </p15:guide>
        <p15:guide id="7" pos="1036">
          <p15:clr>
            <a:srgbClr val="FF96FF"/>
          </p15:clr>
        </p15:guide>
        <p15:guide id="8" pos="1393">
          <p15:clr>
            <a:srgbClr val="FF96FF"/>
          </p15:clr>
        </p15:guide>
        <p15:guide id="9" pos="1620">
          <p15:clr>
            <a:srgbClr val="FF96FF"/>
          </p15:clr>
        </p15:guide>
        <p15:guide id="10" pos="1976">
          <p15:clr>
            <a:srgbClr val="FF96FF"/>
          </p15:clr>
        </p15:guide>
        <p15:guide id="11" pos="2203">
          <p15:clr>
            <a:srgbClr val="FF96FF"/>
          </p15:clr>
        </p15:guide>
        <p15:guide id="12" pos="2560">
          <p15:clr>
            <a:srgbClr val="FF96FF"/>
          </p15:clr>
        </p15:guide>
        <p15:guide id="13" pos="2786">
          <p15:clr>
            <a:srgbClr val="FF96FF"/>
          </p15:clr>
        </p15:guide>
        <p15:guide id="14" pos="3143">
          <p15:clr>
            <a:srgbClr val="FF96FF"/>
          </p15:clr>
        </p15:guide>
        <p15:guide id="15" pos="3370">
          <p15:clr>
            <a:srgbClr val="FF96FF"/>
          </p15:clr>
        </p15:guide>
        <p15:guide id="16" pos="3726">
          <p15:clr>
            <a:srgbClr val="FF96FF"/>
          </p15:clr>
        </p15:guide>
        <p15:guide id="17" pos="3953">
          <p15:clr>
            <a:srgbClr val="FF96FF"/>
          </p15:clr>
        </p15:guide>
        <p15:guide id="18" pos="4309">
          <p15:clr>
            <a:srgbClr val="FF96FF"/>
          </p15:clr>
        </p15:guide>
        <p15:guide id="19" pos="4536">
          <p15:clr>
            <a:srgbClr val="FF96FF"/>
          </p15:clr>
        </p15:guide>
        <p15:guide id="20" pos="4893">
          <p15:clr>
            <a:srgbClr val="FF96FF"/>
          </p15:clr>
        </p15:guide>
        <p15:guide id="21" pos="5120">
          <p15:clr>
            <a:srgbClr val="FF96FF"/>
          </p15:clr>
        </p15:guide>
        <p15:guide id="22" pos="5476">
          <p15:clr>
            <a:srgbClr val="FF96FF"/>
          </p15:clr>
        </p15:guide>
        <p15:guide id="23" pos="5703">
          <p15:clr>
            <a:srgbClr val="FF96FF"/>
          </p15:clr>
        </p15:guide>
        <p15:guide id="24" pos="6059">
          <p15:clr>
            <a:srgbClr val="FF96FF"/>
          </p15:clr>
        </p15:guide>
        <p15:guide id="25" pos="6286">
          <p15:clr>
            <a:srgbClr val="FF96FF"/>
          </p15:clr>
        </p15:guide>
        <p15:guide id="26" pos="6643">
          <p15:clr>
            <a:srgbClr val="FF96FF"/>
          </p15:clr>
        </p15:guide>
        <p15:guide id="27" pos="6869">
          <p15:clr>
            <a:srgbClr val="FF96FF"/>
          </p15:clr>
        </p15:guide>
        <p15:guide id="28" pos="7226">
          <p15:clr>
            <a:srgbClr val="FF96F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BFE9E1-1C16-564A-C1BC-E967D9D8E31E}"/>
              </a:ext>
            </a:extLst>
          </p:cNvPr>
          <p:cNvSpPr/>
          <p:nvPr userDrawn="1"/>
        </p:nvSpPr>
        <p:spPr>
          <a:xfrm>
            <a:off x="0" y="0"/>
            <a:ext cx="3790800" cy="6858000"/>
          </a:xfrm>
          <a:prstGeom prst="rect">
            <a:avLst/>
          </a:prstGeom>
          <a:solidFill>
            <a:srgbClr val="EAEAEA">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a:xfrm>
            <a:off x="1115138" y="6439469"/>
            <a:ext cx="2024062" cy="180000"/>
          </a:xfrm>
        </p:spPr>
        <p:txBody>
          <a:bodyPr/>
          <a:lstStyle/>
          <a:p>
            <a:fld id="{AEBF58B4-61FE-4B6E-9387-39B058629E66}" type="datetime4">
              <a:rPr lang="en-US" noProof="0" smtClean="0"/>
              <a:t>August 6, 2024</a:t>
            </a:fld>
            <a:endParaRPr lang="en-US" noProof="0" dirty="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Text Placeholder 8">
            <a:extLst>
              <a:ext uri="{FF2B5EF4-FFF2-40B4-BE49-F238E27FC236}">
                <a16:creationId xmlns:a16="http://schemas.microsoft.com/office/drawing/2014/main" id="{7F4A814F-0C98-DB9E-FF43-763E7CC5813E}"/>
              </a:ext>
            </a:extLst>
          </p:cNvPr>
          <p:cNvSpPr>
            <a:spLocks noGrp="1"/>
          </p:cNvSpPr>
          <p:nvPr>
            <p:ph type="body" sz="quarter" idx="12" hasCustomPrompt="1"/>
          </p:nvPr>
        </p:nvSpPr>
        <p:spPr>
          <a:xfrm>
            <a:off x="4424400" y="1279218"/>
            <a:ext cx="70488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14" name="Content Placeholder 13">
            <a:extLst>
              <a:ext uri="{FF2B5EF4-FFF2-40B4-BE49-F238E27FC236}">
                <a16:creationId xmlns:a16="http://schemas.microsoft.com/office/drawing/2014/main" id="{6A4FA1D6-7ADD-AD22-37E9-D78AE1E297DA}"/>
              </a:ext>
            </a:extLst>
          </p:cNvPr>
          <p:cNvSpPr>
            <a:spLocks noGrp="1"/>
          </p:cNvSpPr>
          <p:nvPr>
            <p:ph sz="quarter" idx="13" hasCustomPrompt="1"/>
          </p:nvPr>
        </p:nvSpPr>
        <p:spPr>
          <a:xfrm>
            <a:off x="4424400" y="1839600"/>
            <a:ext cx="7048800" cy="4298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9843E914-DF48-3630-DBA8-2075914F7380}"/>
              </a:ext>
            </a:extLst>
          </p:cNvPr>
          <p:cNvSpPr>
            <a:spLocks noGrp="1"/>
          </p:cNvSpPr>
          <p:nvPr>
            <p:ph type="title"/>
          </p:nvPr>
        </p:nvSpPr>
        <p:spPr>
          <a:xfrm>
            <a:off x="4424400" y="720000"/>
            <a:ext cx="7048800" cy="561600"/>
          </a:xfrm>
        </p:spPr>
        <p:txBody>
          <a:bodyPr/>
          <a:lstStyle/>
          <a:p>
            <a:r>
              <a:rPr lang="en-US" dirty="0"/>
              <a:t>Click to edit Master title style</a:t>
            </a:r>
            <a:endParaRPr lang="en-GB" dirty="0"/>
          </a:p>
        </p:txBody>
      </p:sp>
      <p:sp>
        <p:nvSpPr>
          <p:cNvPr id="4" name="Content Placeholder 13">
            <a:extLst>
              <a:ext uri="{FF2B5EF4-FFF2-40B4-BE49-F238E27FC236}">
                <a16:creationId xmlns:a16="http://schemas.microsoft.com/office/drawing/2014/main" id="{CD4EAAFD-8308-55F9-E30C-5C801082C1B2}"/>
              </a:ext>
            </a:extLst>
          </p:cNvPr>
          <p:cNvSpPr>
            <a:spLocks noGrp="1"/>
          </p:cNvSpPr>
          <p:nvPr>
            <p:ph sz="quarter" idx="14" hasCustomPrompt="1"/>
          </p:nvPr>
        </p:nvSpPr>
        <p:spPr>
          <a:xfrm>
            <a:off x="720000" y="720000"/>
            <a:ext cx="2419200" cy="54180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15106787"/>
      </p:ext>
    </p:extLst>
  </p:cSld>
  <p:clrMapOvr>
    <a:masterClrMapping/>
  </p:clrMapOvr>
  <p:extLst>
    <p:ext uri="{DCECCB84-F9BA-43D5-87BE-67443E8EF086}">
      <p15:sldGuideLst xmlns:p15="http://schemas.microsoft.com/office/powerpoint/2012/main">
        <p15:guide id="1" orient="horz" pos="453">
          <p15:clr>
            <a:srgbClr val="8F8F8F"/>
          </p15:clr>
        </p15:guide>
        <p15:guide id="4" orient="horz" pos="3866">
          <p15:clr>
            <a:srgbClr val="FF96FF"/>
          </p15:clr>
        </p15:guide>
        <p15:guide id="5" pos="453">
          <p15:clr>
            <a:srgbClr val="FF96FF"/>
          </p15:clr>
        </p15:guide>
        <p15:guide id="6" pos="810">
          <p15:clr>
            <a:srgbClr val="FF96FF"/>
          </p15:clr>
        </p15:guide>
        <p15:guide id="7" pos="1036">
          <p15:clr>
            <a:srgbClr val="FF96FF"/>
          </p15:clr>
        </p15:guide>
        <p15:guide id="8" pos="1393">
          <p15:clr>
            <a:srgbClr val="FF96FF"/>
          </p15:clr>
        </p15:guide>
        <p15:guide id="9" pos="1620">
          <p15:clr>
            <a:srgbClr val="FF96FF"/>
          </p15:clr>
        </p15:guide>
        <p15:guide id="10" pos="1976">
          <p15:clr>
            <a:srgbClr val="FF96FF"/>
          </p15:clr>
        </p15:guide>
        <p15:guide id="11" pos="2203">
          <p15:clr>
            <a:srgbClr val="FF96FF"/>
          </p15:clr>
        </p15:guide>
        <p15:guide id="12" pos="2560">
          <p15:clr>
            <a:srgbClr val="FF96FF"/>
          </p15:clr>
        </p15:guide>
        <p15:guide id="13" pos="2786">
          <p15:clr>
            <a:srgbClr val="FF96FF"/>
          </p15:clr>
        </p15:guide>
        <p15:guide id="14" pos="3143">
          <p15:clr>
            <a:srgbClr val="FF96FF"/>
          </p15:clr>
        </p15:guide>
        <p15:guide id="15" pos="3370">
          <p15:clr>
            <a:srgbClr val="FF96FF"/>
          </p15:clr>
        </p15:guide>
        <p15:guide id="16" pos="3726">
          <p15:clr>
            <a:srgbClr val="FF96FF"/>
          </p15:clr>
        </p15:guide>
        <p15:guide id="17" pos="3953">
          <p15:clr>
            <a:srgbClr val="FF96FF"/>
          </p15:clr>
        </p15:guide>
        <p15:guide id="18" pos="4309">
          <p15:clr>
            <a:srgbClr val="FF96FF"/>
          </p15:clr>
        </p15:guide>
        <p15:guide id="19" pos="4536">
          <p15:clr>
            <a:srgbClr val="FF96FF"/>
          </p15:clr>
        </p15:guide>
        <p15:guide id="20" pos="4893">
          <p15:clr>
            <a:srgbClr val="FF96FF"/>
          </p15:clr>
        </p15:guide>
        <p15:guide id="21" pos="5120">
          <p15:clr>
            <a:srgbClr val="FF96FF"/>
          </p15:clr>
        </p15:guide>
        <p15:guide id="22" pos="5476">
          <p15:clr>
            <a:srgbClr val="FF96FF"/>
          </p15:clr>
        </p15:guide>
        <p15:guide id="23" pos="5703">
          <p15:clr>
            <a:srgbClr val="FF96FF"/>
          </p15:clr>
        </p15:guide>
        <p15:guide id="24" pos="6059">
          <p15:clr>
            <a:srgbClr val="FF96FF"/>
          </p15:clr>
        </p15:guide>
        <p15:guide id="25" pos="6286">
          <p15:clr>
            <a:srgbClr val="FF96FF"/>
          </p15:clr>
        </p15:guide>
        <p15:guide id="26" pos="6643">
          <p15:clr>
            <a:srgbClr val="FF96FF"/>
          </p15:clr>
        </p15:guide>
        <p15:guide id="27" pos="6869">
          <p15:clr>
            <a:srgbClr val="FF96FF"/>
          </p15:clr>
        </p15:guide>
        <p15:guide id="28" pos="7226">
          <p15:clr>
            <a:srgbClr val="FF96F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 Left - Photo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614FC3F-8ED6-0751-6C51-3B2BEC1277DD}"/>
              </a:ext>
            </a:extLst>
          </p:cNvPr>
          <p:cNvSpPr>
            <a:spLocks noGrp="1"/>
          </p:cNvSpPr>
          <p:nvPr>
            <p:ph type="pic" sz="quarter" idx="14"/>
          </p:nvPr>
        </p:nvSpPr>
        <p:spPr>
          <a:xfrm>
            <a:off x="7200900" y="0"/>
            <a:ext cx="4991100" cy="6858000"/>
          </a:xfrm>
          <a:solidFill>
            <a:schemeClr val="accent6"/>
          </a:solidFill>
        </p:spPr>
        <p:txBody>
          <a:bodyPr tIns="648000" anchor="ctr" anchorCtr="0"/>
          <a:lstStyle>
            <a:lvl1pPr algn="ctr">
              <a:defRPr/>
            </a:lvl1pPr>
          </a:lstStyle>
          <a:p>
            <a:endParaRPr lang="en-GB"/>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p:txBody>
          <a:bodyPr/>
          <a:lstStyle/>
          <a:p>
            <a:fld id="{AEBF58B4-61FE-4B6E-9387-39B058629E66}" type="datetime4">
              <a:rPr lang="en-US" noProof="0" smtClean="0"/>
              <a:t>August 6, 2024</a:t>
            </a:fld>
            <a:endParaRPr lang="en-US" noProof="0" dirty="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Text Placeholder 8">
            <a:extLst>
              <a:ext uri="{FF2B5EF4-FFF2-40B4-BE49-F238E27FC236}">
                <a16:creationId xmlns:a16="http://schemas.microsoft.com/office/drawing/2014/main" id="{7F4A814F-0C98-DB9E-FF43-763E7CC5813E}"/>
              </a:ext>
            </a:extLst>
          </p:cNvPr>
          <p:cNvSpPr>
            <a:spLocks noGrp="1"/>
          </p:cNvSpPr>
          <p:nvPr>
            <p:ph type="body" sz="quarter" idx="12" hasCustomPrompt="1"/>
          </p:nvPr>
        </p:nvSpPr>
        <p:spPr>
          <a:xfrm>
            <a:off x="720000" y="1279218"/>
            <a:ext cx="612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14" name="Content Placeholder 13">
            <a:extLst>
              <a:ext uri="{FF2B5EF4-FFF2-40B4-BE49-F238E27FC236}">
                <a16:creationId xmlns:a16="http://schemas.microsoft.com/office/drawing/2014/main" id="{6A4FA1D6-7ADD-AD22-37E9-D78AE1E297DA}"/>
              </a:ext>
            </a:extLst>
          </p:cNvPr>
          <p:cNvSpPr>
            <a:spLocks noGrp="1"/>
          </p:cNvSpPr>
          <p:nvPr>
            <p:ph sz="quarter" idx="13" hasCustomPrompt="1"/>
          </p:nvPr>
        </p:nvSpPr>
        <p:spPr>
          <a:xfrm>
            <a:off x="720000" y="1839600"/>
            <a:ext cx="6122000" cy="4298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9843E914-DF48-3630-DBA8-2075914F7380}"/>
              </a:ext>
            </a:extLst>
          </p:cNvPr>
          <p:cNvSpPr>
            <a:spLocks noGrp="1"/>
          </p:cNvSpPr>
          <p:nvPr>
            <p:ph type="title"/>
          </p:nvPr>
        </p:nvSpPr>
        <p:spPr>
          <a:xfrm>
            <a:off x="719138" y="720000"/>
            <a:ext cx="6122000" cy="561600"/>
          </a:xfrm>
        </p:spPr>
        <p:txBody>
          <a:bodyPr/>
          <a:lstStyle/>
          <a:p>
            <a:r>
              <a:rPr lang="en-US" dirty="0"/>
              <a:t>Click to edit Master title style</a:t>
            </a:r>
            <a:endParaRPr lang="en-GB" dirty="0"/>
          </a:p>
        </p:txBody>
      </p:sp>
      <p:sp>
        <p:nvSpPr>
          <p:cNvPr id="4" name="Footers" descr="{&quot;templafy&quot;:{&quot;id&quot;:&quot;fe8e1a07-4725-46e9-b27d-111515b6a4b0&quot;}}">
            <a:extLst>
              <a:ext uri="{FF2B5EF4-FFF2-40B4-BE49-F238E27FC236}">
                <a16:creationId xmlns:a16="http://schemas.microsoft.com/office/drawing/2014/main" id="{F9EC4DD8-B03D-E94C-E682-0A9B26DCBF89}"/>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4092619915"/>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eft - Content Righ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C0E66B85-A497-806D-1EDC-07151561F037}"/>
              </a:ext>
            </a:extLst>
          </p:cNvPr>
          <p:cNvSpPr>
            <a:spLocks noGrp="1"/>
          </p:cNvSpPr>
          <p:nvPr>
            <p:ph type="pic" sz="quarter" idx="14"/>
          </p:nvPr>
        </p:nvSpPr>
        <p:spPr>
          <a:xfrm>
            <a:off x="0" y="0"/>
            <a:ext cx="4991100" cy="6858000"/>
          </a:xfrm>
          <a:solidFill>
            <a:schemeClr val="accent6"/>
          </a:solidFill>
        </p:spPr>
        <p:txBody>
          <a:bodyPr tIns="648000" anchor="ctr" anchorCtr="0"/>
          <a:lstStyle>
            <a:lvl1pPr algn="ctr">
              <a:defRPr/>
            </a:lvl1pPr>
          </a:lstStyle>
          <a:p>
            <a:endParaRPr lang="en-GB"/>
          </a:p>
        </p:txBody>
      </p:sp>
      <p:sp>
        <p:nvSpPr>
          <p:cNvPr id="11" name="Date Placeholder 10">
            <a:extLst>
              <a:ext uri="{FF2B5EF4-FFF2-40B4-BE49-F238E27FC236}">
                <a16:creationId xmlns:a16="http://schemas.microsoft.com/office/drawing/2014/main" id="{0A06397E-9D3D-F1AD-D58D-4D4D7BE0B9F2}"/>
              </a:ext>
            </a:extLst>
          </p:cNvPr>
          <p:cNvSpPr>
            <a:spLocks noGrp="1"/>
          </p:cNvSpPr>
          <p:nvPr>
            <p:ph type="dt" sz="half" idx="10"/>
          </p:nvPr>
        </p:nvSpPr>
        <p:spPr>
          <a:xfrm>
            <a:off x="1115138" y="6439469"/>
            <a:ext cx="2024062" cy="180000"/>
          </a:xfrm>
        </p:spPr>
        <p:txBody>
          <a:bodyPr/>
          <a:lstStyle/>
          <a:p>
            <a:fld id="{AEBF58B4-61FE-4B6E-9387-39B058629E66}" type="datetime4">
              <a:rPr lang="en-US" noProof="0" smtClean="0"/>
              <a:t>August 6, 2024</a:t>
            </a:fld>
            <a:endParaRPr lang="en-US" noProof="0" dirty="0"/>
          </a:p>
        </p:txBody>
      </p:sp>
      <p:sp>
        <p:nvSpPr>
          <p:cNvPr id="12" name="Slide Number Placeholder 11">
            <a:extLst>
              <a:ext uri="{FF2B5EF4-FFF2-40B4-BE49-F238E27FC236}">
                <a16:creationId xmlns:a16="http://schemas.microsoft.com/office/drawing/2014/main" id="{770F1D91-C162-A65B-51B6-A5487F8538C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Text Placeholder 8">
            <a:extLst>
              <a:ext uri="{FF2B5EF4-FFF2-40B4-BE49-F238E27FC236}">
                <a16:creationId xmlns:a16="http://schemas.microsoft.com/office/drawing/2014/main" id="{7F4A814F-0C98-DB9E-FF43-763E7CC5813E}"/>
              </a:ext>
            </a:extLst>
          </p:cNvPr>
          <p:cNvSpPr>
            <a:spLocks noGrp="1"/>
          </p:cNvSpPr>
          <p:nvPr>
            <p:ph type="body" sz="quarter" idx="12" hasCustomPrompt="1"/>
          </p:nvPr>
        </p:nvSpPr>
        <p:spPr>
          <a:xfrm>
            <a:off x="5349275" y="1279218"/>
            <a:ext cx="6122000" cy="347020"/>
          </a:xfrm>
        </p:spPr>
        <p:txBody>
          <a:bodyPr/>
          <a:lstStyle>
            <a:lvl1pPr marL="0" indent="0">
              <a:lnSpc>
                <a:spcPct val="100000"/>
              </a:lnSpc>
              <a:spcBef>
                <a:spcPts val="1200"/>
              </a:spcBef>
              <a:spcAft>
                <a:spcPts val="300"/>
              </a:spcAft>
              <a:buFont typeface="Arial" panose="020B0604020202020204" pitchFamily="34" charset="0"/>
              <a:buNone/>
              <a:defRPr sz="1800" b="1" cap="all" spc="200" baseline="0">
                <a:solidFill>
                  <a:schemeClr val="accent2"/>
                </a:solidFill>
                <a:latin typeface="+mj-lt"/>
              </a:defRPr>
            </a:lvl1pPr>
            <a:lvl2pPr marL="0" indent="0">
              <a:lnSpc>
                <a:spcPct val="100000"/>
              </a:lnSpc>
              <a:spcBef>
                <a:spcPts val="1200"/>
              </a:spcBef>
              <a:spcAft>
                <a:spcPts val="300"/>
              </a:spcAft>
              <a:buNone/>
              <a:defRPr sz="1800" b="1" cap="all">
                <a:solidFill>
                  <a:schemeClr val="accent2"/>
                </a:solidFill>
                <a:latin typeface="+mj-lt"/>
              </a:defRPr>
            </a:lvl2pPr>
            <a:lvl3pPr marL="0" indent="0">
              <a:lnSpc>
                <a:spcPct val="100000"/>
              </a:lnSpc>
              <a:spcBef>
                <a:spcPts val="1200"/>
              </a:spcBef>
              <a:spcAft>
                <a:spcPts val="300"/>
              </a:spcAft>
              <a:buNone/>
              <a:defRPr sz="1800" b="1" cap="all">
                <a:solidFill>
                  <a:schemeClr val="accent2"/>
                </a:solidFill>
                <a:latin typeface="+mj-lt"/>
              </a:defRPr>
            </a:lvl3pPr>
            <a:lvl4pPr marL="0" indent="0">
              <a:lnSpc>
                <a:spcPct val="100000"/>
              </a:lnSpc>
              <a:spcBef>
                <a:spcPts val="1200"/>
              </a:spcBef>
              <a:spcAft>
                <a:spcPts val="300"/>
              </a:spcAft>
              <a:buNone/>
              <a:defRPr sz="1800" b="1" cap="all">
                <a:solidFill>
                  <a:schemeClr val="accent2"/>
                </a:solidFill>
                <a:latin typeface="+mj-lt"/>
              </a:defRPr>
            </a:lvl4pPr>
            <a:lvl5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5pPr>
            <a:lvl6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6pPr>
            <a:lvl7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7pPr>
            <a:lvl8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8pPr>
            <a:lvl9pPr marL="0" indent="0">
              <a:lnSpc>
                <a:spcPct val="100000"/>
              </a:lnSpc>
              <a:spcBef>
                <a:spcPts val="1200"/>
              </a:spcBef>
              <a:spcAft>
                <a:spcPts val="300"/>
              </a:spcAft>
              <a:buFont typeface="Arial" panose="020B0604020202020204" pitchFamily="34" charset="0"/>
              <a:buNone/>
              <a:defRPr sz="1800" b="1" cap="all">
                <a:solidFill>
                  <a:schemeClr val="accent2"/>
                </a:solidFill>
                <a:latin typeface="+mj-lt"/>
              </a:defRPr>
            </a:lvl9pPr>
          </a:lstStyle>
          <a:p>
            <a:pPr lvl="0"/>
            <a:r>
              <a:rPr lang="en-US" dirty="0"/>
              <a:t>Click to add subhead</a:t>
            </a:r>
          </a:p>
        </p:txBody>
      </p:sp>
      <p:sp>
        <p:nvSpPr>
          <p:cNvPr id="14" name="Content Placeholder 13">
            <a:extLst>
              <a:ext uri="{FF2B5EF4-FFF2-40B4-BE49-F238E27FC236}">
                <a16:creationId xmlns:a16="http://schemas.microsoft.com/office/drawing/2014/main" id="{6A4FA1D6-7ADD-AD22-37E9-D78AE1E297DA}"/>
              </a:ext>
            </a:extLst>
          </p:cNvPr>
          <p:cNvSpPr>
            <a:spLocks noGrp="1"/>
          </p:cNvSpPr>
          <p:nvPr>
            <p:ph sz="quarter" idx="13" hasCustomPrompt="1"/>
          </p:nvPr>
        </p:nvSpPr>
        <p:spPr>
          <a:xfrm>
            <a:off x="5349275" y="1839600"/>
            <a:ext cx="6122000" cy="42984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9843E914-DF48-3630-DBA8-2075914F7380}"/>
              </a:ext>
            </a:extLst>
          </p:cNvPr>
          <p:cNvSpPr>
            <a:spLocks noGrp="1"/>
          </p:cNvSpPr>
          <p:nvPr>
            <p:ph type="title"/>
          </p:nvPr>
        </p:nvSpPr>
        <p:spPr>
          <a:xfrm>
            <a:off x="5349275" y="720000"/>
            <a:ext cx="6122000" cy="5616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611461125"/>
      </p:ext>
    </p:extLst>
  </p:cSld>
  <p:clrMapOvr>
    <a:masterClrMapping/>
  </p:clrMapOvr>
  <p:extLst>
    <p:ext uri="{DCECCB84-F9BA-43D5-87BE-67443E8EF086}">
      <p15:sldGuideLst xmlns:p15="http://schemas.microsoft.com/office/powerpoint/2012/main">
        <p15:guide id="1" orient="horz" pos="453">
          <p15:clr>
            <a:srgbClr val="8F8F8F"/>
          </p15:clr>
        </p15:guide>
        <p15:guide id="4" orient="horz" pos="3866">
          <p15:clr>
            <a:srgbClr val="FF96FF"/>
          </p15:clr>
        </p15:guide>
        <p15:guide id="5" pos="453">
          <p15:clr>
            <a:srgbClr val="FF96FF"/>
          </p15:clr>
        </p15:guide>
        <p15:guide id="6" pos="810">
          <p15:clr>
            <a:srgbClr val="FF96FF"/>
          </p15:clr>
        </p15:guide>
        <p15:guide id="7" pos="1036">
          <p15:clr>
            <a:srgbClr val="FF96FF"/>
          </p15:clr>
        </p15:guide>
        <p15:guide id="8" pos="1393">
          <p15:clr>
            <a:srgbClr val="FF96FF"/>
          </p15:clr>
        </p15:guide>
        <p15:guide id="9" pos="1620">
          <p15:clr>
            <a:srgbClr val="FF96FF"/>
          </p15:clr>
        </p15:guide>
        <p15:guide id="10" pos="1976">
          <p15:clr>
            <a:srgbClr val="FF96FF"/>
          </p15:clr>
        </p15:guide>
        <p15:guide id="11" pos="2203">
          <p15:clr>
            <a:srgbClr val="FF96FF"/>
          </p15:clr>
        </p15:guide>
        <p15:guide id="12" pos="2560">
          <p15:clr>
            <a:srgbClr val="FF96FF"/>
          </p15:clr>
        </p15:guide>
        <p15:guide id="13" pos="2786">
          <p15:clr>
            <a:srgbClr val="FF96FF"/>
          </p15:clr>
        </p15:guide>
        <p15:guide id="14" pos="3143">
          <p15:clr>
            <a:srgbClr val="FF96FF"/>
          </p15:clr>
        </p15:guide>
        <p15:guide id="15" pos="3370">
          <p15:clr>
            <a:srgbClr val="FF96FF"/>
          </p15:clr>
        </p15:guide>
        <p15:guide id="16" pos="3726">
          <p15:clr>
            <a:srgbClr val="FF96FF"/>
          </p15:clr>
        </p15:guide>
        <p15:guide id="17" pos="3953">
          <p15:clr>
            <a:srgbClr val="FF96FF"/>
          </p15:clr>
        </p15:guide>
        <p15:guide id="18" pos="4309">
          <p15:clr>
            <a:srgbClr val="FF96FF"/>
          </p15:clr>
        </p15:guide>
        <p15:guide id="19" pos="4536">
          <p15:clr>
            <a:srgbClr val="FF96FF"/>
          </p15:clr>
        </p15:guide>
        <p15:guide id="20" pos="4893">
          <p15:clr>
            <a:srgbClr val="FF96FF"/>
          </p15:clr>
        </p15:guide>
        <p15:guide id="21" pos="5120">
          <p15:clr>
            <a:srgbClr val="FF96FF"/>
          </p15:clr>
        </p15:guide>
        <p15:guide id="22" pos="5476">
          <p15:clr>
            <a:srgbClr val="FF96FF"/>
          </p15:clr>
        </p15:guide>
        <p15:guide id="23" pos="5703">
          <p15:clr>
            <a:srgbClr val="FF96FF"/>
          </p15:clr>
        </p15:guide>
        <p15:guide id="24" pos="6059">
          <p15:clr>
            <a:srgbClr val="FF96FF"/>
          </p15:clr>
        </p15:guide>
        <p15:guide id="25" pos="6286">
          <p15:clr>
            <a:srgbClr val="FF96FF"/>
          </p15:clr>
        </p15:guide>
        <p15:guide id="26" pos="6643">
          <p15:clr>
            <a:srgbClr val="FF96FF"/>
          </p15:clr>
        </p15:guide>
        <p15:guide id="27" pos="6869">
          <p15:clr>
            <a:srgbClr val="FF96FF"/>
          </p15:clr>
        </p15:guide>
        <p15:guide id="28" pos="7226">
          <p15:clr>
            <a:srgbClr val="FF96F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PORT 3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57D76C0-5C22-E359-CE79-F004D2181106}"/>
              </a:ext>
            </a:extLst>
          </p:cNvPr>
          <p:cNvSpPr/>
          <p:nvPr userDrawn="1"/>
        </p:nvSpPr>
        <p:spPr>
          <a:xfrm>
            <a:off x="0" y="0"/>
            <a:ext cx="5911200" cy="6858000"/>
          </a:xfrm>
          <a:prstGeom prst="rect">
            <a:avLst/>
          </a:prstGeom>
          <a:gradFill>
            <a:gsLst>
              <a:gs pos="60000">
                <a:schemeClr val="accent1"/>
              </a:gs>
              <a:gs pos="86000">
                <a:srgbClr val="1F538F"/>
              </a:gs>
              <a:gs pos="100000">
                <a:schemeClr val="accent3"/>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August 6, 2024</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27FEF4BC-6E95-E773-0639-620E420EBE1F}"/>
              </a:ext>
            </a:extLst>
          </p:cNvPr>
          <p:cNvSpPr>
            <a:spLocks noGrp="1"/>
          </p:cNvSpPr>
          <p:nvPr>
            <p:ph type="title"/>
          </p:nvPr>
        </p:nvSpPr>
        <p:spPr>
          <a:xfrm>
            <a:off x="719138" y="720000"/>
            <a:ext cx="4629600" cy="2530800"/>
          </a:xfrm>
        </p:spPr>
        <p:txBody>
          <a:bodyPr/>
          <a:lstStyle>
            <a:lvl1pPr>
              <a:defRPr>
                <a:solidFill>
                  <a:schemeClr val="bg1"/>
                </a:solidFill>
              </a:defRPr>
            </a:lvl1pPr>
          </a:lstStyle>
          <a:p>
            <a:r>
              <a:rPr lang="en-US" dirty="0"/>
              <a:t>Click to edit Master title style</a:t>
            </a:r>
            <a:endParaRPr lang="en-GB" dirty="0"/>
          </a:p>
        </p:txBody>
      </p:sp>
      <p:sp>
        <p:nvSpPr>
          <p:cNvPr id="10" name="Content Placeholder 13">
            <a:extLst>
              <a:ext uri="{FF2B5EF4-FFF2-40B4-BE49-F238E27FC236}">
                <a16:creationId xmlns:a16="http://schemas.microsoft.com/office/drawing/2014/main" id="{ADAE3EDE-9CDD-1054-DBC1-D9F83A0100DE}"/>
              </a:ext>
            </a:extLst>
          </p:cNvPr>
          <p:cNvSpPr>
            <a:spLocks noGrp="1"/>
          </p:cNvSpPr>
          <p:nvPr>
            <p:ph sz="quarter" idx="13" hasCustomPrompt="1"/>
          </p:nvPr>
        </p:nvSpPr>
        <p:spPr>
          <a:xfrm>
            <a:off x="6280802" y="720000"/>
            <a:ext cx="2412348" cy="25308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3">
            <a:extLst>
              <a:ext uri="{FF2B5EF4-FFF2-40B4-BE49-F238E27FC236}">
                <a16:creationId xmlns:a16="http://schemas.microsoft.com/office/drawing/2014/main" id="{8629CEFB-CC46-A8B8-01A0-9FC67CBA2F49}"/>
              </a:ext>
            </a:extLst>
          </p:cNvPr>
          <p:cNvSpPr>
            <a:spLocks noGrp="1"/>
          </p:cNvSpPr>
          <p:nvPr>
            <p:ph sz="quarter" idx="25" hasCustomPrompt="1"/>
          </p:nvPr>
        </p:nvSpPr>
        <p:spPr>
          <a:xfrm>
            <a:off x="9062752" y="720000"/>
            <a:ext cx="2412348" cy="25308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13">
            <a:extLst>
              <a:ext uri="{FF2B5EF4-FFF2-40B4-BE49-F238E27FC236}">
                <a16:creationId xmlns:a16="http://schemas.microsoft.com/office/drawing/2014/main" id="{277AD4A9-73AA-FC1E-DFE4-E50DD96AC8A9}"/>
              </a:ext>
            </a:extLst>
          </p:cNvPr>
          <p:cNvSpPr>
            <a:spLocks noGrp="1"/>
          </p:cNvSpPr>
          <p:nvPr>
            <p:ph sz="quarter" idx="26" hasCustomPrompt="1"/>
          </p:nvPr>
        </p:nvSpPr>
        <p:spPr>
          <a:xfrm>
            <a:off x="6280802" y="3607201"/>
            <a:ext cx="2412348" cy="25308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Content Placeholder 13">
            <a:extLst>
              <a:ext uri="{FF2B5EF4-FFF2-40B4-BE49-F238E27FC236}">
                <a16:creationId xmlns:a16="http://schemas.microsoft.com/office/drawing/2014/main" id="{50F43CDD-BB71-2518-2700-3FC4FD0DB8F2}"/>
              </a:ext>
            </a:extLst>
          </p:cNvPr>
          <p:cNvSpPr>
            <a:spLocks noGrp="1"/>
          </p:cNvSpPr>
          <p:nvPr>
            <p:ph sz="quarter" idx="27" hasCustomPrompt="1"/>
          </p:nvPr>
        </p:nvSpPr>
        <p:spPr>
          <a:xfrm>
            <a:off x="9062752" y="3607201"/>
            <a:ext cx="2412348" cy="25308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5">
            <a:extLst>
              <a:ext uri="{FF2B5EF4-FFF2-40B4-BE49-F238E27FC236}">
                <a16:creationId xmlns:a16="http://schemas.microsoft.com/office/drawing/2014/main" id="{2D123BC9-B849-5E02-3DDF-B103F55291D8}"/>
              </a:ext>
            </a:extLst>
          </p:cNvPr>
          <p:cNvSpPr>
            <a:spLocks noGrp="1"/>
          </p:cNvSpPr>
          <p:nvPr>
            <p:ph sz="quarter" idx="12"/>
          </p:nvPr>
        </p:nvSpPr>
        <p:spPr>
          <a:xfrm>
            <a:off x="719138" y="3610800"/>
            <a:ext cx="4629600" cy="25308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79728241"/>
      </p:ext>
    </p:extLst>
  </p:cSld>
  <p:clrMapOvr>
    <a:masterClrMapping/>
  </p:clrMapOvr>
  <p:extLst>
    <p:ext uri="{DCECCB84-F9BA-43D5-87BE-67443E8EF086}">
      <p15:sldGuideLst xmlns:p15="http://schemas.microsoft.com/office/powerpoint/2012/main">
        <p15:guide id="1" orient="horz" pos="453" userDrawn="1">
          <p15:clr>
            <a:srgbClr val="8F8F8F"/>
          </p15:clr>
        </p15:guide>
        <p15:guide id="3" orient="horz" pos="2047"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guide id="29" orient="horz" pos="2273" userDrawn="1">
          <p15:clr>
            <a:srgbClr val="FF96F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PORT 5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accent1"/>
                </a:solidFill>
              </a:defRPr>
            </a:lvl1pPr>
          </a:lstStyle>
          <a:p>
            <a:fld id="{197DF7FC-2311-4E03-AAFE-2DADE0839E10}" type="datetime4">
              <a:rPr lang="en-US" smtClean="0"/>
              <a:pPr/>
              <a:t>August 6, 2024</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accent1"/>
                </a:solidFill>
              </a:defRPr>
            </a:lvl1pPr>
          </a:lstStyle>
          <a:p>
            <a:fld id="{2DDEA8E7-5F55-4A60-8EF9-470692FC5635}" type="slidenum">
              <a:rPr lang="en-US" smtClean="0"/>
              <a:pPr/>
              <a:t>‹#›</a:t>
            </a:fld>
            <a:endParaRPr lang="en-US"/>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5" name="Title 4">
            <a:extLst>
              <a:ext uri="{FF2B5EF4-FFF2-40B4-BE49-F238E27FC236}">
                <a16:creationId xmlns:a16="http://schemas.microsoft.com/office/drawing/2014/main" id="{EB9116D4-9E24-FD39-596E-CABCC8754956}"/>
              </a:ext>
            </a:extLst>
          </p:cNvPr>
          <p:cNvSpPr>
            <a:spLocks noGrp="1"/>
          </p:cNvSpPr>
          <p:nvPr>
            <p:ph type="title"/>
          </p:nvPr>
        </p:nvSpPr>
        <p:spPr>
          <a:xfrm>
            <a:off x="719138" y="720000"/>
            <a:ext cx="2417762" cy="2530800"/>
          </a:xfrm>
        </p:spPr>
        <p:txBody>
          <a:bodyPr/>
          <a:lstStyle/>
          <a:p>
            <a:r>
              <a:rPr lang="en-US" dirty="0"/>
              <a:t>Click to edit Master title style</a:t>
            </a:r>
            <a:endParaRPr lang="en-GB" dirty="0"/>
          </a:p>
        </p:txBody>
      </p:sp>
      <p:sp>
        <p:nvSpPr>
          <p:cNvPr id="16" name="Content Placeholder 15">
            <a:extLst>
              <a:ext uri="{FF2B5EF4-FFF2-40B4-BE49-F238E27FC236}">
                <a16:creationId xmlns:a16="http://schemas.microsoft.com/office/drawing/2014/main" id="{AAC1FBFE-B73D-7F3E-861B-16D1159B45C4}"/>
              </a:ext>
            </a:extLst>
          </p:cNvPr>
          <p:cNvSpPr>
            <a:spLocks noGrp="1"/>
          </p:cNvSpPr>
          <p:nvPr>
            <p:ph sz="quarter" idx="12"/>
          </p:nvPr>
        </p:nvSpPr>
        <p:spPr>
          <a:xfrm>
            <a:off x="720000" y="3607199"/>
            <a:ext cx="5195025" cy="2530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Content Placeholder 17">
            <a:extLst>
              <a:ext uri="{FF2B5EF4-FFF2-40B4-BE49-F238E27FC236}">
                <a16:creationId xmlns:a16="http://schemas.microsoft.com/office/drawing/2014/main" id="{821355AA-2A1E-CBAB-020F-D1DB8E942258}"/>
              </a:ext>
            </a:extLst>
          </p:cNvPr>
          <p:cNvSpPr>
            <a:spLocks noGrp="1"/>
          </p:cNvSpPr>
          <p:nvPr>
            <p:ph sz="quarter" idx="13"/>
          </p:nvPr>
        </p:nvSpPr>
        <p:spPr>
          <a:xfrm>
            <a:off x="3498000" y="7200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Content Placeholder 17">
            <a:extLst>
              <a:ext uri="{FF2B5EF4-FFF2-40B4-BE49-F238E27FC236}">
                <a16:creationId xmlns:a16="http://schemas.microsoft.com/office/drawing/2014/main" id="{C93BC420-F68F-9B1C-F5A8-F0BAD3B826C1}"/>
              </a:ext>
            </a:extLst>
          </p:cNvPr>
          <p:cNvSpPr>
            <a:spLocks noGrp="1"/>
          </p:cNvSpPr>
          <p:nvPr>
            <p:ph sz="quarter" idx="14"/>
          </p:nvPr>
        </p:nvSpPr>
        <p:spPr>
          <a:xfrm>
            <a:off x="6275387" y="7200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Content Placeholder 17">
            <a:extLst>
              <a:ext uri="{FF2B5EF4-FFF2-40B4-BE49-F238E27FC236}">
                <a16:creationId xmlns:a16="http://schemas.microsoft.com/office/drawing/2014/main" id="{A5B5E373-4E3B-480D-73B7-5EE07093D499}"/>
              </a:ext>
            </a:extLst>
          </p:cNvPr>
          <p:cNvSpPr>
            <a:spLocks noGrp="1"/>
          </p:cNvSpPr>
          <p:nvPr>
            <p:ph sz="quarter" idx="15"/>
          </p:nvPr>
        </p:nvSpPr>
        <p:spPr>
          <a:xfrm>
            <a:off x="9055099" y="7200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Content Placeholder 17">
            <a:extLst>
              <a:ext uri="{FF2B5EF4-FFF2-40B4-BE49-F238E27FC236}">
                <a16:creationId xmlns:a16="http://schemas.microsoft.com/office/drawing/2014/main" id="{057CD0C9-80B1-7549-1BFB-01E5CBEA35B4}"/>
              </a:ext>
            </a:extLst>
          </p:cNvPr>
          <p:cNvSpPr>
            <a:spLocks noGrp="1"/>
          </p:cNvSpPr>
          <p:nvPr>
            <p:ph sz="quarter" idx="16"/>
          </p:nvPr>
        </p:nvSpPr>
        <p:spPr>
          <a:xfrm>
            <a:off x="6275387" y="36068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Content Placeholder 17">
            <a:extLst>
              <a:ext uri="{FF2B5EF4-FFF2-40B4-BE49-F238E27FC236}">
                <a16:creationId xmlns:a16="http://schemas.microsoft.com/office/drawing/2014/main" id="{B322A81B-E399-B159-6C94-498E77BEEE0E}"/>
              </a:ext>
            </a:extLst>
          </p:cNvPr>
          <p:cNvSpPr>
            <a:spLocks noGrp="1"/>
          </p:cNvSpPr>
          <p:nvPr>
            <p:ph sz="quarter" idx="17"/>
          </p:nvPr>
        </p:nvSpPr>
        <p:spPr>
          <a:xfrm>
            <a:off x="9055099" y="36068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10847988"/>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2047" userDrawn="1">
          <p15:clr>
            <a:srgbClr val="FF96FF"/>
          </p15:clr>
        </p15:guide>
        <p15:guide id="5" orient="horz" pos="2273" userDrawn="1">
          <p15:clr>
            <a:srgbClr val="FF96FF"/>
          </p15:clr>
        </p15:guide>
        <p15:guide id="6" orient="horz" pos="3866" userDrawn="1">
          <p15:clr>
            <a:srgbClr val="FF96FF"/>
          </p15:clr>
        </p15:guide>
        <p15:guide id="7" pos="453" userDrawn="1">
          <p15:clr>
            <a:srgbClr val="FF96FF"/>
          </p15:clr>
        </p15:guide>
        <p15:guide id="8" pos="810" userDrawn="1">
          <p15:clr>
            <a:srgbClr val="FF96FF"/>
          </p15:clr>
        </p15:guide>
        <p15:guide id="9" pos="1036" userDrawn="1">
          <p15:clr>
            <a:srgbClr val="FF96FF"/>
          </p15:clr>
        </p15:guide>
        <p15:guide id="10" pos="1393" userDrawn="1">
          <p15:clr>
            <a:srgbClr val="FF96FF"/>
          </p15:clr>
        </p15:guide>
        <p15:guide id="11" pos="1620" userDrawn="1">
          <p15:clr>
            <a:srgbClr val="FF96FF"/>
          </p15:clr>
        </p15:guide>
        <p15:guide id="12" pos="1976" userDrawn="1">
          <p15:clr>
            <a:srgbClr val="FF96FF"/>
          </p15:clr>
        </p15:guide>
        <p15:guide id="13" pos="2203" userDrawn="1">
          <p15:clr>
            <a:srgbClr val="FF96FF"/>
          </p15:clr>
        </p15:guide>
        <p15:guide id="14" pos="2560" userDrawn="1">
          <p15:clr>
            <a:srgbClr val="FF96FF"/>
          </p15:clr>
        </p15:guide>
        <p15:guide id="15" pos="2786" userDrawn="1">
          <p15:clr>
            <a:srgbClr val="FF96FF"/>
          </p15:clr>
        </p15:guide>
        <p15:guide id="16" pos="3143" userDrawn="1">
          <p15:clr>
            <a:srgbClr val="FF96FF"/>
          </p15:clr>
        </p15:guide>
        <p15:guide id="17" pos="3370" userDrawn="1">
          <p15:clr>
            <a:srgbClr val="FF96FF"/>
          </p15:clr>
        </p15:guide>
        <p15:guide id="18" pos="3726" userDrawn="1">
          <p15:clr>
            <a:srgbClr val="FF96FF"/>
          </p15:clr>
        </p15:guide>
        <p15:guide id="19" pos="3953" userDrawn="1">
          <p15:clr>
            <a:srgbClr val="FF96FF"/>
          </p15:clr>
        </p15:guide>
        <p15:guide id="20" pos="4309" userDrawn="1">
          <p15:clr>
            <a:srgbClr val="FF96FF"/>
          </p15:clr>
        </p15:guide>
        <p15:guide id="21" pos="4536" userDrawn="1">
          <p15:clr>
            <a:srgbClr val="FF96FF"/>
          </p15:clr>
        </p15:guide>
        <p15:guide id="22" pos="4893" userDrawn="1">
          <p15:clr>
            <a:srgbClr val="FF96FF"/>
          </p15:clr>
        </p15:guide>
        <p15:guide id="23" pos="5120" userDrawn="1">
          <p15:clr>
            <a:srgbClr val="FF96FF"/>
          </p15:clr>
        </p15:guide>
        <p15:guide id="24" pos="5476" userDrawn="1">
          <p15:clr>
            <a:srgbClr val="FF96FF"/>
          </p15:clr>
        </p15:guide>
        <p15:guide id="25" pos="5703" userDrawn="1">
          <p15:clr>
            <a:srgbClr val="FF96FF"/>
          </p15:clr>
        </p15:guide>
        <p15:guide id="26" pos="6059" userDrawn="1">
          <p15:clr>
            <a:srgbClr val="FF96FF"/>
          </p15:clr>
        </p15:guide>
        <p15:guide id="27" pos="6286" userDrawn="1">
          <p15:clr>
            <a:srgbClr val="FF96FF"/>
          </p15:clr>
        </p15:guide>
        <p15:guide id="28" pos="6643" userDrawn="1">
          <p15:clr>
            <a:srgbClr val="FF96FF"/>
          </p15:clr>
        </p15:guide>
        <p15:guide id="29" pos="6869" userDrawn="1">
          <p15:clr>
            <a:srgbClr val="FF96FF"/>
          </p15:clr>
        </p15:guide>
        <p15:guide id="30" pos="7226" userDrawn="1">
          <p15:clr>
            <a:srgbClr val="FF96F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PORT 5 Content B">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C26CBF-9D3D-15DE-A3B6-1F8AC80A3E0C}"/>
              </a:ext>
            </a:extLst>
          </p:cNvPr>
          <p:cNvSpPr/>
          <p:nvPr userDrawn="1"/>
        </p:nvSpPr>
        <p:spPr>
          <a:xfrm>
            <a:off x="0" y="0"/>
            <a:ext cx="31356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a:xfrm>
            <a:off x="1115138" y="6439469"/>
            <a:ext cx="1828800" cy="180000"/>
          </a:xfrm>
        </p:spPr>
        <p:txBody>
          <a:bodyPr/>
          <a:lstStyle>
            <a:lvl1pPr>
              <a:defRPr>
                <a:solidFill>
                  <a:schemeClr val="bg1"/>
                </a:solidFill>
              </a:defRPr>
            </a:lvl1pPr>
          </a:lstStyle>
          <a:p>
            <a:fld id="{197DF7FC-2311-4E03-AAFE-2DADE0839E10}" type="datetime4">
              <a:rPr lang="en-US" smtClean="0"/>
              <a:pPr/>
              <a:t>August 6, 2024</a:t>
            </a:fld>
            <a:endParaRPr lang="en-US" dirty="0"/>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dirty="0"/>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5" name="Title 4">
            <a:extLst>
              <a:ext uri="{FF2B5EF4-FFF2-40B4-BE49-F238E27FC236}">
                <a16:creationId xmlns:a16="http://schemas.microsoft.com/office/drawing/2014/main" id="{EB9116D4-9E24-FD39-596E-CABCC8754956}"/>
              </a:ext>
            </a:extLst>
          </p:cNvPr>
          <p:cNvSpPr>
            <a:spLocks noGrp="1"/>
          </p:cNvSpPr>
          <p:nvPr>
            <p:ph type="title"/>
          </p:nvPr>
        </p:nvSpPr>
        <p:spPr>
          <a:xfrm>
            <a:off x="719138" y="720000"/>
            <a:ext cx="2224800" cy="2530800"/>
          </a:xfrm>
        </p:spPr>
        <p:txBody>
          <a:bodyPr/>
          <a:lstStyle>
            <a:lvl1pPr>
              <a:defRPr>
                <a:solidFill>
                  <a:schemeClr val="bg1"/>
                </a:solidFill>
              </a:defRPr>
            </a:lvl1pPr>
          </a:lstStyle>
          <a:p>
            <a:r>
              <a:rPr lang="en-US" dirty="0"/>
              <a:t>Click to edit Master title style</a:t>
            </a:r>
            <a:endParaRPr lang="en-GB" dirty="0"/>
          </a:p>
        </p:txBody>
      </p:sp>
      <p:sp>
        <p:nvSpPr>
          <p:cNvPr id="18" name="Content Placeholder 17">
            <a:extLst>
              <a:ext uri="{FF2B5EF4-FFF2-40B4-BE49-F238E27FC236}">
                <a16:creationId xmlns:a16="http://schemas.microsoft.com/office/drawing/2014/main" id="{821355AA-2A1E-CBAB-020F-D1DB8E942258}"/>
              </a:ext>
            </a:extLst>
          </p:cNvPr>
          <p:cNvSpPr>
            <a:spLocks noGrp="1"/>
          </p:cNvSpPr>
          <p:nvPr>
            <p:ph sz="quarter" idx="13"/>
          </p:nvPr>
        </p:nvSpPr>
        <p:spPr>
          <a:xfrm>
            <a:off x="3498000" y="720000"/>
            <a:ext cx="5195150"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Content Placeholder 17">
            <a:extLst>
              <a:ext uri="{FF2B5EF4-FFF2-40B4-BE49-F238E27FC236}">
                <a16:creationId xmlns:a16="http://schemas.microsoft.com/office/drawing/2014/main" id="{A5B5E373-4E3B-480D-73B7-5EE07093D499}"/>
              </a:ext>
            </a:extLst>
          </p:cNvPr>
          <p:cNvSpPr>
            <a:spLocks noGrp="1"/>
          </p:cNvSpPr>
          <p:nvPr>
            <p:ph sz="quarter" idx="15"/>
          </p:nvPr>
        </p:nvSpPr>
        <p:spPr>
          <a:xfrm>
            <a:off x="9055099" y="7200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Content Placeholder 17">
            <a:extLst>
              <a:ext uri="{FF2B5EF4-FFF2-40B4-BE49-F238E27FC236}">
                <a16:creationId xmlns:a16="http://schemas.microsoft.com/office/drawing/2014/main" id="{057CD0C9-80B1-7549-1BFB-01E5CBEA35B4}"/>
              </a:ext>
            </a:extLst>
          </p:cNvPr>
          <p:cNvSpPr>
            <a:spLocks noGrp="1"/>
          </p:cNvSpPr>
          <p:nvPr>
            <p:ph sz="quarter" idx="16"/>
          </p:nvPr>
        </p:nvSpPr>
        <p:spPr>
          <a:xfrm>
            <a:off x="3498000" y="3606800"/>
            <a:ext cx="5195150"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Content Placeholder 17">
            <a:extLst>
              <a:ext uri="{FF2B5EF4-FFF2-40B4-BE49-F238E27FC236}">
                <a16:creationId xmlns:a16="http://schemas.microsoft.com/office/drawing/2014/main" id="{B322A81B-E399-B159-6C94-498E77BEEE0E}"/>
              </a:ext>
            </a:extLst>
          </p:cNvPr>
          <p:cNvSpPr>
            <a:spLocks noGrp="1"/>
          </p:cNvSpPr>
          <p:nvPr>
            <p:ph sz="quarter" idx="17"/>
          </p:nvPr>
        </p:nvSpPr>
        <p:spPr>
          <a:xfrm>
            <a:off x="9055099" y="3606800"/>
            <a:ext cx="2417763"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Content Placeholder 5">
            <a:extLst>
              <a:ext uri="{FF2B5EF4-FFF2-40B4-BE49-F238E27FC236}">
                <a16:creationId xmlns:a16="http://schemas.microsoft.com/office/drawing/2014/main" id="{53C86090-9697-9AEF-C893-5B4EBE1CA3B2}"/>
              </a:ext>
            </a:extLst>
          </p:cNvPr>
          <p:cNvSpPr>
            <a:spLocks noGrp="1"/>
          </p:cNvSpPr>
          <p:nvPr>
            <p:ph sz="quarter" idx="12"/>
          </p:nvPr>
        </p:nvSpPr>
        <p:spPr>
          <a:xfrm>
            <a:off x="719138" y="3610800"/>
            <a:ext cx="2224800" cy="25308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27286243"/>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2047" userDrawn="1">
          <p15:clr>
            <a:srgbClr val="FF96FF"/>
          </p15:clr>
        </p15:guide>
        <p15:guide id="5" orient="horz" pos="2273" userDrawn="1">
          <p15:clr>
            <a:srgbClr val="FF96FF"/>
          </p15:clr>
        </p15:guide>
        <p15:guide id="6" orient="horz" pos="3866" userDrawn="1">
          <p15:clr>
            <a:srgbClr val="FF96FF"/>
          </p15:clr>
        </p15:guide>
        <p15:guide id="7" pos="453" userDrawn="1">
          <p15:clr>
            <a:srgbClr val="FF96FF"/>
          </p15:clr>
        </p15:guide>
        <p15:guide id="8" pos="810" userDrawn="1">
          <p15:clr>
            <a:srgbClr val="FF96FF"/>
          </p15:clr>
        </p15:guide>
        <p15:guide id="9" pos="1036" userDrawn="1">
          <p15:clr>
            <a:srgbClr val="FF96FF"/>
          </p15:clr>
        </p15:guide>
        <p15:guide id="10" pos="1393" userDrawn="1">
          <p15:clr>
            <a:srgbClr val="FF96FF"/>
          </p15:clr>
        </p15:guide>
        <p15:guide id="11" pos="1620" userDrawn="1">
          <p15:clr>
            <a:srgbClr val="FF96FF"/>
          </p15:clr>
        </p15:guide>
        <p15:guide id="12" pos="1976" userDrawn="1">
          <p15:clr>
            <a:srgbClr val="FF96FF"/>
          </p15:clr>
        </p15:guide>
        <p15:guide id="13" pos="2203" userDrawn="1">
          <p15:clr>
            <a:srgbClr val="FF96FF"/>
          </p15:clr>
        </p15:guide>
        <p15:guide id="14" pos="2560" userDrawn="1">
          <p15:clr>
            <a:srgbClr val="FF96FF"/>
          </p15:clr>
        </p15:guide>
        <p15:guide id="15" pos="2786" userDrawn="1">
          <p15:clr>
            <a:srgbClr val="FF96FF"/>
          </p15:clr>
        </p15:guide>
        <p15:guide id="16" pos="3143" userDrawn="1">
          <p15:clr>
            <a:srgbClr val="FF96FF"/>
          </p15:clr>
        </p15:guide>
        <p15:guide id="17" pos="3370" userDrawn="1">
          <p15:clr>
            <a:srgbClr val="FF96FF"/>
          </p15:clr>
        </p15:guide>
        <p15:guide id="18" pos="3726" userDrawn="1">
          <p15:clr>
            <a:srgbClr val="FF96FF"/>
          </p15:clr>
        </p15:guide>
        <p15:guide id="19" pos="3953" userDrawn="1">
          <p15:clr>
            <a:srgbClr val="FF96FF"/>
          </p15:clr>
        </p15:guide>
        <p15:guide id="20" pos="4309" userDrawn="1">
          <p15:clr>
            <a:srgbClr val="FF96FF"/>
          </p15:clr>
        </p15:guide>
        <p15:guide id="21" pos="4536" userDrawn="1">
          <p15:clr>
            <a:srgbClr val="FF96FF"/>
          </p15:clr>
        </p15:guide>
        <p15:guide id="22" pos="4893" userDrawn="1">
          <p15:clr>
            <a:srgbClr val="FF96FF"/>
          </p15:clr>
        </p15:guide>
        <p15:guide id="23" pos="5120" userDrawn="1">
          <p15:clr>
            <a:srgbClr val="FF96FF"/>
          </p15:clr>
        </p15:guide>
        <p15:guide id="24" pos="5476" userDrawn="1">
          <p15:clr>
            <a:srgbClr val="FF96FF"/>
          </p15:clr>
        </p15:guide>
        <p15:guide id="25" pos="5703" userDrawn="1">
          <p15:clr>
            <a:srgbClr val="FF96FF"/>
          </p15:clr>
        </p15:guide>
        <p15:guide id="26" pos="6059" userDrawn="1">
          <p15:clr>
            <a:srgbClr val="FF96FF"/>
          </p15:clr>
        </p15:guide>
        <p15:guide id="27" pos="6286" userDrawn="1">
          <p15:clr>
            <a:srgbClr val="FF96FF"/>
          </p15:clr>
        </p15:guide>
        <p15:guide id="28" pos="6643" userDrawn="1">
          <p15:clr>
            <a:srgbClr val="FF96FF"/>
          </p15:clr>
        </p15:guide>
        <p15:guide id="29" pos="6869" userDrawn="1">
          <p15:clr>
            <a:srgbClr val="FF96FF"/>
          </p15:clr>
        </p15:guide>
        <p15:guide id="30" pos="7226" userDrawn="1">
          <p15:clr>
            <a:srgbClr val="FF96F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REPORT 5 Content C">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B292795-53E5-D4AE-7881-39C23A693A20}"/>
              </a:ext>
            </a:extLst>
          </p:cNvPr>
          <p:cNvSpPr/>
          <p:nvPr userDrawn="1"/>
        </p:nvSpPr>
        <p:spPr>
          <a:xfrm>
            <a:off x="9053512" y="0"/>
            <a:ext cx="3138487" cy="6858000"/>
          </a:xfrm>
          <a:prstGeom prst="rect">
            <a:avLst/>
          </a:prstGeom>
          <a:solidFill>
            <a:srgbClr val="EAEAEA">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accent1"/>
                </a:solidFill>
              </a:defRPr>
            </a:lvl1pPr>
          </a:lstStyle>
          <a:p>
            <a:fld id="{197DF7FC-2311-4E03-AAFE-2DADE0839E10}" type="datetime4">
              <a:rPr lang="en-US" smtClean="0"/>
              <a:pPr/>
              <a:t>August 6, 2024</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accent1"/>
                </a:solidFill>
              </a:defRPr>
            </a:lvl1pPr>
          </a:lstStyle>
          <a:p>
            <a:fld id="{2DDEA8E7-5F55-4A60-8EF9-470692FC5635}" type="slidenum">
              <a:rPr lang="en-US" smtClean="0"/>
              <a:pPr/>
              <a:t>‹#›</a:t>
            </a:fld>
            <a:endParaRPr lang="en-US"/>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8" name="Content Placeholder 17">
            <a:extLst>
              <a:ext uri="{FF2B5EF4-FFF2-40B4-BE49-F238E27FC236}">
                <a16:creationId xmlns:a16="http://schemas.microsoft.com/office/drawing/2014/main" id="{821355AA-2A1E-CBAB-020F-D1DB8E942258}"/>
              </a:ext>
            </a:extLst>
          </p:cNvPr>
          <p:cNvSpPr>
            <a:spLocks noGrp="1"/>
          </p:cNvSpPr>
          <p:nvPr>
            <p:ph sz="quarter" idx="13"/>
          </p:nvPr>
        </p:nvSpPr>
        <p:spPr>
          <a:xfrm>
            <a:off x="3498000" y="720000"/>
            <a:ext cx="5195150"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Content Placeholder 17">
            <a:extLst>
              <a:ext uri="{FF2B5EF4-FFF2-40B4-BE49-F238E27FC236}">
                <a16:creationId xmlns:a16="http://schemas.microsoft.com/office/drawing/2014/main" id="{A5B5E373-4E3B-480D-73B7-5EE07093D499}"/>
              </a:ext>
            </a:extLst>
          </p:cNvPr>
          <p:cNvSpPr>
            <a:spLocks noGrp="1"/>
          </p:cNvSpPr>
          <p:nvPr>
            <p:ph sz="quarter" idx="15"/>
          </p:nvPr>
        </p:nvSpPr>
        <p:spPr>
          <a:xfrm>
            <a:off x="9212062" y="720000"/>
            <a:ext cx="2260800"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Content Placeholder 17">
            <a:extLst>
              <a:ext uri="{FF2B5EF4-FFF2-40B4-BE49-F238E27FC236}">
                <a16:creationId xmlns:a16="http://schemas.microsoft.com/office/drawing/2014/main" id="{057CD0C9-80B1-7549-1BFB-01E5CBEA35B4}"/>
              </a:ext>
            </a:extLst>
          </p:cNvPr>
          <p:cNvSpPr>
            <a:spLocks noGrp="1"/>
          </p:cNvSpPr>
          <p:nvPr>
            <p:ph sz="quarter" idx="16"/>
          </p:nvPr>
        </p:nvSpPr>
        <p:spPr>
          <a:xfrm>
            <a:off x="3498000" y="3606800"/>
            <a:ext cx="5195150"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Content Placeholder 17">
            <a:extLst>
              <a:ext uri="{FF2B5EF4-FFF2-40B4-BE49-F238E27FC236}">
                <a16:creationId xmlns:a16="http://schemas.microsoft.com/office/drawing/2014/main" id="{B322A81B-E399-B159-6C94-498E77BEEE0E}"/>
              </a:ext>
            </a:extLst>
          </p:cNvPr>
          <p:cNvSpPr>
            <a:spLocks noGrp="1"/>
          </p:cNvSpPr>
          <p:nvPr>
            <p:ph sz="quarter" idx="17"/>
          </p:nvPr>
        </p:nvSpPr>
        <p:spPr>
          <a:xfrm>
            <a:off x="9212062" y="3606800"/>
            <a:ext cx="2260800" cy="2530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6">
            <a:extLst>
              <a:ext uri="{FF2B5EF4-FFF2-40B4-BE49-F238E27FC236}">
                <a16:creationId xmlns:a16="http://schemas.microsoft.com/office/drawing/2014/main" id="{97D0E8A7-F71B-DA02-9636-65342A59D178}"/>
              </a:ext>
            </a:extLst>
          </p:cNvPr>
          <p:cNvSpPr>
            <a:spLocks noGrp="1"/>
          </p:cNvSpPr>
          <p:nvPr>
            <p:ph type="title"/>
          </p:nvPr>
        </p:nvSpPr>
        <p:spPr>
          <a:xfrm>
            <a:off x="719138" y="719999"/>
            <a:ext cx="2416913" cy="2529613"/>
          </a:xfrm>
        </p:spPr>
        <p:txBody>
          <a:bodyPr/>
          <a:lstStyle/>
          <a:p>
            <a:r>
              <a:rPr lang="en-US" dirty="0"/>
              <a:t>Click to edit Master title style</a:t>
            </a:r>
            <a:endParaRPr lang="en-GB" dirty="0"/>
          </a:p>
        </p:txBody>
      </p:sp>
      <p:sp>
        <p:nvSpPr>
          <p:cNvPr id="8" name="Content Placeholder 3">
            <a:extLst>
              <a:ext uri="{FF2B5EF4-FFF2-40B4-BE49-F238E27FC236}">
                <a16:creationId xmlns:a16="http://schemas.microsoft.com/office/drawing/2014/main" id="{0439221F-1453-B601-B3A1-2760F20CC76B}"/>
              </a:ext>
            </a:extLst>
          </p:cNvPr>
          <p:cNvSpPr>
            <a:spLocks noGrp="1"/>
          </p:cNvSpPr>
          <p:nvPr>
            <p:ph sz="quarter" idx="14" hasCustomPrompt="1"/>
          </p:nvPr>
        </p:nvSpPr>
        <p:spPr>
          <a:xfrm>
            <a:off x="719138" y="3606800"/>
            <a:ext cx="2416175" cy="2530475"/>
          </a:xfrm>
        </p:spPr>
        <p:txBody>
          <a:bodyPr/>
          <a:lstStyle>
            <a:lvl1pPr>
              <a:defRPr sz="4000" cap="all" baseline="0">
                <a:solidFill>
                  <a:srgbClr val="9EC3E1"/>
                </a:solidFill>
              </a:defRPr>
            </a:lvl1pPr>
          </a:lstStyle>
          <a:p>
            <a:pPr lvl="0"/>
            <a:r>
              <a:rPr lang="en-US" dirty="0"/>
              <a:t>Callout or stat</a:t>
            </a:r>
            <a:endParaRPr lang="en-GB" dirty="0"/>
          </a:p>
        </p:txBody>
      </p:sp>
      <p:sp>
        <p:nvSpPr>
          <p:cNvPr id="5" name="Footers" descr="{&quot;templafy&quot;:{&quot;id&quot;:&quot;802c32aa-2e79-485b-8fd7-9e826bb7a9c4&quot;}}">
            <a:extLst>
              <a:ext uri="{FF2B5EF4-FFF2-40B4-BE49-F238E27FC236}">
                <a16:creationId xmlns:a16="http://schemas.microsoft.com/office/drawing/2014/main" id="{EDC4708C-CD54-B7F2-D805-7C44F6F2B07D}"/>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979422915"/>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2047" userDrawn="1">
          <p15:clr>
            <a:srgbClr val="FF96FF"/>
          </p15:clr>
        </p15:guide>
        <p15:guide id="5" orient="horz" pos="2273" userDrawn="1">
          <p15:clr>
            <a:srgbClr val="FF96FF"/>
          </p15:clr>
        </p15:guide>
        <p15:guide id="6" orient="horz" pos="3866" userDrawn="1">
          <p15:clr>
            <a:srgbClr val="FF96FF"/>
          </p15:clr>
        </p15:guide>
        <p15:guide id="7" pos="453" userDrawn="1">
          <p15:clr>
            <a:srgbClr val="FF96FF"/>
          </p15:clr>
        </p15:guide>
        <p15:guide id="8" pos="810" userDrawn="1">
          <p15:clr>
            <a:srgbClr val="FF96FF"/>
          </p15:clr>
        </p15:guide>
        <p15:guide id="9" pos="1036" userDrawn="1">
          <p15:clr>
            <a:srgbClr val="FF96FF"/>
          </p15:clr>
        </p15:guide>
        <p15:guide id="10" pos="1393" userDrawn="1">
          <p15:clr>
            <a:srgbClr val="FF96FF"/>
          </p15:clr>
        </p15:guide>
        <p15:guide id="11" pos="1620" userDrawn="1">
          <p15:clr>
            <a:srgbClr val="FF96FF"/>
          </p15:clr>
        </p15:guide>
        <p15:guide id="12" pos="1976" userDrawn="1">
          <p15:clr>
            <a:srgbClr val="FF96FF"/>
          </p15:clr>
        </p15:guide>
        <p15:guide id="13" pos="2203" userDrawn="1">
          <p15:clr>
            <a:srgbClr val="FF96FF"/>
          </p15:clr>
        </p15:guide>
        <p15:guide id="14" pos="2560" userDrawn="1">
          <p15:clr>
            <a:srgbClr val="FF96FF"/>
          </p15:clr>
        </p15:guide>
        <p15:guide id="15" pos="2786" userDrawn="1">
          <p15:clr>
            <a:srgbClr val="FF96FF"/>
          </p15:clr>
        </p15:guide>
        <p15:guide id="16" pos="3143" userDrawn="1">
          <p15:clr>
            <a:srgbClr val="FF96FF"/>
          </p15:clr>
        </p15:guide>
        <p15:guide id="17" pos="3370" userDrawn="1">
          <p15:clr>
            <a:srgbClr val="FF96FF"/>
          </p15:clr>
        </p15:guide>
        <p15:guide id="18" pos="3726" userDrawn="1">
          <p15:clr>
            <a:srgbClr val="FF96FF"/>
          </p15:clr>
        </p15:guide>
        <p15:guide id="19" pos="3953" userDrawn="1">
          <p15:clr>
            <a:srgbClr val="FF96FF"/>
          </p15:clr>
        </p15:guide>
        <p15:guide id="20" pos="4309" userDrawn="1">
          <p15:clr>
            <a:srgbClr val="FF96FF"/>
          </p15:clr>
        </p15:guide>
        <p15:guide id="21" pos="4536" userDrawn="1">
          <p15:clr>
            <a:srgbClr val="FF96FF"/>
          </p15:clr>
        </p15:guide>
        <p15:guide id="22" pos="4893" userDrawn="1">
          <p15:clr>
            <a:srgbClr val="FF96FF"/>
          </p15:clr>
        </p15:guide>
        <p15:guide id="23" pos="5120" userDrawn="1">
          <p15:clr>
            <a:srgbClr val="FF96FF"/>
          </p15:clr>
        </p15:guide>
        <p15:guide id="24" pos="5476" userDrawn="1">
          <p15:clr>
            <a:srgbClr val="FF96FF"/>
          </p15:clr>
        </p15:guide>
        <p15:guide id="25" pos="5703" userDrawn="1">
          <p15:clr>
            <a:srgbClr val="FF96FF"/>
          </p15:clr>
        </p15:guide>
        <p15:guide id="26" pos="6059" userDrawn="1">
          <p15:clr>
            <a:srgbClr val="FF96FF"/>
          </p15:clr>
        </p15:guide>
        <p15:guide id="27" pos="6286" userDrawn="1">
          <p15:clr>
            <a:srgbClr val="FF96FF"/>
          </p15:clr>
        </p15:guide>
        <p15:guide id="28" pos="6643" userDrawn="1">
          <p15:clr>
            <a:srgbClr val="FF96FF"/>
          </p15:clr>
        </p15:guide>
        <p15:guide id="29" pos="6869" userDrawn="1">
          <p15:clr>
            <a:srgbClr val="FF96FF"/>
          </p15:clr>
        </p15:guide>
        <p15:guide id="30" pos="7226" userDrawn="1">
          <p15:clr>
            <a:srgbClr val="FF96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C with Confidential Statement">
    <p:bg>
      <p:bgPr>
        <a:gradFill>
          <a:gsLst>
            <a:gs pos="86000">
              <a:srgbClr val="1F538F"/>
            </a:gs>
            <a:gs pos="60000">
              <a:schemeClr val="accent1"/>
            </a:gs>
            <a:gs pos="100000">
              <a:schemeClr val="accent3"/>
            </a:gs>
          </a:gsLst>
          <a:lin ang="8100000" scaled="1"/>
        </a:gra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C753663D-E098-B93B-3E15-3DB8D2D8F89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5504" y="719138"/>
            <a:ext cx="4885771" cy="5605380"/>
          </a:xfrm>
          <a:prstGeom prst="rect">
            <a:avLst/>
          </a:prstGeom>
        </p:spPr>
      </p:pic>
      <p:sp>
        <p:nvSpPr>
          <p:cNvPr id="16" name="Rectangle 15">
            <a:extLst>
              <a:ext uri="{FF2B5EF4-FFF2-40B4-BE49-F238E27FC236}">
                <a16:creationId xmlns:a16="http://schemas.microsoft.com/office/drawing/2014/main" id="{5D5AB2CE-B33D-1B37-2E06-5DF32D905889}"/>
              </a:ext>
            </a:extLst>
          </p:cNvPr>
          <p:cNvSpPr/>
          <p:nvPr userDrawn="1"/>
        </p:nvSpPr>
        <p:spPr>
          <a:xfrm rot="10800000">
            <a:off x="0" y="1"/>
            <a:ext cx="12178055" cy="5557138"/>
          </a:xfrm>
          <a:prstGeom prst="rect">
            <a:avLst/>
          </a:prstGeom>
          <a:gradFill flip="none" rotWithShape="1">
            <a:gsLst>
              <a:gs pos="100000">
                <a:schemeClr val="accent3"/>
              </a:gs>
              <a:gs pos="0">
                <a:schemeClr val="accent1">
                  <a:alpha val="0"/>
                </a:schemeClr>
              </a:gs>
              <a:gs pos="71000">
                <a:srgbClr val="15417F"/>
              </a:gs>
              <a:gs pos="51000">
                <a:schemeClr val="accent1">
                  <a:alpha val="90000"/>
                </a:schemeClr>
              </a:gs>
              <a:gs pos="16000">
                <a:schemeClr val="accent1">
                  <a:alpha val="5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err="1">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50E79776-6271-610E-408A-1979D992DFA4}"/>
              </a:ext>
            </a:extLst>
          </p:cNvPr>
          <p:cNvSpPr>
            <a:spLocks noGrp="1"/>
          </p:cNvSpPr>
          <p:nvPr>
            <p:ph type="ctrTitle" hasCustomPrompt="1"/>
          </p:nvPr>
        </p:nvSpPr>
        <p:spPr>
          <a:xfrm>
            <a:off x="720000" y="3015152"/>
            <a:ext cx="10733505" cy="1296000"/>
          </a:xfrm>
        </p:spPr>
        <p:txBody>
          <a:bodyPr anchor="t" anchorCtr="0">
            <a:noAutofit/>
          </a:bodyPr>
          <a:lstStyle>
            <a:lvl1pPr algn="l">
              <a:defRPr sz="4400">
                <a:solidFill>
                  <a:schemeClr val="bg1"/>
                </a:solidFill>
              </a:defRPr>
            </a:lvl1pPr>
          </a:lstStyle>
          <a:p>
            <a:r>
              <a:rPr lang="en-US" noProof="0" dirty="0"/>
              <a:t>Click to Add Title</a:t>
            </a:r>
          </a:p>
        </p:txBody>
      </p:sp>
      <p:sp>
        <p:nvSpPr>
          <p:cNvPr id="3" name="Subtitle 2">
            <a:extLst>
              <a:ext uri="{FF2B5EF4-FFF2-40B4-BE49-F238E27FC236}">
                <a16:creationId xmlns:a16="http://schemas.microsoft.com/office/drawing/2014/main" id="{FB5CFD3E-F412-8675-6657-903BBC4AEE99}"/>
              </a:ext>
            </a:extLst>
          </p:cNvPr>
          <p:cNvSpPr>
            <a:spLocks noGrp="1"/>
          </p:cNvSpPr>
          <p:nvPr>
            <p:ph type="subTitle" idx="1" hasCustomPrompt="1"/>
          </p:nvPr>
        </p:nvSpPr>
        <p:spPr>
          <a:xfrm>
            <a:off x="720000" y="2600550"/>
            <a:ext cx="10733504" cy="306000"/>
          </a:xfrm>
        </p:spPr>
        <p:txBody>
          <a:bodyPr>
            <a:noAutofit/>
          </a:bodyPr>
          <a:lstStyle>
            <a:lvl1pPr marL="0" indent="0" algn="l">
              <a:spcBef>
                <a:spcPts val="0"/>
              </a:spcBef>
              <a:spcAft>
                <a:spcPts val="0"/>
              </a:spcAft>
              <a:buNone/>
              <a:defRPr sz="1400" b="1" cap="all" spc="200"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subtitle</a:t>
            </a:r>
          </a:p>
        </p:txBody>
      </p:sp>
      <p:sp>
        <p:nvSpPr>
          <p:cNvPr id="7" name="Date Placeholder 6">
            <a:extLst>
              <a:ext uri="{FF2B5EF4-FFF2-40B4-BE49-F238E27FC236}">
                <a16:creationId xmlns:a16="http://schemas.microsoft.com/office/drawing/2014/main" id="{D27BC2F6-5F98-FD07-6484-736D32FD3C4A}"/>
              </a:ext>
            </a:extLst>
          </p:cNvPr>
          <p:cNvSpPr>
            <a:spLocks noGrp="1"/>
          </p:cNvSpPr>
          <p:nvPr>
            <p:ph type="dt" sz="half" idx="10"/>
          </p:nvPr>
        </p:nvSpPr>
        <p:spPr>
          <a:xfrm>
            <a:off x="720000" y="4941020"/>
            <a:ext cx="5195025" cy="180000"/>
          </a:xfrm>
        </p:spPr>
        <p:txBody>
          <a:bodyPr/>
          <a:lstStyle>
            <a:lvl1pPr>
              <a:defRPr sz="1000">
                <a:solidFill>
                  <a:schemeClr val="bg1"/>
                </a:solidFill>
              </a:defRPr>
            </a:lvl1pPr>
          </a:lstStyle>
          <a:p>
            <a:fld id="{2555C37E-A1C6-4459-9E67-8F853AD043DA}" type="datetime4">
              <a:rPr lang="en-US" smtClean="0"/>
              <a:pPr/>
              <a:t>August 6, 2024</a:t>
            </a:fld>
            <a:endParaRPr lang="en-US" dirty="0"/>
          </a:p>
        </p:txBody>
      </p:sp>
      <p:sp>
        <p:nvSpPr>
          <p:cNvPr id="9" name="Guides" hidden="1">
            <a:extLst>
              <a:ext uri="{FF2B5EF4-FFF2-40B4-BE49-F238E27FC236}">
                <a16:creationId xmlns:a16="http://schemas.microsoft.com/office/drawing/2014/main" id="{0C60A4DE-3004-2078-21A1-A22A8232DCD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pic>
        <p:nvPicPr>
          <p:cNvPr id="1737974633" name="Picture 5" descr="{&quot;templafy&quot;:{&quot;id&quot;:&quot;539ce546-0ecd-4010-9fa9-987f56adaa25&quot;}}"/>
          <p:cNvPicPr>
            <a:picLocks noChangeAspect="1"/>
          </p:cNvPicPr>
          <p:nvPr/>
        </p:nvPicPr>
        <p:blipFill>
          <a:blip r:embed="rId5"/>
          <a:stretch>
            <a:fillRect/>
          </a:stretch>
        </p:blipFill>
        <p:spPr>
          <a:xfrm>
            <a:off x="737770" y="702906"/>
            <a:ext cx="4322438" cy="725487"/>
          </a:xfrm>
          <a:prstGeom prst="rect">
            <a:avLst/>
          </a:prstGeom>
        </p:spPr>
      </p:pic>
      <p:sp>
        <p:nvSpPr>
          <p:cNvPr id="12" name="Text Placeholder 11">
            <a:extLst>
              <a:ext uri="{FF2B5EF4-FFF2-40B4-BE49-F238E27FC236}">
                <a16:creationId xmlns:a16="http://schemas.microsoft.com/office/drawing/2014/main" id="{E4F62758-C109-9421-029F-4D65AB2D2D65}"/>
              </a:ext>
            </a:extLst>
          </p:cNvPr>
          <p:cNvSpPr>
            <a:spLocks noGrp="1"/>
          </p:cNvSpPr>
          <p:nvPr>
            <p:ph type="body" sz="quarter" idx="25" hasCustomPrompt="1"/>
          </p:nvPr>
        </p:nvSpPr>
        <p:spPr>
          <a:xfrm>
            <a:off x="720000" y="4481920"/>
            <a:ext cx="5194300" cy="180000"/>
          </a:xfrm>
        </p:spPr>
        <p:txBody>
          <a:bodyPr anchor="b" anchorCtr="0">
            <a:noAutofit/>
          </a:bodyPr>
          <a:lstStyle>
            <a:lvl1pPr marL="0" indent="0">
              <a:lnSpc>
                <a:spcPct val="100000"/>
              </a:lnSpc>
              <a:spcBef>
                <a:spcPts val="250"/>
              </a:spcBef>
              <a:spcAft>
                <a:spcPts val="600"/>
              </a:spcAft>
              <a:buFont typeface="Arial" panose="020B0604020202020204" pitchFamily="34" charset="0"/>
              <a:buNone/>
              <a:defRPr sz="1300" b="1">
                <a:solidFill>
                  <a:schemeClr val="bg1"/>
                </a:solidFill>
                <a:latin typeface="+mj-lt"/>
              </a:defRPr>
            </a:lvl1pPr>
            <a:lvl2pPr marL="0" indent="0">
              <a:lnSpc>
                <a:spcPct val="100000"/>
              </a:lnSpc>
              <a:spcBef>
                <a:spcPts val="250"/>
              </a:spcBef>
              <a:spcAft>
                <a:spcPts val="600"/>
              </a:spcAft>
              <a:buNone/>
              <a:defRPr sz="1000" b="1">
                <a:solidFill>
                  <a:schemeClr val="bg1"/>
                </a:solidFill>
                <a:latin typeface="+mj-lt"/>
              </a:defRPr>
            </a:lvl2pPr>
            <a:lvl3pPr marL="0" indent="0">
              <a:lnSpc>
                <a:spcPct val="100000"/>
              </a:lnSpc>
              <a:spcBef>
                <a:spcPts val="250"/>
              </a:spcBef>
              <a:spcAft>
                <a:spcPts val="600"/>
              </a:spcAft>
              <a:buNone/>
              <a:defRPr sz="1000" b="1">
                <a:solidFill>
                  <a:schemeClr val="bg1"/>
                </a:solidFill>
                <a:latin typeface="+mj-lt"/>
              </a:defRPr>
            </a:lvl3pPr>
            <a:lvl4pPr marL="0" indent="0">
              <a:lnSpc>
                <a:spcPct val="100000"/>
              </a:lnSpc>
              <a:spcBef>
                <a:spcPts val="250"/>
              </a:spcBef>
              <a:spcAft>
                <a:spcPts val="600"/>
              </a:spcAft>
              <a:buNone/>
              <a:defRPr sz="1000" b="1">
                <a:solidFill>
                  <a:schemeClr val="bg1"/>
                </a:solidFill>
                <a:latin typeface="+mj-lt"/>
              </a:defRPr>
            </a:lvl4pPr>
            <a:lvl5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5pPr>
            <a:lvl6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6pPr>
            <a:lvl7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7pPr>
            <a:lvl8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8pPr>
            <a:lvl9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9pPr>
          </a:lstStyle>
          <a:p>
            <a:pPr lvl="0"/>
            <a:r>
              <a:rPr lang="en-US" dirty="0"/>
              <a:t>Click to add name</a:t>
            </a:r>
            <a:endParaRPr lang="en-GB" dirty="0"/>
          </a:p>
        </p:txBody>
      </p:sp>
      <p:sp>
        <p:nvSpPr>
          <p:cNvPr id="13" name="Text Placeholder 11">
            <a:extLst>
              <a:ext uri="{FF2B5EF4-FFF2-40B4-BE49-F238E27FC236}">
                <a16:creationId xmlns:a16="http://schemas.microsoft.com/office/drawing/2014/main" id="{34E07CEB-1ACA-B0DC-CACD-3717AF286F62}"/>
              </a:ext>
            </a:extLst>
          </p:cNvPr>
          <p:cNvSpPr>
            <a:spLocks noGrp="1"/>
          </p:cNvSpPr>
          <p:nvPr>
            <p:ph type="body" sz="quarter" idx="26" hasCustomPrompt="1"/>
          </p:nvPr>
        </p:nvSpPr>
        <p:spPr>
          <a:xfrm>
            <a:off x="720000" y="4706499"/>
            <a:ext cx="5194300" cy="180000"/>
          </a:xfrm>
        </p:spPr>
        <p:txBody>
          <a:bodyPr anchor="b" anchorCtr="0">
            <a:noAutofit/>
          </a:bodyPr>
          <a:lstStyle>
            <a:lvl1pPr marL="0" indent="0">
              <a:lnSpc>
                <a:spcPct val="100000"/>
              </a:lnSpc>
              <a:spcBef>
                <a:spcPts val="250"/>
              </a:spcBef>
              <a:spcAft>
                <a:spcPts val="600"/>
              </a:spcAft>
              <a:buFont typeface="Arial" panose="020B0604020202020204" pitchFamily="34" charset="0"/>
              <a:buNone/>
              <a:defRPr sz="1300" b="0">
                <a:solidFill>
                  <a:schemeClr val="bg1"/>
                </a:solidFill>
                <a:latin typeface="+mj-lt"/>
              </a:defRPr>
            </a:lvl1pPr>
            <a:lvl2pPr marL="0" indent="0">
              <a:lnSpc>
                <a:spcPct val="100000"/>
              </a:lnSpc>
              <a:spcBef>
                <a:spcPts val="250"/>
              </a:spcBef>
              <a:spcAft>
                <a:spcPts val="600"/>
              </a:spcAft>
              <a:buNone/>
              <a:defRPr sz="1000" b="1">
                <a:solidFill>
                  <a:schemeClr val="bg1"/>
                </a:solidFill>
                <a:latin typeface="+mj-lt"/>
              </a:defRPr>
            </a:lvl2pPr>
            <a:lvl3pPr marL="0" indent="0">
              <a:lnSpc>
                <a:spcPct val="100000"/>
              </a:lnSpc>
              <a:spcBef>
                <a:spcPts val="250"/>
              </a:spcBef>
              <a:spcAft>
                <a:spcPts val="600"/>
              </a:spcAft>
              <a:buNone/>
              <a:defRPr sz="1000" b="1">
                <a:solidFill>
                  <a:schemeClr val="bg1"/>
                </a:solidFill>
                <a:latin typeface="+mj-lt"/>
              </a:defRPr>
            </a:lvl3pPr>
            <a:lvl4pPr marL="0" indent="0">
              <a:lnSpc>
                <a:spcPct val="100000"/>
              </a:lnSpc>
              <a:spcBef>
                <a:spcPts val="250"/>
              </a:spcBef>
              <a:spcAft>
                <a:spcPts val="600"/>
              </a:spcAft>
              <a:buNone/>
              <a:defRPr sz="1000" b="1">
                <a:solidFill>
                  <a:schemeClr val="bg1"/>
                </a:solidFill>
                <a:latin typeface="+mj-lt"/>
              </a:defRPr>
            </a:lvl4pPr>
            <a:lvl5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5pPr>
            <a:lvl6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6pPr>
            <a:lvl7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7pPr>
            <a:lvl8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8pPr>
            <a:lvl9pPr marL="0" indent="0">
              <a:lnSpc>
                <a:spcPct val="100000"/>
              </a:lnSpc>
              <a:spcBef>
                <a:spcPts val="250"/>
              </a:spcBef>
              <a:spcAft>
                <a:spcPts val="600"/>
              </a:spcAft>
              <a:buFont typeface="Arial" panose="020B0604020202020204" pitchFamily="34" charset="0"/>
              <a:buNone/>
              <a:defRPr sz="1000" b="1">
                <a:solidFill>
                  <a:schemeClr val="bg1"/>
                </a:solidFill>
                <a:latin typeface="+mj-lt"/>
              </a:defRPr>
            </a:lvl9pPr>
          </a:lstStyle>
          <a:p>
            <a:pPr lvl="0"/>
            <a:r>
              <a:rPr lang="en-US" dirty="0"/>
              <a:t>Click to add title</a:t>
            </a:r>
            <a:endParaRPr lang="en-GB" dirty="0"/>
          </a:p>
        </p:txBody>
      </p:sp>
      <p:sp>
        <p:nvSpPr>
          <p:cNvPr id="8" name="Rectangle 7">
            <a:extLst>
              <a:ext uri="{FF2B5EF4-FFF2-40B4-BE49-F238E27FC236}">
                <a16:creationId xmlns:a16="http://schemas.microsoft.com/office/drawing/2014/main" id="{F31A22EB-BD03-D54C-510B-9450ECC7F9DD}"/>
              </a:ext>
            </a:extLst>
          </p:cNvPr>
          <p:cNvSpPr/>
          <p:nvPr userDrawn="1"/>
        </p:nvSpPr>
        <p:spPr bwMode="auto">
          <a:xfrm>
            <a:off x="0" y="5566321"/>
            <a:ext cx="12192000" cy="1295400"/>
          </a:xfrm>
          <a:prstGeom prst="rect">
            <a:avLst/>
          </a:prstGeom>
          <a:solidFill>
            <a:schemeClr val="bg1">
              <a:lumMod val="9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11" name="Line top Placeholder 20">
            <a:extLst>
              <a:ext uri="{FF2B5EF4-FFF2-40B4-BE49-F238E27FC236}">
                <a16:creationId xmlns:a16="http://schemas.microsoft.com/office/drawing/2014/main" id="{BDD14DD9-CE12-CB1D-F34C-E1CF891B53B2}"/>
              </a:ext>
            </a:extLst>
          </p:cNvPr>
          <p:cNvSpPr>
            <a:spLocks noGrp="1"/>
          </p:cNvSpPr>
          <p:nvPr>
            <p:ph type="body" sz="quarter" idx="27" hasCustomPrompt="1"/>
          </p:nvPr>
        </p:nvSpPr>
        <p:spPr>
          <a:xfrm>
            <a:off x="0" y="5530321"/>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14" name="Content Placeholder 2">
            <a:extLst>
              <a:ext uri="{FF2B5EF4-FFF2-40B4-BE49-F238E27FC236}">
                <a16:creationId xmlns:a16="http://schemas.microsoft.com/office/drawing/2014/main" id="{411FCB7A-8CF2-FF56-27FD-1990B8CFF15A}"/>
              </a:ext>
            </a:extLst>
          </p:cNvPr>
          <p:cNvSpPr txBox="1">
            <a:spLocks/>
          </p:cNvSpPr>
          <p:nvPr userDrawn="1"/>
        </p:nvSpPr>
        <p:spPr>
          <a:xfrm>
            <a:off x="635001" y="6139752"/>
            <a:ext cx="10827546" cy="271145"/>
          </a:xfrm>
          <a:prstGeom prst="rect">
            <a:avLst/>
          </a:prstGeom>
        </p:spPr>
        <p:txBody>
          <a:bodyPr/>
          <a:lstStyle>
            <a:lvl1pPr marL="136800" indent="-136800" algn="l" defTabSz="914400" rtl="0" eaLnBrk="1" latinLnBrk="0" hangingPunct="1">
              <a:lnSpc>
                <a:spcPct val="100000"/>
              </a:lnSpc>
              <a:spcBef>
                <a:spcPts val="600"/>
              </a:spcBef>
              <a:spcAft>
                <a:spcPts val="0"/>
              </a:spcAft>
              <a:buClr>
                <a:schemeClr val="accent3"/>
              </a:buClr>
              <a:buFont typeface="Calibri Light" panose="020F0302020204030204" pitchFamily="34" charset="0"/>
              <a:buChar char="•"/>
              <a:defRPr sz="1800" kern="1200">
                <a:solidFill>
                  <a:schemeClr val="accent1"/>
                </a:solidFill>
                <a:latin typeface="+mj-lt"/>
                <a:ea typeface="+mn-ea"/>
                <a:cs typeface="+mn-cs"/>
              </a:defRPr>
            </a:lvl1pPr>
            <a:lvl2pPr marL="273600" indent="-136800" algn="l" defTabSz="914400" rtl="0" eaLnBrk="1" latinLnBrk="0" hangingPunct="1">
              <a:lnSpc>
                <a:spcPct val="100000"/>
              </a:lnSpc>
              <a:spcBef>
                <a:spcPts val="400"/>
              </a:spcBef>
              <a:spcAft>
                <a:spcPts val="100"/>
              </a:spcAft>
              <a:buClr>
                <a:srgbClr val="9EC3E1"/>
              </a:buClr>
              <a:buFont typeface="Calibri Light" panose="020F0302020204030204" pitchFamily="34" charset="0"/>
              <a:buChar char="•"/>
              <a:defRPr sz="1600" kern="1200">
                <a:solidFill>
                  <a:schemeClr val="accent1"/>
                </a:solidFill>
                <a:latin typeface="+mj-lt"/>
                <a:ea typeface="+mn-ea"/>
                <a:cs typeface="+mn-cs"/>
              </a:defRPr>
            </a:lvl2pPr>
            <a:lvl3pPr marL="410400" indent="-136800" algn="l" defTabSz="914400" rtl="0" eaLnBrk="1" latinLnBrk="0" hangingPunct="1">
              <a:lnSpc>
                <a:spcPct val="90000"/>
              </a:lnSpc>
              <a:spcBef>
                <a:spcPts val="400"/>
              </a:spcBef>
              <a:spcAft>
                <a:spcPts val="200"/>
              </a:spcAft>
              <a:buFont typeface="Calibri Light" panose="020F0302020204030204" pitchFamily="34" charset="0"/>
              <a:buChar char="•"/>
              <a:defRPr sz="1600" kern="1200">
                <a:solidFill>
                  <a:schemeClr val="accent1"/>
                </a:solidFill>
                <a:latin typeface="+mj-lt"/>
                <a:ea typeface="+mn-ea"/>
                <a:cs typeface="+mn-cs"/>
              </a:defRPr>
            </a:lvl3pPr>
            <a:lvl4pPr marL="0" indent="0" algn="l" defTabSz="914400" rtl="0" eaLnBrk="1" latinLnBrk="0" hangingPunct="1">
              <a:lnSpc>
                <a:spcPct val="100000"/>
              </a:lnSpc>
              <a:spcBef>
                <a:spcPts val="1200"/>
              </a:spcBef>
              <a:spcAft>
                <a:spcPts val="300"/>
              </a:spcAft>
              <a:buFont typeface="Calibri Light" panose="020F0302020204030204" pitchFamily="34" charset="0"/>
              <a:buChar char="​"/>
              <a:defRPr sz="2800" b="1" kern="1200" cap="all" spc="200" baseline="0">
                <a:solidFill>
                  <a:schemeClr val="accent3"/>
                </a:solidFill>
                <a:latin typeface="+mn-lt"/>
                <a:ea typeface="+mn-ea"/>
                <a:cs typeface="+mn-cs"/>
              </a:defRPr>
            </a:lvl4pPr>
            <a:lvl5pPr marL="0" indent="0" algn="l" defTabSz="914400" rtl="0" eaLnBrk="1" latinLnBrk="0" hangingPunct="1">
              <a:lnSpc>
                <a:spcPct val="100000"/>
              </a:lnSpc>
              <a:spcBef>
                <a:spcPts val="0"/>
              </a:spcBef>
              <a:spcAft>
                <a:spcPts val="1200"/>
              </a:spcAft>
              <a:buFont typeface="Calibri Light" panose="020F0302020204030204" pitchFamily="34" charset="0"/>
              <a:buChar char="​"/>
              <a:tabLst/>
              <a:defRPr sz="1800" kern="1200">
                <a:solidFill>
                  <a:schemeClr val="accent1"/>
                </a:solidFill>
                <a:latin typeface="+mj-lt"/>
                <a:ea typeface="+mn-ea"/>
                <a:cs typeface="+mn-cs"/>
              </a:defRPr>
            </a:lvl5pPr>
            <a:lvl6pPr marL="0" indent="0" algn="l" defTabSz="914400" rtl="0" eaLnBrk="1" latinLnBrk="0" hangingPunct="1">
              <a:lnSpc>
                <a:spcPct val="100000"/>
              </a:lnSpc>
              <a:spcBef>
                <a:spcPts val="1200"/>
              </a:spcBef>
              <a:spcAft>
                <a:spcPts val="200"/>
              </a:spcAft>
              <a:buFont typeface="Berlingske Serif Text Office"/>
              <a:buNone/>
              <a:defRPr sz="1600" b="1" kern="1200" cap="all" spc="180" baseline="0">
                <a:solidFill>
                  <a:schemeClr val="accent1"/>
                </a:solidFill>
                <a:latin typeface="+mn-lt"/>
                <a:ea typeface="+mn-ea"/>
                <a:cs typeface="+mn-cs"/>
              </a:defRPr>
            </a:lvl6pPr>
            <a:lvl7pPr marL="0" marR="0" indent="0" algn="l" defTabSz="914400" rtl="0" eaLnBrk="1" fontAlgn="auto" latinLnBrk="0" hangingPunct="1">
              <a:lnSpc>
                <a:spcPct val="90000"/>
              </a:lnSpc>
              <a:spcBef>
                <a:spcPts val="200"/>
              </a:spcBef>
              <a:spcAft>
                <a:spcPts val="400"/>
              </a:spcAft>
              <a:buClrTx/>
              <a:buSzTx/>
              <a:buFont typeface="Calibri Light" panose="020F0302020204030204" pitchFamily="34" charset="0"/>
              <a:buChar char="​"/>
              <a:tabLst/>
              <a:defRPr sz="1200" b="0" kern="1200" cap="none" spc="0" baseline="0">
                <a:solidFill>
                  <a:schemeClr val="accent1"/>
                </a:solidFill>
                <a:latin typeface="+mn-lt"/>
                <a:ea typeface="+mn-ea"/>
                <a:cs typeface="+mn-cs"/>
              </a:defRPr>
            </a:lvl7pPr>
            <a:lvl8pPr marL="136800" marR="0" indent="-136800" algn="l" defTabSz="914400" rtl="0" eaLnBrk="1" fontAlgn="auto" latinLnBrk="0" hangingPunct="1">
              <a:lnSpc>
                <a:spcPct val="90000"/>
              </a:lnSpc>
              <a:spcBef>
                <a:spcPts val="400"/>
              </a:spcBef>
              <a:spcAft>
                <a:spcPts val="100"/>
              </a:spcAft>
              <a:buClrTx/>
              <a:buSzTx/>
              <a:buFont typeface="Arial" panose="020B0604020202020204" pitchFamily="34" charset="0"/>
              <a:buChar char="•"/>
              <a:tabLst/>
              <a:defRPr sz="1200" kern="1200">
                <a:solidFill>
                  <a:schemeClr val="accent1"/>
                </a:solidFill>
                <a:latin typeface="+mn-lt"/>
                <a:ea typeface="+mn-ea"/>
                <a:cs typeface="+mn-cs"/>
              </a:defRPr>
            </a:lvl8pPr>
            <a:lvl9pPr marL="0" indent="0" algn="l" defTabSz="914400" rtl="0" eaLnBrk="1" latinLnBrk="0" hangingPunct="1">
              <a:lnSpc>
                <a:spcPct val="74000"/>
              </a:lnSpc>
              <a:spcBef>
                <a:spcPts val="1200"/>
              </a:spcBef>
              <a:spcAft>
                <a:spcPts val="1200"/>
              </a:spcAft>
              <a:buFont typeface="Calibri Light" panose="020F0302020204030204" pitchFamily="34" charset="0"/>
              <a:buChar char="​"/>
              <a:defRPr sz="7500" kern="1200" cap="all" baseline="0">
                <a:solidFill>
                  <a:srgbClr val="D8E7F3"/>
                </a:solidFill>
                <a:latin typeface="+mj-lt"/>
                <a:ea typeface="+mn-ea"/>
                <a:cs typeface="+mn-cs"/>
              </a:defRPr>
            </a:lvl9pPr>
          </a:lstStyle>
          <a:p>
            <a:pPr lvl="6"/>
            <a:r>
              <a:rPr lang="en-GB" sz="1000" b="1" dirty="0"/>
              <a:t>CONFIDENTIAL – DO NOT DISTRIBUTE: </a:t>
            </a:r>
            <a:r>
              <a:rPr lang="en-GB" sz="1000" dirty="0"/>
              <a:t>This presentation contains confidential information and is presented only with the understanding that it’s contents and ideas with not be shared with external groups.</a:t>
            </a:r>
          </a:p>
        </p:txBody>
      </p:sp>
    </p:spTree>
    <p:extLst>
      <p:ext uri="{BB962C8B-B14F-4D97-AF65-F5344CB8AC3E}">
        <p14:creationId xmlns:p14="http://schemas.microsoft.com/office/powerpoint/2010/main" val="1582876483"/>
      </p:ext>
    </p:extLst>
  </p:cSld>
  <p:clrMapOvr>
    <a:masterClrMapping/>
  </p:clrMapOvr>
  <p:extLst>
    <p:ext uri="{DCECCB84-F9BA-43D5-87BE-67443E8EF086}">
      <p15:sldGuideLst xmlns:p15="http://schemas.microsoft.com/office/powerpoint/2012/main">
        <p15:guide id="1" orient="horz" pos="459" userDrawn="1">
          <p15:clr>
            <a:srgbClr val="8F8F8F"/>
          </p15:clr>
        </p15:guide>
        <p15:guide id="2" orient="horz" pos="3974" userDrawn="1">
          <p15:clr>
            <a:srgbClr val="8F8F8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HETORICAL Two text">
    <p:bg>
      <p:bgPr>
        <a:gradFill>
          <a:gsLst>
            <a:gs pos="60000">
              <a:schemeClr val="accent1"/>
            </a:gs>
            <a:gs pos="86000">
              <a:srgbClr val="1F538F"/>
            </a:gs>
            <a:gs pos="100000">
              <a:schemeClr val="accent3"/>
            </a:gs>
          </a:gsLst>
          <a:lin ang="810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A4BFA0-E5C7-13E3-03EC-DC785E3CB148}"/>
              </a:ext>
            </a:extLst>
          </p:cNvPr>
          <p:cNvSpPr/>
          <p:nvPr userDrawn="1"/>
        </p:nvSpPr>
        <p:spPr>
          <a:xfrm>
            <a:off x="6097200" y="0"/>
            <a:ext cx="6094800" cy="6872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August 6, 2024</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27FEF4BC-6E95-E773-0639-620E420EBE1F}"/>
              </a:ext>
            </a:extLst>
          </p:cNvPr>
          <p:cNvSpPr>
            <a:spLocks noGrp="1"/>
          </p:cNvSpPr>
          <p:nvPr>
            <p:ph type="title"/>
          </p:nvPr>
        </p:nvSpPr>
        <p:spPr>
          <a:xfrm>
            <a:off x="719138" y="720000"/>
            <a:ext cx="5018400" cy="1774800"/>
          </a:xfrm>
        </p:spPr>
        <p:txBody>
          <a:bodyPr/>
          <a:lstStyle>
            <a:lvl1pPr>
              <a:defRPr b="1">
                <a:solidFill>
                  <a:schemeClr val="bg1"/>
                </a:solidFill>
              </a:defRPr>
            </a:lvl1pPr>
          </a:lstStyle>
          <a:p>
            <a:r>
              <a:rPr lang="en-US" dirty="0"/>
              <a:t>Click to edit Master title style</a:t>
            </a:r>
            <a:endParaRPr lang="en-GB" dirty="0"/>
          </a:p>
        </p:txBody>
      </p:sp>
      <p:sp>
        <p:nvSpPr>
          <p:cNvPr id="10" name="Content Placeholder 13">
            <a:extLst>
              <a:ext uri="{FF2B5EF4-FFF2-40B4-BE49-F238E27FC236}">
                <a16:creationId xmlns:a16="http://schemas.microsoft.com/office/drawing/2014/main" id="{ADAE3EDE-9CDD-1054-DBC1-D9F83A0100DE}"/>
              </a:ext>
            </a:extLst>
          </p:cNvPr>
          <p:cNvSpPr>
            <a:spLocks noGrp="1"/>
          </p:cNvSpPr>
          <p:nvPr>
            <p:ph sz="quarter" idx="13" hasCustomPrompt="1"/>
          </p:nvPr>
        </p:nvSpPr>
        <p:spPr>
          <a:xfrm>
            <a:off x="6280801" y="2854075"/>
            <a:ext cx="5195885" cy="3283200"/>
          </a:xfrm>
        </p:spPr>
        <p:txBody>
          <a:body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5">
            <a:extLst>
              <a:ext uri="{FF2B5EF4-FFF2-40B4-BE49-F238E27FC236}">
                <a16:creationId xmlns:a16="http://schemas.microsoft.com/office/drawing/2014/main" id="{2D123BC9-B849-5E02-3DDF-B103F55291D8}"/>
              </a:ext>
            </a:extLst>
          </p:cNvPr>
          <p:cNvSpPr>
            <a:spLocks noGrp="1"/>
          </p:cNvSpPr>
          <p:nvPr>
            <p:ph sz="quarter" idx="12"/>
          </p:nvPr>
        </p:nvSpPr>
        <p:spPr>
          <a:xfrm>
            <a:off x="715313" y="2854075"/>
            <a:ext cx="5195887" cy="32832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Content Placeholder 13">
            <a:extLst>
              <a:ext uri="{FF2B5EF4-FFF2-40B4-BE49-F238E27FC236}">
                <a16:creationId xmlns:a16="http://schemas.microsoft.com/office/drawing/2014/main" id="{DF49F1D1-5694-C367-AC0A-3B106690283C}"/>
              </a:ext>
            </a:extLst>
          </p:cNvPr>
          <p:cNvSpPr>
            <a:spLocks noGrp="1"/>
          </p:cNvSpPr>
          <p:nvPr>
            <p:ph sz="quarter" idx="25" hasCustomPrompt="1"/>
          </p:nvPr>
        </p:nvSpPr>
        <p:spPr>
          <a:xfrm>
            <a:off x="6280801" y="719138"/>
            <a:ext cx="5195885" cy="1775662"/>
          </a:xfrm>
        </p:spPr>
        <p:txBody>
          <a:bodyPr>
            <a:noAutofit/>
          </a:bodyPr>
          <a:lstStyle>
            <a:lvl1pPr marL="0" indent="0">
              <a:lnSpc>
                <a:spcPct val="90000"/>
              </a:lnSpc>
              <a:spcBef>
                <a:spcPts val="1200"/>
              </a:spcBef>
              <a:spcAft>
                <a:spcPts val="1200"/>
              </a:spcAft>
              <a:buFont typeface="Arial" panose="020B0604020202020204" pitchFamily="34" charset="0"/>
              <a:buNone/>
              <a:defRPr sz="4000" b="1" cap="none">
                <a:solidFill>
                  <a:schemeClr val="accent1"/>
                </a:solidFill>
                <a:latin typeface="+mn-lt"/>
              </a:defRPr>
            </a:lvl1pPr>
            <a:lvl2pPr marL="0" indent="0">
              <a:lnSpc>
                <a:spcPct val="90000"/>
              </a:lnSpc>
              <a:spcBef>
                <a:spcPts val="1200"/>
              </a:spcBef>
              <a:spcAft>
                <a:spcPts val="1200"/>
              </a:spcAft>
              <a:buNone/>
              <a:defRPr sz="4000" b="0" cap="none">
                <a:solidFill>
                  <a:schemeClr val="accent2"/>
                </a:solidFill>
                <a:latin typeface="+mn-lt"/>
              </a:defRPr>
            </a:lvl2pPr>
            <a:lvl3pPr marL="0" indent="0">
              <a:lnSpc>
                <a:spcPct val="90000"/>
              </a:lnSpc>
              <a:spcBef>
                <a:spcPts val="1200"/>
              </a:spcBef>
              <a:spcAft>
                <a:spcPts val="1200"/>
              </a:spcAft>
              <a:buNone/>
              <a:defRPr sz="4000" b="0" cap="none">
                <a:solidFill>
                  <a:schemeClr val="accent2"/>
                </a:solidFill>
                <a:latin typeface="+mn-lt"/>
              </a:defRPr>
            </a:lvl3pPr>
            <a:lvl4pPr marL="0" indent="0">
              <a:lnSpc>
                <a:spcPct val="90000"/>
              </a:lnSpc>
              <a:spcBef>
                <a:spcPts val="1200"/>
              </a:spcBef>
              <a:spcAft>
                <a:spcPts val="1200"/>
              </a:spcAft>
              <a:buNone/>
              <a:defRPr sz="4000" b="0" cap="none">
                <a:solidFill>
                  <a:schemeClr val="accent2"/>
                </a:solidFill>
                <a:latin typeface="+mn-lt"/>
              </a:defRPr>
            </a:lvl4pPr>
            <a:lvl5pPr marL="0" indent="0">
              <a:lnSpc>
                <a:spcPct val="90000"/>
              </a:lnSpc>
              <a:spcBef>
                <a:spcPts val="1200"/>
              </a:spcBef>
              <a:spcAft>
                <a:spcPts val="1200"/>
              </a:spcAft>
              <a:buFont typeface="Arial" panose="020B0604020202020204" pitchFamily="34" charset="0"/>
              <a:buNone/>
              <a:defRPr sz="4000" b="0" cap="none">
                <a:solidFill>
                  <a:schemeClr val="accent2"/>
                </a:solidFill>
                <a:latin typeface="+mn-lt"/>
              </a:defRPr>
            </a:lvl5pPr>
            <a:lvl6pPr marL="0" indent="0">
              <a:lnSpc>
                <a:spcPct val="90000"/>
              </a:lnSpc>
              <a:spcBef>
                <a:spcPts val="1200"/>
              </a:spcBef>
              <a:spcAft>
                <a:spcPts val="1200"/>
              </a:spcAft>
              <a:buFont typeface="Arial" panose="020B0604020202020204" pitchFamily="34" charset="0"/>
              <a:buNone/>
              <a:defRPr sz="4000" b="0" cap="none">
                <a:solidFill>
                  <a:schemeClr val="accent2"/>
                </a:solidFill>
                <a:latin typeface="+mn-lt"/>
              </a:defRPr>
            </a:lvl6pPr>
            <a:lvl7pPr marL="0" indent="0">
              <a:lnSpc>
                <a:spcPct val="90000"/>
              </a:lnSpc>
              <a:spcBef>
                <a:spcPts val="1200"/>
              </a:spcBef>
              <a:spcAft>
                <a:spcPts val="1200"/>
              </a:spcAft>
              <a:buFont typeface="Arial" panose="020B0604020202020204" pitchFamily="34" charset="0"/>
              <a:buNone/>
              <a:defRPr sz="4000" b="0" cap="none">
                <a:solidFill>
                  <a:schemeClr val="accent2"/>
                </a:solidFill>
                <a:latin typeface="+mn-lt"/>
              </a:defRPr>
            </a:lvl7pPr>
            <a:lvl8pPr marL="0" indent="0">
              <a:lnSpc>
                <a:spcPct val="90000"/>
              </a:lnSpc>
              <a:spcBef>
                <a:spcPts val="1200"/>
              </a:spcBef>
              <a:spcAft>
                <a:spcPts val="1200"/>
              </a:spcAft>
              <a:buFont typeface="Arial" panose="020B0604020202020204" pitchFamily="34" charset="0"/>
              <a:buNone/>
              <a:defRPr sz="4000" b="0" cap="none">
                <a:solidFill>
                  <a:schemeClr val="accent2"/>
                </a:solidFill>
                <a:latin typeface="+mn-lt"/>
              </a:defRPr>
            </a:lvl8pPr>
            <a:lvl9pPr marL="0" indent="0">
              <a:lnSpc>
                <a:spcPct val="90000"/>
              </a:lnSpc>
              <a:spcBef>
                <a:spcPts val="1200"/>
              </a:spcBef>
              <a:spcAft>
                <a:spcPts val="1200"/>
              </a:spcAft>
              <a:buFont typeface="Arial" panose="020B0604020202020204" pitchFamily="34" charset="0"/>
              <a:buNone/>
              <a:defRPr sz="4000" b="0" cap="none">
                <a:solidFill>
                  <a:schemeClr val="accent2"/>
                </a:solidFill>
                <a:latin typeface="+mn-lt"/>
              </a:defRPr>
            </a:lvl9pPr>
          </a:lstStyle>
          <a:p>
            <a:pPr lvl="0"/>
            <a:r>
              <a:rPr lang="en-GB" dirty="0"/>
              <a:t>Click to add text</a:t>
            </a:r>
          </a:p>
        </p:txBody>
      </p:sp>
      <p:sp>
        <p:nvSpPr>
          <p:cNvPr id="11" name="Footers" descr="{&quot;templafy&quot;:{&quot;id&quot;:&quot;13974de5-8cef-4d59-abfb-72071ca5e6dc&quot;}}">
            <a:extLst>
              <a:ext uri="{FF2B5EF4-FFF2-40B4-BE49-F238E27FC236}">
                <a16:creationId xmlns:a16="http://schemas.microsoft.com/office/drawing/2014/main" id="{82A8297C-CDDC-2966-C397-33725EE8D105}"/>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3890766016"/>
      </p:ext>
    </p:extLst>
  </p:cSld>
  <p:clrMapOvr>
    <a:masterClrMapping/>
  </p:clrMapOvr>
  <p:extLst>
    <p:ext uri="{DCECCB84-F9BA-43D5-87BE-67443E8EF086}">
      <p15:sldGuideLst xmlns:p15="http://schemas.microsoft.com/office/powerpoint/2012/main">
        <p15:guide id="1" orient="horz" pos="453" userDrawn="1">
          <p15:clr>
            <a:srgbClr val="8F8F8F"/>
          </p15:clr>
        </p15:guide>
        <p15:guide id="3" orient="horz" pos="1570"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7"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guide id="29" orient="horz" pos="1797" userDrawn="1">
          <p15:clr>
            <a:srgbClr val="FF96F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3C7688E-2109-B3A6-BB30-ED06B927D9A2}"/>
              </a:ext>
            </a:extLst>
          </p:cNvPr>
          <p:cNvSpPr>
            <a:spLocks noGrp="1"/>
          </p:cNvSpPr>
          <p:nvPr>
            <p:ph type="pic" sz="quarter" idx="25"/>
          </p:nvPr>
        </p:nvSpPr>
        <p:spPr>
          <a:xfrm>
            <a:off x="6094801" y="0"/>
            <a:ext cx="6097200" cy="6858000"/>
          </a:xfrm>
          <a:solidFill>
            <a:schemeClr val="accent6"/>
          </a:solidFill>
        </p:spPr>
        <p:txBody>
          <a:bodyPr tIns="648000" anchor="ctr" anchorCtr="0"/>
          <a:lstStyle>
            <a:lvl1pPr algn="ctr">
              <a:defRPr/>
            </a:lvl1pPr>
          </a:lstStyle>
          <a:p>
            <a:r>
              <a:rPr lang="en-GB" dirty="0"/>
              <a:t>Click icon to add picture</a:t>
            </a:r>
          </a:p>
        </p:txBody>
      </p:sp>
      <p:sp>
        <p:nvSpPr>
          <p:cNvPr id="5" name="Rectangle 4">
            <a:extLst>
              <a:ext uri="{FF2B5EF4-FFF2-40B4-BE49-F238E27FC236}">
                <a16:creationId xmlns:a16="http://schemas.microsoft.com/office/drawing/2014/main" id="{B6A4BFA0-E5C7-13E3-03EC-DC785E3CB148}"/>
              </a:ext>
            </a:extLst>
          </p:cNvPr>
          <p:cNvSpPr/>
          <p:nvPr userDrawn="1"/>
        </p:nvSpPr>
        <p:spPr>
          <a:xfrm>
            <a:off x="0" y="0"/>
            <a:ext cx="6094800" cy="6858000"/>
          </a:xfrm>
          <a:prstGeom prst="rect">
            <a:avLst/>
          </a:prstGeom>
          <a:gradFill>
            <a:gsLst>
              <a:gs pos="38000">
                <a:srgbClr val="D8E7F3"/>
              </a:gs>
              <a:gs pos="100000">
                <a:schemeClr val="bg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accent1"/>
                </a:solidFill>
              </a:defRPr>
            </a:lvl1pPr>
          </a:lstStyle>
          <a:p>
            <a:fld id="{197DF7FC-2311-4E03-AAFE-2DADE0839E10}" type="datetime4">
              <a:rPr lang="en-US" smtClean="0"/>
              <a:pPr/>
              <a:t>August 6, 2024</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accent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2" name="Freeform: Shape 11">
            <a:extLst>
              <a:ext uri="{FF2B5EF4-FFF2-40B4-BE49-F238E27FC236}">
                <a16:creationId xmlns:a16="http://schemas.microsoft.com/office/drawing/2014/main" id="{964E4448-A264-7659-B7F9-D4E3F0409CEF}"/>
              </a:ext>
            </a:extLst>
          </p:cNvPr>
          <p:cNvSpPr/>
          <p:nvPr userDrawn="1"/>
        </p:nvSpPr>
        <p:spPr>
          <a:xfrm>
            <a:off x="719138" y="1150830"/>
            <a:ext cx="698644" cy="535303"/>
          </a:xfrm>
          <a:custGeom>
            <a:avLst/>
            <a:gdLst>
              <a:gd name="connsiteX0" fmla="*/ 772947 w 828408"/>
              <a:gd name="connsiteY0" fmla="*/ 0 h 634729"/>
              <a:gd name="connsiteX1" fmla="*/ 772947 w 828408"/>
              <a:gd name="connsiteY1" fmla="*/ 50532 h 634729"/>
              <a:gd name="connsiteX2" fmla="*/ 617654 w 828408"/>
              <a:gd name="connsiteY2" fmla="*/ 168850 h 634729"/>
              <a:gd name="connsiteX3" fmla="*/ 570819 w 828408"/>
              <a:gd name="connsiteY3" fmla="*/ 303191 h 634729"/>
              <a:gd name="connsiteX4" fmla="*/ 583144 w 828408"/>
              <a:gd name="connsiteY4" fmla="*/ 362350 h 634729"/>
              <a:gd name="connsiteX5" fmla="*/ 610259 w 828408"/>
              <a:gd name="connsiteY5" fmla="*/ 379605 h 634729"/>
              <a:gd name="connsiteX6" fmla="*/ 653396 w 828408"/>
              <a:gd name="connsiteY6" fmla="*/ 370361 h 634729"/>
              <a:gd name="connsiteX7" fmla="*/ 702695 w 828408"/>
              <a:gd name="connsiteY7" fmla="*/ 361118 h 634729"/>
              <a:gd name="connsiteX8" fmla="*/ 790818 w 828408"/>
              <a:gd name="connsiteY8" fmla="*/ 398709 h 634729"/>
              <a:gd name="connsiteX9" fmla="*/ 828408 w 828408"/>
              <a:gd name="connsiteY9" fmla="*/ 490529 h 634729"/>
              <a:gd name="connsiteX10" fmla="*/ 782806 w 828408"/>
              <a:gd name="connsiteY10" fmla="*/ 592208 h 634729"/>
              <a:gd name="connsiteX11" fmla="*/ 669418 w 828408"/>
              <a:gd name="connsiteY11" fmla="*/ 634729 h 634729"/>
              <a:gd name="connsiteX12" fmla="*/ 520288 w 828408"/>
              <a:gd name="connsiteY12" fmla="*/ 563245 h 634729"/>
              <a:gd name="connsiteX13" fmla="*/ 453733 w 828408"/>
              <a:gd name="connsiteY13" fmla="*/ 387000 h 634729"/>
              <a:gd name="connsiteX14" fmla="*/ 535694 w 828408"/>
              <a:gd name="connsiteY14" fmla="*/ 157142 h 634729"/>
              <a:gd name="connsiteX15" fmla="*/ 772947 w 828408"/>
              <a:gd name="connsiteY15" fmla="*/ 0 h 634729"/>
              <a:gd name="connsiteX16" fmla="*/ 319214 w 828408"/>
              <a:gd name="connsiteY16" fmla="*/ 0 h 634729"/>
              <a:gd name="connsiteX17" fmla="*/ 319214 w 828408"/>
              <a:gd name="connsiteY17" fmla="*/ 50532 h 634729"/>
              <a:gd name="connsiteX18" fmla="*/ 163921 w 828408"/>
              <a:gd name="connsiteY18" fmla="*/ 168850 h 634729"/>
              <a:gd name="connsiteX19" fmla="*/ 117086 w 828408"/>
              <a:gd name="connsiteY19" fmla="*/ 303191 h 634729"/>
              <a:gd name="connsiteX20" fmla="*/ 129411 w 828408"/>
              <a:gd name="connsiteY20" fmla="*/ 362350 h 634729"/>
              <a:gd name="connsiteX21" fmla="*/ 156526 w 828408"/>
              <a:gd name="connsiteY21" fmla="*/ 379605 h 634729"/>
              <a:gd name="connsiteX22" fmla="*/ 199663 w 828408"/>
              <a:gd name="connsiteY22" fmla="*/ 370361 h 634729"/>
              <a:gd name="connsiteX23" fmla="*/ 248962 w 828408"/>
              <a:gd name="connsiteY23" fmla="*/ 361118 h 634729"/>
              <a:gd name="connsiteX24" fmla="*/ 337085 w 828408"/>
              <a:gd name="connsiteY24" fmla="*/ 398709 h 634729"/>
              <a:gd name="connsiteX25" fmla="*/ 374675 w 828408"/>
              <a:gd name="connsiteY25" fmla="*/ 490529 h 634729"/>
              <a:gd name="connsiteX26" fmla="*/ 329073 w 828408"/>
              <a:gd name="connsiteY26" fmla="*/ 592208 h 634729"/>
              <a:gd name="connsiteX27" fmla="*/ 215685 w 828408"/>
              <a:gd name="connsiteY27" fmla="*/ 634729 h 634729"/>
              <a:gd name="connsiteX28" fmla="*/ 66555 w 828408"/>
              <a:gd name="connsiteY28" fmla="*/ 563245 h 634729"/>
              <a:gd name="connsiteX29" fmla="*/ 0 w 828408"/>
              <a:gd name="connsiteY29" fmla="*/ 387000 h 634729"/>
              <a:gd name="connsiteX30" fmla="*/ 81961 w 828408"/>
              <a:gd name="connsiteY30" fmla="*/ 157142 h 634729"/>
              <a:gd name="connsiteX31" fmla="*/ 319214 w 828408"/>
              <a:gd name="connsiteY31" fmla="*/ 0 h 634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28408" h="634729">
                <a:moveTo>
                  <a:pt x="772947" y="0"/>
                </a:moveTo>
                <a:lnTo>
                  <a:pt x="772947" y="50532"/>
                </a:lnTo>
                <a:cubicBezTo>
                  <a:pt x="700641" y="88328"/>
                  <a:pt x="648877" y="127768"/>
                  <a:pt x="617654" y="168850"/>
                </a:cubicBezTo>
                <a:cubicBezTo>
                  <a:pt x="586431" y="209933"/>
                  <a:pt x="570819" y="254713"/>
                  <a:pt x="570819" y="303191"/>
                </a:cubicBezTo>
                <a:cubicBezTo>
                  <a:pt x="570819" y="331949"/>
                  <a:pt x="574928" y="351669"/>
                  <a:pt x="583144" y="362350"/>
                </a:cubicBezTo>
                <a:cubicBezTo>
                  <a:pt x="590539" y="373854"/>
                  <a:pt x="599577" y="379605"/>
                  <a:pt x="610259" y="379605"/>
                </a:cubicBezTo>
                <a:cubicBezTo>
                  <a:pt x="620940" y="379605"/>
                  <a:pt x="635319" y="376524"/>
                  <a:pt x="653396" y="370361"/>
                </a:cubicBezTo>
                <a:cubicBezTo>
                  <a:pt x="671472" y="364199"/>
                  <a:pt x="687905" y="361118"/>
                  <a:pt x="702695" y="361118"/>
                </a:cubicBezTo>
                <a:cubicBezTo>
                  <a:pt x="736383" y="361118"/>
                  <a:pt x="765757" y="373648"/>
                  <a:pt x="790818" y="398709"/>
                </a:cubicBezTo>
                <a:cubicBezTo>
                  <a:pt x="815878" y="423769"/>
                  <a:pt x="828408" y="454376"/>
                  <a:pt x="828408" y="490529"/>
                </a:cubicBezTo>
                <a:cubicBezTo>
                  <a:pt x="828408" y="529968"/>
                  <a:pt x="813208" y="563861"/>
                  <a:pt x="782806" y="592208"/>
                </a:cubicBezTo>
                <a:cubicBezTo>
                  <a:pt x="752405" y="620555"/>
                  <a:pt x="714609" y="634729"/>
                  <a:pt x="669418" y="634729"/>
                </a:cubicBezTo>
                <a:cubicBezTo>
                  <a:pt x="614367" y="634729"/>
                  <a:pt x="564657" y="610901"/>
                  <a:pt x="520288" y="563245"/>
                </a:cubicBezTo>
                <a:cubicBezTo>
                  <a:pt x="475918" y="515589"/>
                  <a:pt x="453733" y="456841"/>
                  <a:pt x="453733" y="387000"/>
                </a:cubicBezTo>
                <a:cubicBezTo>
                  <a:pt x="453733" y="304834"/>
                  <a:pt x="481053" y="228215"/>
                  <a:pt x="535694" y="157142"/>
                </a:cubicBezTo>
                <a:cubicBezTo>
                  <a:pt x="590334" y="86069"/>
                  <a:pt x="669418" y="33688"/>
                  <a:pt x="772947" y="0"/>
                </a:cubicBezTo>
                <a:close/>
                <a:moveTo>
                  <a:pt x="319214" y="0"/>
                </a:moveTo>
                <a:lnTo>
                  <a:pt x="319214" y="50532"/>
                </a:lnTo>
                <a:cubicBezTo>
                  <a:pt x="246908" y="88328"/>
                  <a:pt x="195144" y="127768"/>
                  <a:pt x="163921" y="168850"/>
                </a:cubicBezTo>
                <a:cubicBezTo>
                  <a:pt x="132698" y="209933"/>
                  <a:pt x="117086" y="254713"/>
                  <a:pt x="117086" y="303191"/>
                </a:cubicBezTo>
                <a:cubicBezTo>
                  <a:pt x="117086" y="331949"/>
                  <a:pt x="121195" y="351669"/>
                  <a:pt x="129411" y="362350"/>
                </a:cubicBezTo>
                <a:cubicBezTo>
                  <a:pt x="136806" y="373854"/>
                  <a:pt x="145844" y="379605"/>
                  <a:pt x="156526" y="379605"/>
                </a:cubicBezTo>
                <a:cubicBezTo>
                  <a:pt x="167207" y="379605"/>
                  <a:pt x="181586" y="376524"/>
                  <a:pt x="199663" y="370361"/>
                </a:cubicBezTo>
                <a:cubicBezTo>
                  <a:pt x="217739" y="364199"/>
                  <a:pt x="234172" y="361118"/>
                  <a:pt x="248962" y="361118"/>
                </a:cubicBezTo>
                <a:cubicBezTo>
                  <a:pt x="282650" y="361118"/>
                  <a:pt x="312024" y="373648"/>
                  <a:pt x="337085" y="398709"/>
                </a:cubicBezTo>
                <a:cubicBezTo>
                  <a:pt x="362145" y="423769"/>
                  <a:pt x="374675" y="454376"/>
                  <a:pt x="374675" y="490529"/>
                </a:cubicBezTo>
                <a:cubicBezTo>
                  <a:pt x="374675" y="529968"/>
                  <a:pt x="359475" y="563861"/>
                  <a:pt x="329073" y="592208"/>
                </a:cubicBezTo>
                <a:cubicBezTo>
                  <a:pt x="298672" y="620555"/>
                  <a:pt x="260876" y="634729"/>
                  <a:pt x="215685" y="634729"/>
                </a:cubicBezTo>
                <a:cubicBezTo>
                  <a:pt x="160634" y="634729"/>
                  <a:pt x="110924" y="610901"/>
                  <a:pt x="66555" y="563245"/>
                </a:cubicBezTo>
                <a:cubicBezTo>
                  <a:pt x="22185" y="515589"/>
                  <a:pt x="0" y="456841"/>
                  <a:pt x="0" y="387000"/>
                </a:cubicBezTo>
                <a:cubicBezTo>
                  <a:pt x="0" y="304834"/>
                  <a:pt x="27320" y="228215"/>
                  <a:pt x="81961" y="157142"/>
                </a:cubicBezTo>
                <a:cubicBezTo>
                  <a:pt x="136601" y="86069"/>
                  <a:pt x="215685" y="33688"/>
                  <a:pt x="319214" y="0"/>
                </a:cubicBezTo>
                <a:close/>
              </a:path>
            </a:pathLst>
          </a:custGeom>
          <a:solidFill>
            <a:schemeClr val="bg1">
              <a:alpha val="92631"/>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70000"/>
              </a:lnSpc>
              <a:spcBef>
                <a:spcPct val="0"/>
              </a:spcBef>
            </a:pPr>
            <a:endParaRPr lang="en-US" sz="19900" cap="all" spc="200">
              <a:solidFill>
                <a:schemeClr val="accent3">
                  <a:lumMod val="60000"/>
                  <a:lumOff val="40000"/>
                  <a:alpha val="51000"/>
                </a:schemeClr>
              </a:solidFill>
              <a:latin typeface="Calibri Light" panose="020F0302020204030204" pitchFamily="34" charset="0"/>
              <a:ea typeface="+mj-ea"/>
              <a:cs typeface="Calibri Light" panose="020F0302020204030204" pitchFamily="34" charset="0"/>
            </a:endParaRPr>
          </a:p>
        </p:txBody>
      </p:sp>
      <p:sp>
        <p:nvSpPr>
          <p:cNvPr id="15" name="Text Placeholder 14">
            <a:extLst>
              <a:ext uri="{FF2B5EF4-FFF2-40B4-BE49-F238E27FC236}">
                <a16:creationId xmlns:a16="http://schemas.microsoft.com/office/drawing/2014/main" id="{DC43D0F9-D9A7-1DFC-34B6-C81535D1FE71}"/>
              </a:ext>
            </a:extLst>
          </p:cNvPr>
          <p:cNvSpPr>
            <a:spLocks noGrp="1"/>
          </p:cNvSpPr>
          <p:nvPr>
            <p:ph type="body" sz="quarter" idx="26" hasCustomPrompt="1"/>
          </p:nvPr>
        </p:nvSpPr>
        <p:spPr>
          <a:xfrm>
            <a:off x="720000" y="1713599"/>
            <a:ext cx="5018400" cy="4424399"/>
          </a:xfrm>
        </p:spPr>
        <p:txBody>
          <a:bodyPr>
            <a:noAutofit/>
          </a:bodyPr>
          <a:lstStyle>
            <a:lvl1pPr marL="0" indent="0">
              <a:lnSpc>
                <a:spcPct val="150000"/>
              </a:lnSpc>
              <a:spcBef>
                <a:spcPts val="250"/>
              </a:spcBef>
              <a:spcAft>
                <a:spcPts val="0"/>
              </a:spcAft>
              <a:buFont typeface="Arial" panose="020B0604020202020204" pitchFamily="34" charset="0"/>
              <a:buNone/>
              <a:defRPr sz="2000" b="0" cap="all">
                <a:solidFill>
                  <a:schemeClr val="accent1"/>
                </a:solidFill>
                <a:latin typeface="+mn-lt"/>
              </a:defRPr>
            </a:lvl1pPr>
            <a:lvl2pPr marL="0" indent="0">
              <a:lnSpc>
                <a:spcPct val="150000"/>
              </a:lnSpc>
              <a:spcBef>
                <a:spcPts val="250"/>
              </a:spcBef>
              <a:spcAft>
                <a:spcPts val="0"/>
              </a:spcAft>
              <a:buNone/>
              <a:defRPr sz="2000" b="0" cap="all">
                <a:solidFill>
                  <a:schemeClr val="accent1"/>
                </a:solidFill>
                <a:latin typeface="+mn-lt"/>
              </a:defRPr>
            </a:lvl2pPr>
            <a:lvl3pPr marL="0" indent="0">
              <a:lnSpc>
                <a:spcPct val="150000"/>
              </a:lnSpc>
              <a:spcBef>
                <a:spcPts val="250"/>
              </a:spcBef>
              <a:spcAft>
                <a:spcPts val="0"/>
              </a:spcAft>
              <a:buNone/>
              <a:defRPr sz="2000" b="0" cap="all">
                <a:solidFill>
                  <a:schemeClr val="accent1"/>
                </a:solidFill>
                <a:latin typeface="+mn-lt"/>
              </a:defRPr>
            </a:lvl3pPr>
            <a:lvl4pPr marL="0" indent="0">
              <a:lnSpc>
                <a:spcPct val="150000"/>
              </a:lnSpc>
              <a:spcBef>
                <a:spcPts val="250"/>
              </a:spcBef>
              <a:spcAft>
                <a:spcPts val="0"/>
              </a:spcAft>
              <a:buNone/>
              <a:defRPr sz="2000" b="0" cap="all">
                <a:solidFill>
                  <a:schemeClr val="accent1"/>
                </a:solidFill>
                <a:latin typeface="+mn-lt"/>
              </a:defRPr>
            </a:lvl4pPr>
            <a:lvl5pPr marL="0" indent="0">
              <a:lnSpc>
                <a:spcPct val="150000"/>
              </a:lnSpc>
              <a:spcBef>
                <a:spcPts val="250"/>
              </a:spcBef>
              <a:spcAft>
                <a:spcPts val="0"/>
              </a:spcAft>
              <a:buFont typeface="Arial" panose="020B0604020202020204" pitchFamily="34" charset="0"/>
              <a:buNone/>
              <a:defRPr sz="2000" b="0" cap="all">
                <a:solidFill>
                  <a:schemeClr val="accent1"/>
                </a:solidFill>
                <a:latin typeface="+mn-lt"/>
              </a:defRPr>
            </a:lvl5pPr>
            <a:lvl6pPr marL="0" indent="0">
              <a:lnSpc>
                <a:spcPct val="150000"/>
              </a:lnSpc>
              <a:spcBef>
                <a:spcPts val="250"/>
              </a:spcBef>
              <a:spcAft>
                <a:spcPts val="0"/>
              </a:spcAft>
              <a:buFont typeface="Arial" panose="020B0604020202020204" pitchFamily="34" charset="0"/>
              <a:buNone/>
              <a:defRPr sz="2000" b="0" cap="all">
                <a:solidFill>
                  <a:schemeClr val="accent1"/>
                </a:solidFill>
                <a:latin typeface="+mn-lt"/>
              </a:defRPr>
            </a:lvl6pPr>
            <a:lvl7pPr marL="0" indent="0">
              <a:lnSpc>
                <a:spcPct val="150000"/>
              </a:lnSpc>
              <a:spcBef>
                <a:spcPts val="250"/>
              </a:spcBef>
              <a:spcAft>
                <a:spcPts val="0"/>
              </a:spcAft>
              <a:buFont typeface="Arial" panose="020B0604020202020204" pitchFamily="34" charset="0"/>
              <a:buNone/>
              <a:defRPr sz="2000" b="0" cap="all">
                <a:solidFill>
                  <a:schemeClr val="accent1"/>
                </a:solidFill>
                <a:latin typeface="+mn-lt"/>
              </a:defRPr>
            </a:lvl7pPr>
            <a:lvl8pPr marL="0" indent="0">
              <a:lnSpc>
                <a:spcPct val="150000"/>
              </a:lnSpc>
              <a:spcBef>
                <a:spcPts val="250"/>
              </a:spcBef>
              <a:spcAft>
                <a:spcPts val="0"/>
              </a:spcAft>
              <a:buFont typeface="Arial" panose="020B0604020202020204" pitchFamily="34" charset="0"/>
              <a:buNone/>
              <a:defRPr sz="2000" b="0" cap="all">
                <a:solidFill>
                  <a:schemeClr val="accent1"/>
                </a:solidFill>
                <a:latin typeface="+mn-lt"/>
              </a:defRPr>
            </a:lvl8pPr>
            <a:lvl9pPr marL="0" indent="0">
              <a:lnSpc>
                <a:spcPct val="150000"/>
              </a:lnSpc>
              <a:spcBef>
                <a:spcPts val="250"/>
              </a:spcBef>
              <a:spcAft>
                <a:spcPts val="0"/>
              </a:spcAft>
              <a:buFont typeface="Arial" panose="020B0604020202020204" pitchFamily="34" charset="0"/>
              <a:buNone/>
              <a:defRPr sz="2000" b="0" cap="all">
                <a:solidFill>
                  <a:schemeClr val="accent1"/>
                </a:solidFill>
                <a:latin typeface="+mn-lt"/>
              </a:defRPr>
            </a:lvl9pPr>
          </a:lstStyle>
          <a:p>
            <a:pPr lvl="0"/>
            <a:r>
              <a:rPr lang="en-US" dirty="0"/>
              <a:t>Click to add Quote</a:t>
            </a:r>
            <a:endParaRPr lang="en-GB" dirty="0"/>
          </a:p>
        </p:txBody>
      </p:sp>
      <p:sp>
        <p:nvSpPr>
          <p:cNvPr id="16" name="Text Placeholder 14">
            <a:extLst>
              <a:ext uri="{FF2B5EF4-FFF2-40B4-BE49-F238E27FC236}">
                <a16:creationId xmlns:a16="http://schemas.microsoft.com/office/drawing/2014/main" id="{F1E71275-5CC0-6348-59EF-6E51946B9E52}"/>
              </a:ext>
            </a:extLst>
          </p:cNvPr>
          <p:cNvSpPr>
            <a:spLocks noGrp="1"/>
          </p:cNvSpPr>
          <p:nvPr>
            <p:ph type="body" sz="quarter" idx="27" hasCustomPrompt="1"/>
          </p:nvPr>
        </p:nvSpPr>
        <p:spPr>
          <a:xfrm>
            <a:off x="6094800" y="4618075"/>
            <a:ext cx="6097199" cy="1519200"/>
          </a:xfrm>
          <a:solidFill>
            <a:schemeClr val="bg1"/>
          </a:solidFill>
        </p:spPr>
        <p:txBody>
          <a:bodyPr lIns="360000" tIns="180000" rIns="360000" bIns="180000"/>
          <a:lstStyle>
            <a:lvl5pPr>
              <a:defRPr/>
            </a:lvl5pPr>
          </a:lstStyle>
          <a:p>
            <a:pPr lvl="0"/>
            <a:r>
              <a:rPr lang="en-GB" dirty="0"/>
              <a:t>Click to add text. ENTER &amp; TAB or USE INDENT TOOL to change styles.</a:t>
            </a:r>
            <a:br>
              <a:rPr lang="en-GB" dirty="0"/>
            </a:br>
            <a:r>
              <a:rPr lang="en-GB" dirty="0"/>
              <a:t>SHIFT+TAB or USE INDENT TOOL to go back in levels.</a:t>
            </a:r>
          </a:p>
          <a:p>
            <a:pPr lvl="1"/>
            <a:r>
              <a:rPr lang="en-US" dirty="0"/>
              <a:t>Second level</a:t>
            </a:r>
          </a:p>
          <a:p>
            <a:pPr lvl="2"/>
            <a:r>
              <a:rPr lang="en-US" dirty="0"/>
              <a:t>Third level</a:t>
            </a:r>
          </a:p>
          <a:p>
            <a:pPr lvl="3"/>
            <a:r>
              <a:rPr lang="en-US" dirty="0"/>
              <a:t>Fourth level</a:t>
            </a:r>
            <a:endParaRPr lang="en-GB" dirty="0"/>
          </a:p>
        </p:txBody>
      </p:sp>
      <p:sp>
        <p:nvSpPr>
          <p:cNvPr id="6" name="Footers" descr="{&quot;templafy&quot;:{&quot;id&quot;:&quot;4708fec4-619c-41a6-a13a-61ee0ada3da4&quot;}}">
            <a:extLst>
              <a:ext uri="{FF2B5EF4-FFF2-40B4-BE49-F238E27FC236}">
                <a16:creationId xmlns:a16="http://schemas.microsoft.com/office/drawing/2014/main" id="{D09B7859-4BFA-0D77-C7FF-EF07F0410453}"/>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2646066893"/>
      </p:ext>
    </p:extLst>
  </p:cSld>
  <p:clrMapOvr>
    <a:masterClrMapping/>
  </p:clrMapOvr>
  <p:extLst>
    <p:ext uri="{DCECCB84-F9BA-43D5-87BE-67443E8EF086}">
      <p15:sldGuideLst xmlns:p15="http://schemas.microsoft.com/office/powerpoint/2012/main">
        <p15:guide id="1" orient="horz" pos="453" userDrawn="1">
          <p15:clr>
            <a:srgbClr val="8F8F8F"/>
          </p15:clr>
        </p15:guide>
        <p15:guide id="3" orient="horz"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D521-54AE-CE7E-18FE-2D6C7C07D625}"/>
              </a:ext>
            </a:extLst>
          </p:cNvPr>
          <p:cNvSpPr>
            <a:spLocks noGrp="1"/>
          </p:cNvSpPr>
          <p:nvPr>
            <p:ph type="title"/>
          </p:nvPr>
        </p:nvSpPr>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F2514DB1-C60C-D330-1D59-18C0D2543F88}"/>
              </a:ext>
            </a:extLst>
          </p:cNvPr>
          <p:cNvSpPr>
            <a:spLocks noGrp="1"/>
          </p:cNvSpPr>
          <p:nvPr>
            <p:ph type="dt" sz="half" idx="10"/>
          </p:nvPr>
        </p:nvSpPr>
        <p:spPr/>
        <p:txBody>
          <a:bodyPr/>
          <a:lstStyle/>
          <a:p>
            <a:fld id="{197DF7FC-2311-4E03-AAFE-2DADE0839E10}" type="datetime4">
              <a:rPr lang="en-US" noProof="0" smtClean="0"/>
              <a:t>August 6, 2024</a:t>
            </a:fld>
            <a:endParaRPr lang="en-US" noProof="0"/>
          </a:p>
        </p:txBody>
      </p:sp>
      <p:sp>
        <p:nvSpPr>
          <p:cNvPr id="4" name="Slide Number Placeholder 3">
            <a:extLst>
              <a:ext uri="{FF2B5EF4-FFF2-40B4-BE49-F238E27FC236}">
                <a16:creationId xmlns:a16="http://schemas.microsoft.com/office/drawing/2014/main" id="{EE973881-E9DC-02D7-5B94-370C4186306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Guides" hidden="1">
            <a:extLst>
              <a:ext uri="{FF2B5EF4-FFF2-40B4-BE49-F238E27FC236}">
                <a16:creationId xmlns:a16="http://schemas.microsoft.com/office/drawing/2014/main" id="{95AE1F39-3E8B-13F8-1D88-1282DD9F4188}"/>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7" name="Content Placeholder 6">
            <a:extLst>
              <a:ext uri="{FF2B5EF4-FFF2-40B4-BE49-F238E27FC236}">
                <a16:creationId xmlns:a16="http://schemas.microsoft.com/office/drawing/2014/main" id="{D6E9A944-309A-4232-553F-22C9A93B0B47}"/>
              </a:ext>
            </a:extLst>
          </p:cNvPr>
          <p:cNvSpPr>
            <a:spLocks noGrp="1"/>
          </p:cNvSpPr>
          <p:nvPr>
            <p:ph sz="quarter" idx="12"/>
          </p:nvPr>
        </p:nvSpPr>
        <p:spPr>
          <a:xfrm>
            <a:off x="720000" y="1713599"/>
            <a:ext cx="4270000" cy="44243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8" name="Picture 7">
            <a:extLst>
              <a:ext uri="{FF2B5EF4-FFF2-40B4-BE49-F238E27FC236}">
                <a16:creationId xmlns:a16="http://schemas.microsoft.com/office/drawing/2014/main" id="{1F76F6AE-16AC-0583-7B95-974948C87A5D}"/>
              </a:ext>
            </a:extLst>
          </p:cNvPr>
          <p:cNvPicPr>
            <a:picLocks noChangeAspect="1"/>
          </p:cNvPicPr>
          <p:nvPr userDrawn="1"/>
        </p:nvPicPr>
        <p:blipFill rotWithShape="1">
          <a:blip r:embed="rId3"/>
          <a:srcRect r="9770"/>
          <a:stretch/>
        </p:blipFill>
        <p:spPr>
          <a:xfrm>
            <a:off x="5219862" y="1519416"/>
            <a:ext cx="2534277" cy="4913784"/>
          </a:xfrm>
          <a:prstGeom prst="rect">
            <a:avLst/>
          </a:prstGeom>
        </p:spPr>
      </p:pic>
      <p:sp>
        <p:nvSpPr>
          <p:cNvPr id="10" name="Picture Placeholder 9">
            <a:extLst>
              <a:ext uri="{FF2B5EF4-FFF2-40B4-BE49-F238E27FC236}">
                <a16:creationId xmlns:a16="http://schemas.microsoft.com/office/drawing/2014/main" id="{A39BC6B9-FA66-9AE8-AABC-E48AC4352009}"/>
              </a:ext>
            </a:extLst>
          </p:cNvPr>
          <p:cNvSpPr>
            <a:spLocks noGrp="1"/>
          </p:cNvSpPr>
          <p:nvPr>
            <p:ph type="pic" sz="quarter" idx="13"/>
          </p:nvPr>
        </p:nvSpPr>
        <p:spPr>
          <a:xfrm>
            <a:off x="5536800" y="2898000"/>
            <a:ext cx="1900800" cy="1900800"/>
          </a:xfrm>
          <a:solidFill>
            <a:schemeClr val="accent6"/>
          </a:solidFill>
        </p:spPr>
        <p:txBody>
          <a:bodyPr tIns="648000" anchor="ctr" anchorCtr="0"/>
          <a:lstStyle>
            <a:lvl1pPr algn="ctr">
              <a:defRPr/>
            </a:lvl1pPr>
          </a:lstStyle>
          <a:p>
            <a:endParaRPr lang="en-GB" dirty="0"/>
          </a:p>
        </p:txBody>
      </p:sp>
      <p:sp>
        <p:nvSpPr>
          <p:cNvPr id="11" name="Picture Placeholder 9">
            <a:extLst>
              <a:ext uri="{FF2B5EF4-FFF2-40B4-BE49-F238E27FC236}">
                <a16:creationId xmlns:a16="http://schemas.microsoft.com/office/drawing/2014/main" id="{70E6DDC2-540A-5800-73D7-E95E8BC5AAB0}"/>
              </a:ext>
            </a:extLst>
          </p:cNvPr>
          <p:cNvSpPr>
            <a:spLocks noGrp="1"/>
          </p:cNvSpPr>
          <p:nvPr>
            <p:ph type="pic" sz="quarter" idx="14"/>
          </p:nvPr>
        </p:nvSpPr>
        <p:spPr>
          <a:xfrm>
            <a:off x="7610400" y="2898000"/>
            <a:ext cx="1900800" cy="1900800"/>
          </a:xfrm>
          <a:solidFill>
            <a:schemeClr val="accent6"/>
          </a:solidFill>
        </p:spPr>
        <p:txBody>
          <a:bodyPr tIns="648000" anchor="ctr" anchorCtr="0"/>
          <a:lstStyle>
            <a:lvl1pPr algn="ctr">
              <a:defRPr/>
            </a:lvl1pPr>
          </a:lstStyle>
          <a:p>
            <a:endParaRPr lang="en-GB" dirty="0"/>
          </a:p>
        </p:txBody>
      </p:sp>
      <p:sp>
        <p:nvSpPr>
          <p:cNvPr id="12" name="Picture Placeholder 9">
            <a:extLst>
              <a:ext uri="{FF2B5EF4-FFF2-40B4-BE49-F238E27FC236}">
                <a16:creationId xmlns:a16="http://schemas.microsoft.com/office/drawing/2014/main" id="{89AD0377-EEF4-2BE2-7A2F-129C1089A4BB}"/>
              </a:ext>
            </a:extLst>
          </p:cNvPr>
          <p:cNvSpPr>
            <a:spLocks noGrp="1"/>
          </p:cNvSpPr>
          <p:nvPr>
            <p:ph type="pic" sz="quarter" idx="15"/>
          </p:nvPr>
        </p:nvSpPr>
        <p:spPr>
          <a:xfrm>
            <a:off x="9570475" y="2898000"/>
            <a:ext cx="1900800" cy="1900800"/>
          </a:xfrm>
          <a:solidFill>
            <a:schemeClr val="accent6"/>
          </a:solidFill>
        </p:spPr>
        <p:txBody>
          <a:bodyPr tIns="648000" anchor="ctr" anchorCtr="0"/>
          <a:lstStyle>
            <a:lvl1pPr algn="ctr">
              <a:defRPr/>
            </a:lvl1pPr>
          </a:lstStyle>
          <a:p>
            <a:endParaRPr lang="en-GB" dirty="0"/>
          </a:p>
        </p:txBody>
      </p:sp>
    </p:spTree>
    <p:extLst>
      <p:ext uri="{BB962C8B-B14F-4D97-AF65-F5344CB8AC3E}">
        <p14:creationId xmlns:p14="http://schemas.microsoft.com/office/powerpoint/2010/main" val="1753967541"/>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07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ustom Layout">
    <p:bg>
      <p:bgPr>
        <a:gradFill>
          <a:gsLst>
            <a:gs pos="60000">
              <a:schemeClr val="accent1"/>
            </a:gs>
            <a:gs pos="86000">
              <a:srgbClr val="1F538F"/>
            </a:gs>
            <a:gs pos="100000">
              <a:schemeClr val="accent3"/>
            </a:gs>
          </a:gsLst>
          <a:lin ang="810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A4BFA0-E5C7-13E3-03EC-DC785E3CB148}"/>
              </a:ext>
            </a:extLst>
          </p:cNvPr>
          <p:cNvSpPr>
            <a:spLocks noGrp="1" noRot="1" noMove="1" noResize="1" noEditPoints="1" noAdjustHandles="1" noChangeArrowheads="1" noChangeShapeType="1"/>
          </p:cNvSpPr>
          <p:nvPr userDrawn="1"/>
        </p:nvSpPr>
        <p:spPr>
          <a:xfrm>
            <a:off x="6097200" y="16200"/>
            <a:ext cx="6094800" cy="6872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August 6, 2024</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27FEF4BC-6E95-E773-0639-620E420EBE1F}"/>
              </a:ext>
            </a:extLst>
          </p:cNvPr>
          <p:cNvSpPr>
            <a:spLocks noGrp="1"/>
          </p:cNvSpPr>
          <p:nvPr>
            <p:ph type="title"/>
          </p:nvPr>
        </p:nvSpPr>
        <p:spPr>
          <a:xfrm>
            <a:off x="719138" y="720000"/>
            <a:ext cx="4270375" cy="907188"/>
          </a:xfrm>
        </p:spPr>
        <p:txBody>
          <a:bodyPr/>
          <a:lstStyle>
            <a:lvl1pPr>
              <a:defRPr b="1">
                <a:solidFill>
                  <a:schemeClr val="bg1"/>
                </a:solidFill>
              </a:defRPr>
            </a:lvl1pPr>
          </a:lstStyle>
          <a:p>
            <a:r>
              <a:rPr lang="en-US" dirty="0"/>
              <a:t>Click to edit Master title style</a:t>
            </a:r>
            <a:endParaRPr lang="en-GB" dirty="0"/>
          </a:p>
        </p:txBody>
      </p:sp>
      <p:sp>
        <p:nvSpPr>
          <p:cNvPr id="14" name="Content Placeholder 5">
            <a:extLst>
              <a:ext uri="{FF2B5EF4-FFF2-40B4-BE49-F238E27FC236}">
                <a16:creationId xmlns:a16="http://schemas.microsoft.com/office/drawing/2014/main" id="{2D123BC9-B849-5E02-3DDF-B103F55291D8}"/>
              </a:ext>
            </a:extLst>
          </p:cNvPr>
          <p:cNvSpPr>
            <a:spLocks noGrp="1"/>
          </p:cNvSpPr>
          <p:nvPr>
            <p:ph sz="quarter" idx="12"/>
          </p:nvPr>
        </p:nvSpPr>
        <p:spPr>
          <a:xfrm>
            <a:off x="715314" y="2034000"/>
            <a:ext cx="4274200" cy="41040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8" name="Picture 7">
            <a:extLst>
              <a:ext uri="{FF2B5EF4-FFF2-40B4-BE49-F238E27FC236}">
                <a16:creationId xmlns:a16="http://schemas.microsoft.com/office/drawing/2014/main" id="{A54DDE5B-1F2D-F372-3892-57D934C69F4A}"/>
              </a:ext>
            </a:extLst>
          </p:cNvPr>
          <p:cNvPicPr>
            <a:picLocks noChangeAspect="1"/>
          </p:cNvPicPr>
          <p:nvPr userDrawn="1"/>
        </p:nvPicPr>
        <p:blipFill rotWithShape="1">
          <a:blip r:embed="rId3"/>
          <a:srcRect r="9770"/>
          <a:stretch/>
        </p:blipFill>
        <p:spPr>
          <a:xfrm>
            <a:off x="5219862" y="1101138"/>
            <a:ext cx="2534277" cy="4913784"/>
          </a:xfrm>
          <a:prstGeom prst="rect">
            <a:avLst/>
          </a:prstGeom>
        </p:spPr>
      </p:pic>
      <p:sp>
        <p:nvSpPr>
          <p:cNvPr id="11" name="Picture Placeholder 9">
            <a:extLst>
              <a:ext uri="{FF2B5EF4-FFF2-40B4-BE49-F238E27FC236}">
                <a16:creationId xmlns:a16="http://schemas.microsoft.com/office/drawing/2014/main" id="{CEB65B4F-7599-74DF-EBA5-202E26CEB3A0}"/>
              </a:ext>
            </a:extLst>
          </p:cNvPr>
          <p:cNvSpPr>
            <a:spLocks noGrp="1"/>
          </p:cNvSpPr>
          <p:nvPr>
            <p:ph type="pic" sz="quarter" idx="13"/>
          </p:nvPr>
        </p:nvSpPr>
        <p:spPr>
          <a:xfrm>
            <a:off x="5536800" y="2478600"/>
            <a:ext cx="1900800" cy="1900800"/>
          </a:xfrm>
          <a:solidFill>
            <a:schemeClr val="accent6"/>
          </a:solidFill>
        </p:spPr>
        <p:txBody>
          <a:bodyPr tIns="648000" anchor="ctr" anchorCtr="0"/>
          <a:lstStyle>
            <a:lvl1pPr algn="ctr">
              <a:defRPr/>
            </a:lvl1pPr>
          </a:lstStyle>
          <a:p>
            <a:endParaRPr lang="en-GB"/>
          </a:p>
        </p:txBody>
      </p:sp>
      <p:sp>
        <p:nvSpPr>
          <p:cNvPr id="12" name="Picture Placeholder 9">
            <a:extLst>
              <a:ext uri="{FF2B5EF4-FFF2-40B4-BE49-F238E27FC236}">
                <a16:creationId xmlns:a16="http://schemas.microsoft.com/office/drawing/2014/main" id="{565ECB4D-3B90-B975-5CC9-1D11DD4EF386}"/>
              </a:ext>
            </a:extLst>
          </p:cNvPr>
          <p:cNvSpPr>
            <a:spLocks noGrp="1"/>
          </p:cNvSpPr>
          <p:nvPr>
            <p:ph type="pic" sz="quarter" idx="14"/>
          </p:nvPr>
        </p:nvSpPr>
        <p:spPr>
          <a:xfrm>
            <a:off x="7610400" y="2478600"/>
            <a:ext cx="1900800" cy="1900800"/>
          </a:xfrm>
          <a:solidFill>
            <a:schemeClr val="accent6"/>
          </a:solidFill>
        </p:spPr>
        <p:txBody>
          <a:bodyPr tIns="648000" anchor="ctr" anchorCtr="0"/>
          <a:lstStyle>
            <a:lvl1pPr algn="ctr">
              <a:defRPr/>
            </a:lvl1pPr>
          </a:lstStyle>
          <a:p>
            <a:endParaRPr lang="en-GB"/>
          </a:p>
        </p:txBody>
      </p:sp>
      <p:sp>
        <p:nvSpPr>
          <p:cNvPr id="13" name="Picture Placeholder 9">
            <a:extLst>
              <a:ext uri="{FF2B5EF4-FFF2-40B4-BE49-F238E27FC236}">
                <a16:creationId xmlns:a16="http://schemas.microsoft.com/office/drawing/2014/main" id="{C74AAC9F-FD31-5ADB-B824-244A1923756D}"/>
              </a:ext>
            </a:extLst>
          </p:cNvPr>
          <p:cNvSpPr>
            <a:spLocks noGrp="1"/>
          </p:cNvSpPr>
          <p:nvPr>
            <p:ph type="pic" sz="quarter" idx="15"/>
          </p:nvPr>
        </p:nvSpPr>
        <p:spPr>
          <a:xfrm>
            <a:off x="9570475" y="2478600"/>
            <a:ext cx="1900800" cy="1900800"/>
          </a:xfrm>
          <a:solidFill>
            <a:schemeClr val="accent6"/>
          </a:solidFill>
        </p:spPr>
        <p:txBody>
          <a:bodyPr tIns="648000" anchor="ctr" anchorCtr="0"/>
          <a:lstStyle>
            <a:lvl1pPr algn="ctr">
              <a:defRPr/>
            </a:lvl1pPr>
          </a:lstStyle>
          <a:p>
            <a:endParaRPr lang="en-GB"/>
          </a:p>
        </p:txBody>
      </p:sp>
      <p:sp>
        <p:nvSpPr>
          <p:cNvPr id="15" name="Footers" descr="{&quot;templafy&quot;:{&quot;id&quot;:&quot;9f113c1b-1e68-4d5d-9404-b1c9682e1dc7&quot;}}">
            <a:extLst>
              <a:ext uri="{FF2B5EF4-FFF2-40B4-BE49-F238E27FC236}">
                <a16:creationId xmlns:a16="http://schemas.microsoft.com/office/drawing/2014/main" id="{E089BA30-0544-BB92-B27F-1E09FDA031B1}"/>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2169617449"/>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D521-54AE-CE7E-18FE-2D6C7C07D625}"/>
              </a:ext>
            </a:extLst>
          </p:cNvPr>
          <p:cNvSpPr>
            <a:spLocks noGrp="1"/>
          </p:cNvSpPr>
          <p:nvPr>
            <p:ph type="title"/>
          </p:nvPr>
        </p:nvSpPr>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F2514DB1-C60C-D330-1D59-18C0D2543F88}"/>
              </a:ext>
            </a:extLst>
          </p:cNvPr>
          <p:cNvSpPr>
            <a:spLocks noGrp="1"/>
          </p:cNvSpPr>
          <p:nvPr>
            <p:ph type="dt" sz="half" idx="10"/>
          </p:nvPr>
        </p:nvSpPr>
        <p:spPr/>
        <p:txBody>
          <a:bodyPr/>
          <a:lstStyle/>
          <a:p>
            <a:fld id="{197DF7FC-2311-4E03-AAFE-2DADE0839E10}" type="datetime4">
              <a:rPr lang="en-US" noProof="0" smtClean="0"/>
              <a:t>August 6, 2024</a:t>
            </a:fld>
            <a:endParaRPr lang="en-US" noProof="0"/>
          </a:p>
        </p:txBody>
      </p:sp>
      <p:sp>
        <p:nvSpPr>
          <p:cNvPr id="4" name="Slide Number Placeholder 3">
            <a:extLst>
              <a:ext uri="{FF2B5EF4-FFF2-40B4-BE49-F238E27FC236}">
                <a16:creationId xmlns:a16="http://schemas.microsoft.com/office/drawing/2014/main" id="{EE973881-E9DC-02D7-5B94-370C4186306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Guides" hidden="1">
            <a:extLst>
              <a:ext uri="{FF2B5EF4-FFF2-40B4-BE49-F238E27FC236}">
                <a16:creationId xmlns:a16="http://schemas.microsoft.com/office/drawing/2014/main" id="{95AE1F39-3E8B-13F8-1D88-1282DD9F4188}"/>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pic>
        <p:nvPicPr>
          <p:cNvPr id="6" name="Picture 5">
            <a:extLst>
              <a:ext uri="{FF2B5EF4-FFF2-40B4-BE49-F238E27FC236}">
                <a16:creationId xmlns:a16="http://schemas.microsoft.com/office/drawing/2014/main" id="{2F85D50D-0CD8-D2EA-90C7-9BFF908C9B03}"/>
              </a:ext>
            </a:extLst>
          </p:cNvPr>
          <p:cNvPicPr>
            <a:picLocks noChangeAspect="1"/>
          </p:cNvPicPr>
          <p:nvPr userDrawn="1"/>
        </p:nvPicPr>
        <p:blipFill rotWithShape="1">
          <a:blip r:embed="rId3"/>
          <a:srcRect r="9770" b="24590"/>
          <a:stretch/>
        </p:blipFill>
        <p:spPr>
          <a:xfrm>
            <a:off x="339903" y="1412777"/>
            <a:ext cx="3724097" cy="5445224"/>
          </a:xfrm>
          <a:prstGeom prst="rect">
            <a:avLst/>
          </a:prstGeom>
        </p:spPr>
      </p:pic>
      <p:sp>
        <p:nvSpPr>
          <p:cNvPr id="12" name="Picture Placeholder 9">
            <a:extLst>
              <a:ext uri="{FF2B5EF4-FFF2-40B4-BE49-F238E27FC236}">
                <a16:creationId xmlns:a16="http://schemas.microsoft.com/office/drawing/2014/main" id="{89AD0377-EEF4-2BE2-7A2F-129C1089A4BB}"/>
              </a:ext>
            </a:extLst>
          </p:cNvPr>
          <p:cNvSpPr>
            <a:spLocks noGrp="1" noChangeAspect="1"/>
          </p:cNvSpPr>
          <p:nvPr>
            <p:ph type="pic" sz="quarter" idx="15"/>
          </p:nvPr>
        </p:nvSpPr>
        <p:spPr>
          <a:xfrm>
            <a:off x="868151" y="3463200"/>
            <a:ext cx="2667600" cy="2667600"/>
          </a:xfrm>
          <a:solidFill>
            <a:schemeClr val="accent6"/>
          </a:solidFill>
        </p:spPr>
        <p:txBody>
          <a:bodyPr tIns="648000" anchor="ctr" anchorCtr="0"/>
          <a:lstStyle>
            <a:lvl1pPr algn="ctr">
              <a:defRPr/>
            </a:lvl1pPr>
          </a:lstStyle>
          <a:p>
            <a:endParaRPr lang="en-GB"/>
          </a:p>
        </p:txBody>
      </p:sp>
      <p:sp>
        <p:nvSpPr>
          <p:cNvPr id="9" name="Rectangle 8">
            <a:extLst>
              <a:ext uri="{FF2B5EF4-FFF2-40B4-BE49-F238E27FC236}">
                <a16:creationId xmlns:a16="http://schemas.microsoft.com/office/drawing/2014/main" id="{13F15F2C-F25B-7919-7155-CF3E6B955963}"/>
              </a:ext>
            </a:extLst>
          </p:cNvPr>
          <p:cNvSpPr/>
          <p:nvPr userDrawn="1"/>
        </p:nvSpPr>
        <p:spPr>
          <a:xfrm>
            <a:off x="3875404" y="2742753"/>
            <a:ext cx="241299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lnSpc>
                <a:spcPct val="90000"/>
              </a:lnSpc>
            </a:pPr>
            <a:endParaRPr lang="en-US" sz="1600" noProof="0" dirty="0" err="1">
              <a:latin typeface="+mj-lt"/>
            </a:endParaRPr>
          </a:p>
        </p:txBody>
      </p:sp>
      <p:sp>
        <p:nvSpPr>
          <p:cNvPr id="13" name="Rectangle 12">
            <a:extLst>
              <a:ext uri="{FF2B5EF4-FFF2-40B4-BE49-F238E27FC236}">
                <a16:creationId xmlns:a16="http://schemas.microsoft.com/office/drawing/2014/main" id="{F39462A8-BA13-5816-CC98-AE8BB418785C}"/>
              </a:ext>
            </a:extLst>
          </p:cNvPr>
          <p:cNvSpPr/>
          <p:nvPr userDrawn="1"/>
        </p:nvSpPr>
        <p:spPr>
          <a:xfrm>
            <a:off x="6455926" y="2742753"/>
            <a:ext cx="2412998"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lnSpc>
                <a:spcPct val="90000"/>
              </a:lnSpc>
            </a:pPr>
            <a:endParaRPr lang="en-US" sz="1600" noProof="0" dirty="0" err="1">
              <a:latin typeface="+mj-lt"/>
            </a:endParaRPr>
          </a:p>
        </p:txBody>
      </p:sp>
      <p:sp>
        <p:nvSpPr>
          <p:cNvPr id="14" name="Rectangle 13">
            <a:extLst>
              <a:ext uri="{FF2B5EF4-FFF2-40B4-BE49-F238E27FC236}">
                <a16:creationId xmlns:a16="http://schemas.microsoft.com/office/drawing/2014/main" id="{2621D1A5-EF12-E62C-AC4E-BE6CA3AB39B5}"/>
              </a:ext>
            </a:extLst>
          </p:cNvPr>
          <p:cNvSpPr/>
          <p:nvPr userDrawn="1"/>
        </p:nvSpPr>
        <p:spPr>
          <a:xfrm>
            <a:off x="9053513" y="2742753"/>
            <a:ext cx="2437413"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lnSpc>
                <a:spcPct val="90000"/>
              </a:lnSpc>
            </a:pPr>
            <a:endParaRPr lang="en-US" sz="1600" noProof="0" dirty="0" err="1">
              <a:latin typeface="+mj-lt"/>
            </a:endParaRPr>
          </a:p>
        </p:txBody>
      </p:sp>
      <p:sp>
        <p:nvSpPr>
          <p:cNvPr id="15" name="Picture Placeholder 9">
            <a:extLst>
              <a:ext uri="{FF2B5EF4-FFF2-40B4-BE49-F238E27FC236}">
                <a16:creationId xmlns:a16="http://schemas.microsoft.com/office/drawing/2014/main" id="{309FF903-CC38-4C37-5750-8228E5B698D9}"/>
              </a:ext>
            </a:extLst>
          </p:cNvPr>
          <p:cNvSpPr>
            <a:spLocks noGrp="1" noChangeAspect="1"/>
          </p:cNvSpPr>
          <p:nvPr>
            <p:ph type="pic" sz="quarter" idx="13"/>
          </p:nvPr>
        </p:nvSpPr>
        <p:spPr>
          <a:xfrm>
            <a:off x="3875903" y="3589200"/>
            <a:ext cx="2412000" cy="2412000"/>
          </a:xfrm>
          <a:solidFill>
            <a:schemeClr val="accent6"/>
          </a:solidFill>
        </p:spPr>
        <p:txBody>
          <a:bodyPr tIns="648000" anchor="ctr" anchorCtr="0"/>
          <a:lstStyle>
            <a:lvl1pPr algn="ctr">
              <a:defRPr/>
            </a:lvl1pPr>
          </a:lstStyle>
          <a:p>
            <a:endParaRPr lang="en-GB"/>
          </a:p>
        </p:txBody>
      </p:sp>
      <p:sp>
        <p:nvSpPr>
          <p:cNvPr id="16" name="Picture Placeholder 9">
            <a:extLst>
              <a:ext uri="{FF2B5EF4-FFF2-40B4-BE49-F238E27FC236}">
                <a16:creationId xmlns:a16="http://schemas.microsoft.com/office/drawing/2014/main" id="{5AFC5333-4349-556A-AA4C-8264633D8826}"/>
              </a:ext>
            </a:extLst>
          </p:cNvPr>
          <p:cNvSpPr>
            <a:spLocks noGrp="1" noChangeAspect="1"/>
          </p:cNvSpPr>
          <p:nvPr>
            <p:ph type="pic" sz="quarter" idx="14"/>
          </p:nvPr>
        </p:nvSpPr>
        <p:spPr>
          <a:xfrm>
            <a:off x="6456425" y="3589200"/>
            <a:ext cx="2412000" cy="2412000"/>
          </a:xfrm>
          <a:solidFill>
            <a:schemeClr val="accent6"/>
          </a:solidFill>
        </p:spPr>
        <p:txBody>
          <a:bodyPr tIns="648000" anchor="ctr" anchorCtr="0"/>
          <a:lstStyle>
            <a:lvl1pPr algn="ctr">
              <a:defRPr/>
            </a:lvl1pPr>
          </a:lstStyle>
          <a:p>
            <a:endParaRPr lang="en-GB"/>
          </a:p>
        </p:txBody>
      </p:sp>
      <p:sp>
        <p:nvSpPr>
          <p:cNvPr id="17" name="Picture Placeholder 9">
            <a:extLst>
              <a:ext uri="{FF2B5EF4-FFF2-40B4-BE49-F238E27FC236}">
                <a16:creationId xmlns:a16="http://schemas.microsoft.com/office/drawing/2014/main" id="{76FE539F-EA02-11A6-24A3-64094D6D449E}"/>
              </a:ext>
            </a:extLst>
          </p:cNvPr>
          <p:cNvSpPr>
            <a:spLocks noGrp="1" noChangeAspect="1"/>
          </p:cNvSpPr>
          <p:nvPr>
            <p:ph type="pic" sz="quarter" idx="16"/>
          </p:nvPr>
        </p:nvSpPr>
        <p:spPr>
          <a:xfrm>
            <a:off x="9066219" y="3589200"/>
            <a:ext cx="2412000" cy="2412000"/>
          </a:xfrm>
          <a:solidFill>
            <a:schemeClr val="accent6"/>
          </a:solidFill>
        </p:spPr>
        <p:txBody>
          <a:bodyPr tIns="648000" anchor="ctr" anchorCtr="0"/>
          <a:lstStyle>
            <a:lvl1pPr algn="ctr">
              <a:defRPr/>
            </a:lvl1pPr>
          </a:lstStyle>
          <a:p>
            <a:endParaRPr lang="en-GB"/>
          </a:p>
        </p:txBody>
      </p:sp>
      <p:sp>
        <p:nvSpPr>
          <p:cNvPr id="18" name="Content Placeholder 3">
            <a:extLst>
              <a:ext uri="{FF2B5EF4-FFF2-40B4-BE49-F238E27FC236}">
                <a16:creationId xmlns:a16="http://schemas.microsoft.com/office/drawing/2014/main" id="{0812D6A1-9301-DA4C-0FE8-A2FA9AC562DA}"/>
              </a:ext>
            </a:extLst>
          </p:cNvPr>
          <p:cNvSpPr>
            <a:spLocks noGrp="1"/>
          </p:cNvSpPr>
          <p:nvPr>
            <p:ph sz="quarter" idx="17" hasCustomPrompt="1"/>
          </p:nvPr>
        </p:nvSpPr>
        <p:spPr>
          <a:xfrm>
            <a:off x="3875903" y="1710000"/>
            <a:ext cx="2412000" cy="903600"/>
          </a:xfrm>
        </p:spPr>
        <p:txBody>
          <a:bodyPr>
            <a:noAutofit/>
          </a:bodyPr>
          <a:lstStyle>
            <a:lvl1pPr algn="ctr">
              <a:defRPr sz="6000" cap="none" baseline="0">
                <a:solidFill>
                  <a:srgbClr val="9EC3E1"/>
                </a:solidFill>
              </a:defRPr>
            </a:lvl1pPr>
          </a:lstStyle>
          <a:p>
            <a:pPr lvl="0"/>
            <a:r>
              <a:rPr lang="en-US" dirty="0"/>
              <a:t>10%</a:t>
            </a:r>
            <a:endParaRPr lang="en-GB" dirty="0"/>
          </a:p>
        </p:txBody>
      </p:sp>
      <p:sp>
        <p:nvSpPr>
          <p:cNvPr id="19" name="Content Placeholder 3">
            <a:extLst>
              <a:ext uri="{FF2B5EF4-FFF2-40B4-BE49-F238E27FC236}">
                <a16:creationId xmlns:a16="http://schemas.microsoft.com/office/drawing/2014/main" id="{1A5EDA48-C466-DD48-83BE-B58C6F8C2FE1}"/>
              </a:ext>
            </a:extLst>
          </p:cNvPr>
          <p:cNvSpPr>
            <a:spLocks noGrp="1"/>
          </p:cNvSpPr>
          <p:nvPr>
            <p:ph sz="quarter" idx="18" hasCustomPrompt="1"/>
          </p:nvPr>
        </p:nvSpPr>
        <p:spPr>
          <a:xfrm>
            <a:off x="6456425" y="1710000"/>
            <a:ext cx="2412000" cy="903600"/>
          </a:xfrm>
        </p:spPr>
        <p:txBody>
          <a:bodyPr>
            <a:noAutofit/>
          </a:bodyPr>
          <a:lstStyle>
            <a:lvl1pPr algn="ctr">
              <a:defRPr sz="6000" cap="none" baseline="0">
                <a:solidFill>
                  <a:srgbClr val="9EC3E1"/>
                </a:solidFill>
              </a:defRPr>
            </a:lvl1pPr>
          </a:lstStyle>
          <a:p>
            <a:pPr lvl="0"/>
            <a:r>
              <a:rPr lang="en-US" dirty="0"/>
              <a:t>10%</a:t>
            </a:r>
            <a:endParaRPr lang="en-GB" dirty="0"/>
          </a:p>
        </p:txBody>
      </p:sp>
      <p:sp>
        <p:nvSpPr>
          <p:cNvPr id="20" name="Content Placeholder 3">
            <a:extLst>
              <a:ext uri="{FF2B5EF4-FFF2-40B4-BE49-F238E27FC236}">
                <a16:creationId xmlns:a16="http://schemas.microsoft.com/office/drawing/2014/main" id="{C7BD399E-3BDD-357D-3173-CEF24905CB9E}"/>
              </a:ext>
            </a:extLst>
          </p:cNvPr>
          <p:cNvSpPr>
            <a:spLocks noGrp="1"/>
          </p:cNvSpPr>
          <p:nvPr>
            <p:ph sz="quarter" idx="19" hasCustomPrompt="1"/>
          </p:nvPr>
        </p:nvSpPr>
        <p:spPr>
          <a:xfrm>
            <a:off x="9066219" y="1710000"/>
            <a:ext cx="2412000" cy="903600"/>
          </a:xfrm>
        </p:spPr>
        <p:txBody>
          <a:bodyPr>
            <a:noAutofit/>
          </a:bodyPr>
          <a:lstStyle>
            <a:lvl1pPr algn="ctr">
              <a:defRPr sz="6000" cap="none" baseline="0">
                <a:solidFill>
                  <a:srgbClr val="9EC3E1"/>
                </a:solidFill>
              </a:defRPr>
            </a:lvl1pPr>
          </a:lstStyle>
          <a:p>
            <a:pPr lvl="0"/>
            <a:r>
              <a:rPr lang="en-US" dirty="0"/>
              <a:t>10%</a:t>
            </a:r>
            <a:endParaRPr lang="en-GB" dirty="0"/>
          </a:p>
        </p:txBody>
      </p:sp>
      <p:sp>
        <p:nvSpPr>
          <p:cNvPr id="8" name="Text Placeholder 7">
            <a:extLst>
              <a:ext uri="{FF2B5EF4-FFF2-40B4-BE49-F238E27FC236}">
                <a16:creationId xmlns:a16="http://schemas.microsoft.com/office/drawing/2014/main" id="{8D63E4F2-A49E-1CAC-AD88-6A5278BE8C84}"/>
              </a:ext>
            </a:extLst>
          </p:cNvPr>
          <p:cNvSpPr>
            <a:spLocks noGrp="1"/>
          </p:cNvSpPr>
          <p:nvPr>
            <p:ph type="body" sz="quarter" idx="20" hasCustomPrompt="1"/>
          </p:nvPr>
        </p:nvSpPr>
        <p:spPr>
          <a:xfrm>
            <a:off x="4064000" y="2908393"/>
            <a:ext cx="2030400" cy="388800"/>
          </a:xfrm>
        </p:spPr>
        <p:txBody>
          <a:bodyPr anchor="ctr" anchorCtr="0"/>
          <a:lstStyle>
            <a:lvl1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1pPr>
            <a:lvl2pPr marL="0" indent="0" algn="ctr">
              <a:lnSpc>
                <a:spcPct val="90000"/>
              </a:lnSpc>
              <a:spcBef>
                <a:spcPts val="1200"/>
              </a:spcBef>
              <a:spcAft>
                <a:spcPts val="0"/>
              </a:spcAft>
              <a:buNone/>
              <a:defRPr sz="1400" b="1" cap="all" spc="180">
                <a:solidFill>
                  <a:schemeClr val="bg1"/>
                </a:solidFill>
                <a:latin typeface="+mj-lt"/>
              </a:defRPr>
            </a:lvl2pPr>
            <a:lvl3pPr marL="0" indent="0" algn="ctr">
              <a:lnSpc>
                <a:spcPct val="90000"/>
              </a:lnSpc>
              <a:spcBef>
                <a:spcPts val="1200"/>
              </a:spcBef>
              <a:spcAft>
                <a:spcPts val="0"/>
              </a:spcAft>
              <a:buNone/>
              <a:defRPr sz="1400" b="1" cap="all" spc="180">
                <a:solidFill>
                  <a:schemeClr val="bg1"/>
                </a:solidFill>
                <a:latin typeface="+mj-lt"/>
              </a:defRPr>
            </a:lvl3pPr>
            <a:lvl4pPr marL="0" indent="0" algn="ctr">
              <a:lnSpc>
                <a:spcPct val="90000"/>
              </a:lnSpc>
              <a:spcBef>
                <a:spcPts val="1200"/>
              </a:spcBef>
              <a:spcAft>
                <a:spcPts val="0"/>
              </a:spcAft>
              <a:buNone/>
              <a:defRPr sz="1400" b="1" cap="all" spc="180">
                <a:solidFill>
                  <a:schemeClr val="bg1"/>
                </a:solidFill>
                <a:latin typeface="+mj-lt"/>
              </a:defRPr>
            </a:lvl4pPr>
            <a:lvl5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5pPr>
            <a:lvl6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6pPr>
            <a:lvl7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7pPr>
            <a:lvl8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8pPr>
            <a:lvl9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9pPr>
          </a:lstStyle>
          <a:p>
            <a:pPr lvl="0"/>
            <a:r>
              <a:rPr lang="en-US" dirty="0"/>
              <a:t>Title Here</a:t>
            </a:r>
            <a:endParaRPr lang="en-GB" dirty="0"/>
          </a:p>
        </p:txBody>
      </p:sp>
      <p:sp>
        <p:nvSpPr>
          <p:cNvPr id="10" name="Text Placeholder 7">
            <a:extLst>
              <a:ext uri="{FF2B5EF4-FFF2-40B4-BE49-F238E27FC236}">
                <a16:creationId xmlns:a16="http://schemas.microsoft.com/office/drawing/2014/main" id="{215F6F11-90AC-E501-9C5A-58F94185AE59}"/>
              </a:ext>
            </a:extLst>
          </p:cNvPr>
          <p:cNvSpPr>
            <a:spLocks noGrp="1"/>
          </p:cNvSpPr>
          <p:nvPr>
            <p:ph type="body" sz="quarter" idx="21" hasCustomPrompt="1"/>
          </p:nvPr>
        </p:nvSpPr>
        <p:spPr>
          <a:xfrm>
            <a:off x="6647225" y="2908393"/>
            <a:ext cx="2030400" cy="388800"/>
          </a:xfrm>
        </p:spPr>
        <p:txBody>
          <a:bodyPr anchor="ctr" anchorCtr="0"/>
          <a:lstStyle>
            <a:lvl1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1pPr>
            <a:lvl2pPr marL="0" indent="0" algn="ctr">
              <a:lnSpc>
                <a:spcPct val="90000"/>
              </a:lnSpc>
              <a:spcBef>
                <a:spcPts val="1200"/>
              </a:spcBef>
              <a:spcAft>
                <a:spcPts val="0"/>
              </a:spcAft>
              <a:buNone/>
              <a:defRPr sz="1400" b="1" cap="all" spc="180">
                <a:solidFill>
                  <a:schemeClr val="bg1"/>
                </a:solidFill>
                <a:latin typeface="+mj-lt"/>
              </a:defRPr>
            </a:lvl2pPr>
            <a:lvl3pPr marL="0" indent="0" algn="ctr">
              <a:lnSpc>
                <a:spcPct val="90000"/>
              </a:lnSpc>
              <a:spcBef>
                <a:spcPts val="1200"/>
              </a:spcBef>
              <a:spcAft>
                <a:spcPts val="0"/>
              </a:spcAft>
              <a:buNone/>
              <a:defRPr sz="1400" b="1" cap="all" spc="180">
                <a:solidFill>
                  <a:schemeClr val="bg1"/>
                </a:solidFill>
                <a:latin typeface="+mj-lt"/>
              </a:defRPr>
            </a:lvl3pPr>
            <a:lvl4pPr marL="0" indent="0" algn="ctr">
              <a:lnSpc>
                <a:spcPct val="90000"/>
              </a:lnSpc>
              <a:spcBef>
                <a:spcPts val="1200"/>
              </a:spcBef>
              <a:spcAft>
                <a:spcPts val="0"/>
              </a:spcAft>
              <a:buNone/>
              <a:defRPr sz="1400" b="1" cap="all" spc="180">
                <a:solidFill>
                  <a:schemeClr val="bg1"/>
                </a:solidFill>
                <a:latin typeface="+mj-lt"/>
              </a:defRPr>
            </a:lvl4pPr>
            <a:lvl5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5pPr>
            <a:lvl6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6pPr>
            <a:lvl7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7pPr>
            <a:lvl8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8pPr>
            <a:lvl9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9pPr>
          </a:lstStyle>
          <a:p>
            <a:pPr lvl="0"/>
            <a:r>
              <a:rPr lang="en-US" dirty="0"/>
              <a:t>Title Here</a:t>
            </a:r>
            <a:endParaRPr lang="en-GB" dirty="0"/>
          </a:p>
        </p:txBody>
      </p:sp>
      <p:sp>
        <p:nvSpPr>
          <p:cNvPr id="11" name="Text Placeholder 7">
            <a:extLst>
              <a:ext uri="{FF2B5EF4-FFF2-40B4-BE49-F238E27FC236}">
                <a16:creationId xmlns:a16="http://schemas.microsoft.com/office/drawing/2014/main" id="{61049E31-3DE3-F475-AAC8-ED15887EDCCB}"/>
              </a:ext>
            </a:extLst>
          </p:cNvPr>
          <p:cNvSpPr>
            <a:spLocks noGrp="1"/>
          </p:cNvSpPr>
          <p:nvPr>
            <p:ph type="body" sz="quarter" idx="22" hasCustomPrompt="1"/>
          </p:nvPr>
        </p:nvSpPr>
        <p:spPr>
          <a:xfrm>
            <a:off x="9257019" y="2908393"/>
            <a:ext cx="2030400" cy="388800"/>
          </a:xfrm>
        </p:spPr>
        <p:txBody>
          <a:bodyPr anchor="ctr" anchorCtr="0"/>
          <a:lstStyle>
            <a:lvl1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1pPr>
            <a:lvl2pPr marL="0" indent="0" algn="ctr">
              <a:lnSpc>
                <a:spcPct val="90000"/>
              </a:lnSpc>
              <a:spcBef>
                <a:spcPts val="1200"/>
              </a:spcBef>
              <a:spcAft>
                <a:spcPts val="0"/>
              </a:spcAft>
              <a:buNone/>
              <a:defRPr sz="1400" b="1" cap="all" spc="180">
                <a:solidFill>
                  <a:schemeClr val="bg1"/>
                </a:solidFill>
                <a:latin typeface="+mj-lt"/>
              </a:defRPr>
            </a:lvl2pPr>
            <a:lvl3pPr marL="0" indent="0" algn="ctr">
              <a:lnSpc>
                <a:spcPct val="90000"/>
              </a:lnSpc>
              <a:spcBef>
                <a:spcPts val="1200"/>
              </a:spcBef>
              <a:spcAft>
                <a:spcPts val="0"/>
              </a:spcAft>
              <a:buNone/>
              <a:defRPr sz="1400" b="1" cap="all" spc="180">
                <a:solidFill>
                  <a:schemeClr val="bg1"/>
                </a:solidFill>
                <a:latin typeface="+mj-lt"/>
              </a:defRPr>
            </a:lvl3pPr>
            <a:lvl4pPr marL="0" indent="0" algn="ctr">
              <a:lnSpc>
                <a:spcPct val="90000"/>
              </a:lnSpc>
              <a:spcBef>
                <a:spcPts val="1200"/>
              </a:spcBef>
              <a:spcAft>
                <a:spcPts val="0"/>
              </a:spcAft>
              <a:buNone/>
              <a:defRPr sz="1400" b="1" cap="all" spc="180">
                <a:solidFill>
                  <a:schemeClr val="bg1"/>
                </a:solidFill>
                <a:latin typeface="+mj-lt"/>
              </a:defRPr>
            </a:lvl4pPr>
            <a:lvl5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5pPr>
            <a:lvl6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6pPr>
            <a:lvl7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7pPr>
            <a:lvl8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8pPr>
            <a:lvl9pPr marL="0" indent="0" algn="ctr">
              <a:lnSpc>
                <a:spcPct val="90000"/>
              </a:lnSpc>
              <a:spcBef>
                <a:spcPts val="1200"/>
              </a:spcBef>
              <a:spcAft>
                <a:spcPts val="0"/>
              </a:spcAft>
              <a:buFont typeface="Arial" panose="020B0604020202020204" pitchFamily="34" charset="0"/>
              <a:buNone/>
              <a:defRPr sz="1400" b="1" cap="all" spc="180">
                <a:solidFill>
                  <a:schemeClr val="bg1"/>
                </a:solidFill>
                <a:latin typeface="+mj-lt"/>
              </a:defRPr>
            </a:lvl9pPr>
          </a:lstStyle>
          <a:p>
            <a:pPr lvl="0"/>
            <a:r>
              <a:rPr lang="en-US" dirty="0"/>
              <a:t>Title Here</a:t>
            </a:r>
            <a:endParaRPr lang="en-GB" dirty="0"/>
          </a:p>
        </p:txBody>
      </p:sp>
    </p:spTree>
    <p:extLst>
      <p:ext uri="{BB962C8B-B14F-4D97-AF65-F5344CB8AC3E}">
        <p14:creationId xmlns:p14="http://schemas.microsoft.com/office/powerpoint/2010/main" val="3482306070"/>
      </p:ext>
    </p:extLst>
  </p:cSld>
  <p:clrMapOvr>
    <a:masterClrMapping/>
  </p:clrMapOvr>
  <p:extLst>
    <p:ext uri="{DCECCB84-F9BA-43D5-87BE-67443E8EF086}">
      <p15:sldGuideLst xmlns:p15="http://schemas.microsoft.com/office/powerpoint/2012/main">
        <p15:guide id="1" orient="horz" pos="453">
          <p15:clr>
            <a:srgbClr val="8F8F8F"/>
          </p15:clr>
        </p15:guide>
        <p15:guide id="3" orient="horz" pos="1071" userDrawn="1">
          <p15:clr>
            <a:srgbClr val="FF96FF"/>
          </p15:clr>
        </p15:guide>
        <p15:guide id="4" orient="horz" pos="3866">
          <p15:clr>
            <a:srgbClr val="FF96FF"/>
          </p15:clr>
        </p15:guide>
        <p15:guide id="5" pos="453">
          <p15:clr>
            <a:srgbClr val="FF96FF"/>
          </p15:clr>
        </p15:guide>
        <p15:guide id="6" pos="810">
          <p15:clr>
            <a:srgbClr val="FF96FF"/>
          </p15:clr>
        </p15:guide>
        <p15:guide id="7" pos="1036">
          <p15:clr>
            <a:srgbClr val="FF96FF"/>
          </p15:clr>
        </p15:guide>
        <p15:guide id="8" pos="1393">
          <p15:clr>
            <a:srgbClr val="FF96FF"/>
          </p15:clr>
        </p15:guide>
        <p15:guide id="9" pos="1620">
          <p15:clr>
            <a:srgbClr val="FF96FF"/>
          </p15:clr>
        </p15:guide>
        <p15:guide id="10" pos="1976">
          <p15:clr>
            <a:srgbClr val="FF96FF"/>
          </p15:clr>
        </p15:guide>
        <p15:guide id="11" pos="2203">
          <p15:clr>
            <a:srgbClr val="FF96FF"/>
          </p15:clr>
        </p15:guide>
        <p15:guide id="12" pos="2560">
          <p15:clr>
            <a:srgbClr val="FF96FF"/>
          </p15:clr>
        </p15:guide>
        <p15:guide id="13" pos="2786">
          <p15:clr>
            <a:srgbClr val="FF96FF"/>
          </p15:clr>
        </p15:guide>
        <p15:guide id="14" pos="3143">
          <p15:clr>
            <a:srgbClr val="FF96FF"/>
          </p15:clr>
        </p15:guide>
        <p15:guide id="15" pos="3370">
          <p15:clr>
            <a:srgbClr val="FF96FF"/>
          </p15:clr>
        </p15:guide>
        <p15:guide id="16" pos="3726">
          <p15:clr>
            <a:srgbClr val="FF96FF"/>
          </p15:clr>
        </p15:guide>
        <p15:guide id="17" pos="3953">
          <p15:clr>
            <a:srgbClr val="FF96FF"/>
          </p15:clr>
        </p15:guide>
        <p15:guide id="18" pos="4309">
          <p15:clr>
            <a:srgbClr val="FF96FF"/>
          </p15:clr>
        </p15:guide>
        <p15:guide id="19" pos="4536">
          <p15:clr>
            <a:srgbClr val="FF96FF"/>
          </p15:clr>
        </p15:guide>
        <p15:guide id="20" pos="4893">
          <p15:clr>
            <a:srgbClr val="FF96FF"/>
          </p15:clr>
        </p15:guide>
        <p15:guide id="21" pos="5120">
          <p15:clr>
            <a:srgbClr val="FF96FF"/>
          </p15:clr>
        </p15:guide>
        <p15:guide id="22" pos="5476">
          <p15:clr>
            <a:srgbClr val="FF96FF"/>
          </p15:clr>
        </p15:guide>
        <p15:guide id="23" pos="5703">
          <p15:clr>
            <a:srgbClr val="FF96FF"/>
          </p15:clr>
        </p15:guide>
        <p15:guide id="24" pos="6059">
          <p15:clr>
            <a:srgbClr val="FF96FF"/>
          </p15:clr>
        </p15:guide>
        <p15:guide id="25" pos="6286">
          <p15:clr>
            <a:srgbClr val="FF96FF"/>
          </p15:clr>
        </p15:guide>
        <p15:guide id="26" pos="6643">
          <p15:clr>
            <a:srgbClr val="FF96FF"/>
          </p15:clr>
        </p15:guide>
        <p15:guide id="27" pos="6869">
          <p15:clr>
            <a:srgbClr val="FF96FF"/>
          </p15:clr>
        </p15:guide>
        <p15:guide id="28" pos="7226">
          <p15:clr>
            <a:srgbClr val="FF96F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39BC6B9-FA66-9AE8-AABC-E48AC4352009}"/>
              </a:ext>
            </a:extLst>
          </p:cNvPr>
          <p:cNvSpPr>
            <a:spLocks noGrp="1"/>
          </p:cNvSpPr>
          <p:nvPr>
            <p:ph type="pic" sz="quarter" idx="13"/>
          </p:nvPr>
        </p:nvSpPr>
        <p:spPr>
          <a:xfrm>
            <a:off x="4545805" y="1854992"/>
            <a:ext cx="1879200" cy="4060800"/>
          </a:xfrm>
          <a:solidFill>
            <a:schemeClr val="accent6"/>
          </a:solidFill>
        </p:spPr>
        <p:txBody>
          <a:bodyPr tIns="648000" anchor="ctr" anchorCtr="0"/>
          <a:lstStyle>
            <a:lvl1pPr algn="ctr">
              <a:defRPr/>
            </a:lvl1pPr>
          </a:lstStyle>
          <a:p>
            <a:endParaRPr lang="en-GB"/>
          </a:p>
        </p:txBody>
      </p:sp>
      <p:sp>
        <p:nvSpPr>
          <p:cNvPr id="12" name="Picture Placeholder 9">
            <a:extLst>
              <a:ext uri="{FF2B5EF4-FFF2-40B4-BE49-F238E27FC236}">
                <a16:creationId xmlns:a16="http://schemas.microsoft.com/office/drawing/2014/main" id="{11D87860-7BDA-6ACF-8AD2-853F44125DA8}"/>
              </a:ext>
            </a:extLst>
          </p:cNvPr>
          <p:cNvSpPr>
            <a:spLocks noGrp="1"/>
          </p:cNvSpPr>
          <p:nvPr>
            <p:ph type="pic" sz="quarter" idx="15"/>
          </p:nvPr>
        </p:nvSpPr>
        <p:spPr>
          <a:xfrm>
            <a:off x="9453733" y="1854992"/>
            <a:ext cx="1879200" cy="4060800"/>
          </a:xfrm>
          <a:solidFill>
            <a:schemeClr val="accent6"/>
          </a:solidFill>
        </p:spPr>
        <p:txBody>
          <a:bodyPr tIns="648000" anchor="ctr" anchorCtr="0"/>
          <a:lstStyle>
            <a:lvl1pPr algn="ctr">
              <a:defRPr/>
            </a:lvl1pPr>
          </a:lstStyle>
          <a:p>
            <a:endParaRPr lang="en-GB"/>
          </a:p>
        </p:txBody>
      </p:sp>
      <p:pic>
        <p:nvPicPr>
          <p:cNvPr id="19" name="Picture 18">
            <a:extLst>
              <a:ext uri="{FF2B5EF4-FFF2-40B4-BE49-F238E27FC236}">
                <a16:creationId xmlns:a16="http://schemas.microsoft.com/office/drawing/2014/main" id="{57BB32CB-B29F-4116-9105-192016E0603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274" t="-1316" r="-5903" b="1316"/>
          <a:stretch/>
        </p:blipFill>
        <p:spPr>
          <a:xfrm>
            <a:off x="4218695" y="1484783"/>
            <a:ext cx="2591760" cy="4652492"/>
          </a:xfrm>
          <a:prstGeom prst="rect">
            <a:avLst/>
          </a:prstGeom>
          <a:effectLst>
            <a:reflection blurRad="39573" stA="28000" endPos="4000" dist="50800" dir="5400000" sy="-100000" algn="bl" rotWithShape="0"/>
          </a:effectLst>
        </p:spPr>
      </p:pic>
      <p:sp>
        <p:nvSpPr>
          <p:cNvPr id="2" name="Title 1">
            <a:extLst>
              <a:ext uri="{FF2B5EF4-FFF2-40B4-BE49-F238E27FC236}">
                <a16:creationId xmlns:a16="http://schemas.microsoft.com/office/drawing/2014/main" id="{3049D521-54AE-CE7E-18FE-2D6C7C07D625}"/>
              </a:ext>
            </a:extLst>
          </p:cNvPr>
          <p:cNvSpPr>
            <a:spLocks noGrp="1"/>
          </p:cNvSpPr>
          <p:nvPr>
            <p:ph type="title"/>
          </p:nvPr>
        </p:nvSpPr>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F2514DB1-C60C-D330-1D59-18C0D2543F88}"/>
              </a:ext>
            </a:extLst>
          </p:cNvPr>
          <p:cNvSpPr>
            <a:spLocks noGrp="1"/>
          </p:cNvSpPr>
          <p:nvPr>
            <p:ph type="dt" sz="half" idx="10"/>
          </p:nvPr>
        </p:nvSpPr>
        <p:spPr/>
        <p:txBody>
          <a:bodyPr/>
          <a:lstStyle/>
          <a:p>
            <a:fld id="{197DF7FC-2311-4E03-AAFE-2DADE0839E10}" type="datetime4">
              <a:rPr lang="en-US" noProof="0" smtClean="0"/>
              <a:t>August 6, 2024</a:t>
            </a:fld>
            <a:endParaRPr lang="en-US" noProof="0"/>
          </a:p>
        </p:txBody>
      </p:sp>
      <p:sp>
        <p:nvSpPr>
          <p:cNvPr id="4" name="Slide Number Placeholder 3">
            <a:extLst>
              <a:ext uri="{FF2B5EF4-FFF2-40B4-BE49-F238E27FC236}">
                <a16:creationId xmlns:a16="http://schemas.microsoft.com/office/drawing/2014/main" id="{EE973881-E9DC-02D7-5B94-370C4186306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Guides" hidden="1">
            <a:extLst>
              <a:ext uri="{FF2B5EF4-FFF2-40B4-BE49-F238E27FC236}">
                <a16:creationId xmlns:a16="http://schemas.microsoft.com/office/drawing/2014/main" id="{95AE1F39-3E8B-13F8-1D88-1282DD9F4188}"/>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7" name="Content Placeholder 6">
            <a:extLst>
              <a:ext uri="{FF2B5EF4-FFF2-40B4-BE49-F238E27FC236}">
                <a16:creationId xmlns:a16="http://schemas.microsoft.com/office/drawing/2014/main" id="{D6E9A944-309A-4232-553F-22C9A93B0B47}"/>
              </a:ext>
            </a:extLst>
          </p:cNvPr>
          <p:cNvSpPr>
            <a:spLocks noGrp="1"/>
          </p:cNvSpPr>
          <p:nvPr>
            <p:ph sz="quarter" idx="12"/>
          </p:nvPr>
        </p:nvSpPr>
        <p:spPr>
          <a:xfrm>
            <a:off x="720000" y="1713599"/>
            <a:ext cx="4270000" cy="44243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6" name="Picture 5">
            <a:extLst>
              <a:ext uri="{FF2B5EF4-FFF2-40B4-BE49-F238E27FC236}">
                <a16:creationId xmlns:a16="http://schemas.microsoft.com/office/drawing/2014/main" id="{D6EE0956-AB5F-AC03-EAB3-36441D88518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274" t="-1316" r="-5903" b="1316"/>
          <a:stretch/>
        </p:blipFill>
        <p:spPr>
          <a:xfrm>
            <a:off x="9125433" y="1492098"/>
            <a:ext cx="2591760" cy="4652492"/>
          </a:xfrm>
          <a:prstGeom prst="rect">
            <a:avLst/>
          </a:prstGeom>
          <a:effectLst>
            <a:reflection blurRad="39573" stA="28000" endPos="4000" dist="50800" dir="5400000" sy="-100000" algn="bl" rotWithShape="0"/>
          </a:effectLst>
        </p:spPr>
      </p:pic>
      <p:sp>
        <p:nvSpPr>
          <p:cNvPr id="16" name="Picture Placeholder 9">
            <a:extLst>
              <a:ext uri="{FF2B5EF4-FFF2-40B4-BE49-F238E27FC236}">
                <a16:creationId xmlns:a16="http://schemas.microsoft.com/office/drawing/2014/main" id="{17DACB36-D4E1-F498-4226-F130DA4F5BC7}"/>
              </a:ext>
            </a:extLst>
          </p:cNvPr>
          <p:cNvSpPr>
            <a:spLocks noGrp="1"/>
          </p:cNvSpPr>
          <p:nvPr>
            <p:ph type="pic" sz="quarter" idx="16"/>
          </p:nvPr>
        </p:nvSpPr>
        <p:spPr>
          <a:xfrm>
            <a:off x="7000364" y="1854992"/>
            <a:ext cx="1879200" cy="4060800"/>
          </a:xfrm>
          <a:solidFill>
            <a:schemeClr val="accent6"/>
          </a:solidFill>
        </p:spPr>
        <p:txBody>
          <a:bodyPr tIns="648000" anchor="ctr" anchorCtr="0"/>
          <a:lstStyle>
            <a:lvl1pPr algn="ctr">
              <a:defRPr/>
            </a:lvl1pPr>
          </a:lstStyle>
          <a:p>
            <a:endParaRPr lang="en-GB"/>
          </a:p>
        </p:txBody>
      </p:sp>
      <p:pic>
        <p:nvPicPr>
          <p:cNvPr id="17" name="Picture 16">
            <a:extLst>
              <a:ext uri="{FF2B5EF4-FFF2-40B4-BE49-F238E27FC236}">
                <a16:creationId xmlns:a16="http://schemas.microsoft.com/office/drawing/2014/main" id="{2605CA00-36D2-E3AA-8BE8-1E472C3C45D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274" t="-1316" r="-5903" b="1316"/>
          <a:stretch/>
        </p:blipFill>
        <p:spPr>
          <a:xfrm>
            <a:off x="6672064" y="1484783"/>
            <a:ext cx="2591760" cy="4652492"/>
          </a:xfrm>
          <a:prstGeom prst="rect">
            <a:avLst/>
          </a:prstGeom>
          <a:effectLst>
            <a:reflection blurRad="39573" stA="28000" endPos="4000" dist="50800" dir="5400000" sy="-100000" algn="bl" rotWithShape="0"/>
          </a:effectLst>
        </p:spPr>
      </p:pic>
    </p:spTree>
    <p:extLst>
      <p:ext uri="{BB962C8B-B14F-4D97-AF65-F5344CB8AC3E}">
        <p14:creationId xmlns:p14="http://schemas.microsoft.com/office/powerpoint/2010/main" val="1956131053"/>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Custom Layout">
    <p:bg>
      <p:bgPr>
        <a:gradFill>
          <a:gsLst>
            <a:gs pos="60000">
              <a:schemeClr val="accent1"/>
            </a:gs>
            <a:gs pos="86000">
              <a:srgbClr val="1F538F"/>
            </a:gs>
            <a:gs pos="100000">
              <a:schemeClr val="accent3"/>
            </a:gs>
          </a:gsLst>
          <a:lin ang="810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A4BFA0-E5C7-13E3-03EC-DC785E3CB148}"/>
              </a:ext>
            </a:extLst>
          </p:cNvPr>
          <p:cNvSpPr>
            <a:spLocks noGrp="1" noRot="1" noMove="1" noResize="1" noEditPoints="1" noAdjustHandles="1" noChangeArrowheads="1" noChangeShapeType="1"/>
          </p:cNvSpPr>
          <p:nvPr userDrawn="1"/>
        </p:nvSpPr>
        <p:spPr>
          <a:xfrm>
            <a:off x="6097200" y="16200"/>
            <a:ext cx="6094800" cy="6872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E9147874-D641-36E1-03C9-5414641E949D}"/>
              </a:ext>
            </a:extLst>
          </p:cNvPr>
          <p:cNvPicPr>
            <a:picLocks noChangeAspect="1"/>
          </p:cNvPicPr>
          <p:nvPr userDrawn="1"/>
        </p:nvPicPr>
        <p:blipFill>
          <a:blip r:embed="rId3">
            <a:extLst>
              <a:ext uri="{28A0092B-C50C-407E-A947-70E740481C1C}">
                <a14:useLocalDpi xmlns:a14="http://schemas.microsoft.com/office/drawing/2010/main" val="0"/>
              </a:ext>
            </a:extLst>
          </a:blip>
          <a:srcRect t="2096" b="2096"/>
          <a:stretch/>
        </p:blipFill>
        <p:spPr>
          <a:xfrm>
            <a:off x="4351531" y="1764050"/>
            <a:ext cx="7251700" cy="4077222"/>
          </a:xfrm>
          <a:prstGeom prst="rect">
            <a:avLst/>
          </a:prstGeom>
          <a:effectLst>
            <a:reflection blurRad="6350" stA="50000" endA="300" endPos="7000" dir="5400000" sy="-100000" algn="bl" rotWithShape="0"/>
          </a:effectLst>
        </p:spPr>
      </p:pic>
      <p:sp>
        <p:nvSpPr>
          <p:cNvPr id="11" name="Picture Placeholder 9">
            <a:extLst>
              <a:ext uri="{FF2B5EF4-FFF2-40B4-BE49-F238E27FC236}">
                <a16:creationId xmlns:a16="http://schemas.microsoft.com/office/drawing/2014/main" id="{CEB65B4F-7599-74DF-EBA5-202E26CEB3A0}"/>
              </a:ext>
            </a:extLst>
          </p:cNvPr>
          <p:cNvSpPr>
            <a:spLocks noGrp="1" noChangeAspect="1"/>
          </p:cNvSpPr>
          <p:nvPr>
            <p:ph type="pic" sz="quarter" idx="13"/>
          </p:nvPr>
        </p:nvSpPr>
        <p:spPr>
          <a:xfrm>
            <a:off x="5210176" y="2034000"/>
            <a:ext cx="5608678" cy="3341275"/>
          </a:xfrm>
          <a:solidFill>
            <a:schemeClr val="accent6"/>
          </a:solidFill>
        </p:spPr>
        <p:txBody>
          <a:bodyPr tIns="648000" anchor="ctr" anchorCtr="0"/>
          <a:lstStyle>
            <a:lvl1pPr algn="ctr">
              <a:defRPr/>
            </a:lvl1pPr>
          </a:lstStyle>
          <a:p>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August 6, 2024</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27FEF4BC-6E95-E773-0639-620E420EBE1F}"/>
              </a:ext>
            </a:extLst>
          </p:cNvPr>
          <p:cNvSpPr>
            <a:spLocks noGrp="1"/>
          </p:cNvSpPr>
          <p:nvPr>
            <p:ph type="title"/>
          </p:nvPr>
        </p:nvSpPr>
        <p:spPr>
          <a:xfrm>
            <a:off x="719138" y="720000"/>
            <a:ext cx="4270375" cy="907188"/>
          </a:xfrm>
        </p:spPr>
        <p:txBody>
          <a:bodyPr/>
          <a:lstStyle>
            <a:lvl1pPr>
              <a:defRPr b="1">
                <a:solidFill>
                  <a:schemeClr val="bg1"/>
                </a:solidFill>
              </a:defRPr>
            </a:lvl1pPr>
          </a:lstStyle>
          <a:p>
            <a:r>
              <a:rPr lang="en-US" dirty="0"/>
              <a:t>Click to edit Master title style</a:t>
            </a:r>
            <a:endParaRPr lang="en-GB" dirty="0"/>
          </a:p>
        </p:txBody>
      </p:sp>
      <p:sp>
        <p:nvSpPr>
          <p:cNvPr id="14" name="Content Placeholder 5">
            <a:extLst>
              <a:ext uri="{FF2B5EF4-FFF2-40B4-BE49-F238E27FC236}">
                <a16:creationId xmlns:a16="http://schemas.microsoft.com/office/drawing/2014/main" id="{2D123BC9-B849-5E02-3DDF-B103F55291D8}"/>
              </a:ext>
            </a:extLst>
          </p:cNvPr>
          <p:cNvSpPr>
            <a:spLocks noGrp="1"/>
          </p:cNvSpPr>
          <p:nvPr>
            <p:ph sz="quarter" idx="12"/>
          </p:nvPr>
        </p:nvSpPr>
        <p:spPr>
          <a:xfrm>
            <a:off x="715314" y="2034000"/>
            <a:ext cx="4274200" cy="41040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Picture Placeholder 9">
            <a:extLst>
              <a:ext uri="{FF2B5EF4-FFF2-40B4-BE49-F238E27FC236}">
                <a16:creationId xmlns:a16="http://schemas.microsoft.com/office/drawing/2014/main" id="{D1D222DE-C8E6-D25C-E6F2-0624A2B9EC69}"/>
              </a:ext>
            </a:extLst>
          </p:cNvPr>
          <p:cNvSpPr>
            <a:spLocks noGrp="1" noChangeAspect="1"/>
          </p:cNvSpPr>
          <p:nvPr>
            <p:ph type="pic" sz="quarter" idx="25"/>
          </p:nvPr>
        </p:nvSpPr>
        <p:spPr>
          <a:xfrm>
            <a:off x="10220325" y="3143249"/>
            <a:ext cx="1355726" cy="2936875"/>
          </a:xfrm>
          <a:solidFill>
            <a:schemeClr val="accent6"/>
          </a:solidFill>
        </p:spPr>
        <p:txBody>
          <a:bodyPr tIns="648000" anchor="ctr" anchorCtr="0"/>
          <a:lstStyle>
            <a:lvl1pPr algn="ctr">
              <a:defRPr/>
            </a:lvl1pPr>
          </a:lstStyle>
          <a:p>
            <a:endParaRPr lang="en-GB"/>
          </a:p>
        </p:txBody>
      </p:sp>
      <p:pic>
        <p:nvPicPr>
          <p:cNvPr id="8" name="Picture 7">
            <a:extLst>
              <a:ext uri="{FF2B5EF4-FFF2-40B4-BE49-F238E27FC236}">
                <a16:creationId xmlns:a16="http://schemas.microsoft.com/office/drawing/2014/main" id="{4AB84BED-AAA1-1FE1-26B0-C3711E7D6506}"/>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274" t="-1316" r="-5903" b="1316"/>
          <a:stretch/>
        </p:blipFill>
        <p:spPr>
          <a:xfrm>
            <a:off x="9980535" y="2869499"/>
            <a:ext cx="1876105" cy="3367813"/>
          </a:xfrm>
          <a:prstGeom prst="rect">
            <a:avLst/>
          </a:prstGeom>
          <a:effectLst>
            <a:reflection blurRad="39573" stA="28000" endPos="4000" dist="50800" dir="5400000" sy="-100000" algn="bl" rotWithShape="0"/>
          </a:effectLst>
        </p:spPr>
      </p:pic>
      <p:sp>
        <p:nvSpPr>
          <p:cNvPr id="13" name="Footers" descr="{&quot;templafy&quot;:{&quot;id&quot;:&quot;4aaff1e3-4aeb-4ab6-970c-e6644a7151c2&quot;}}">
            <a:extLst>
              <a:ext uri="{FF2B5EF4-FFF2-40B4-BE49-F238E27FC236}">
                <a16:creationId xmlns:a16="http://schemas.microsoft.com/office/drawing/2014/main" id="{2AA3E128-5B68-28FB-4891-492AE777546C}"/>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928761289"/>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39BC6B9-FA66-9AE8-AABC-E48AC4352009}"/>
              </a:ext>
            </a:extLst>
          </p:cNvPr>
          <p:cNvSpPr>
            <a:spLocks noGrp="1"/>
          </p:cNvSpPr>
          <p:nvPr>
            <p:ph type="pic" sz="quarter" idx="13"/>
          </p:nvPr>
        </p:nvSpPr>
        <p:spPr>
          <a:xfrm>
            <a:off x="5200650" y="2041524"/>
            <a:ext cx="5591175" cy="3343275"/>
          </a:xfrm>
          <a:solidFill>
            <a:schemeClr val="accent6"/>
          </a:solidFill>
        </p:spPr>
        <p:txBody>
          <a:bodyPr tIns="648000" anchor="ctr" anchorCtr="0"/>
          <a:lstStyle>
            <a:lvl1pPr algn="ctr">
              <a:defRPr/>
            </a:lvl1pPr>
          </a:lstStyle>
          <a:p>
            <a:endParaRPr lang="en-GB"/>
          </a:p>
        </p:txBody>
      </p:sp>
      <p:sp>
        <p:nvSpPr>
          <p:cNvPr id="2" name="Title 1">
            <a:extLst>
              <a:ext uri="{FF2B5EF4-FFF2-40B4-BE49-F238E27FC236}">
                <a16:creationId xmlns:a16="http://schemas.microsoft.com/office/drawing/2014/main" id="{3049D521-54AE-CE7E-18FE-2D6C7C07D625}"/>
              </a:ext>
            </a:extLst>
          </p:cNvPr>
          <p:cNvSpPr>
            <a:spLocks noGrp="1"/>
          </p:cNvSpPr>
          <p:nvPr>
            <p:ph type="title"/>
          </p:nvPr>
        </p:nvSpPr>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F2514DB1-C60C-D330-1D59-18C0D2543F88}"/>
              </a:ext>
            </a:extLst>
          </p:cNvPr>
          <p:cNvSpPr>
            <a:spLocks noGrp="1"/>
          </p:cNvSpPr>
          <p:nvPr>
            <p:ph type="dt" sz="half" idx="10"/>
          </p:nvPr>
        </p:nvSpPr>
        <p:spPr/>
        <p:txBody>
          <a:bodyPr/>
          <a:lstStyle/>
          <a:p>
            <a:fld id="{197DF7FC-2311-4E03-AAFE-2DADE0839E10}" type="datetime4">
              <a:rPr lang="en-US" noProof="0" smtClean="0"/>
              <a:t>August 6, 2024</a:t>
            </a:fld>
            <a:endParaRPr lang="en-US" noProof="0"/>
          </a:p>
        </p:txBody>
      </p:sp>
      <p:sp>
        <p:nvSpPr>
          <p:cNvPr id="4" name="Slide Number Placeholder 3">
            <a:extLst>
              <a:ext uri="{FF2B5EF4-FFF2-40B4-BE49-F238E27FC236}">
                <a16:creationId xmlns:a16="http://schemas.microsoft.com/office/drawing/2014/main" id="{EE973881-E9DC-02D7-5B94-370C4186306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Guides" hidden="1">
            <a:extLst>
              <a:ext uri="{FF2B5EF4-FFF2-40B4-BE49-F238E27FC236}">
                <a16:creationId xmlns:a16="http://schemas.microsoft.com/office/drawing/2014/main" id="{95AE1F39-3E8B-13F8-1D88-1282DD9F4188}"/>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7" name="Content Placeholder 6">
            <a:extLst>
              <a:ext uri="{FF2B5EF4-FFF2-40B4-BE49-F238E27FC236}">
                <a16:creationId xmlns:a16="http://schemas.microsoft.com/office/drawing/2014/main" id="{D6E9A944-309A-4232-553F-22C9A93B0B47}"/>
              </a:ext>
            </a:extLst>
          </p:cNvPr>
          <p:cNvSpPr>
            <a:spLocks noGrp="1"/>
          </p:cNvSpPr>
          <p:nvPr>
            <p:ph sz="quarter" idx="12"/>
          </p:nvPr>
        </p:nvSpPr>
        <p:spPr>
          <a:xfrm>
            <a:off x="720000" y="1713599"/>
            <a:ext cx="3344000" cy="44243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6" name="Picture 5">
            <a:extLst>
              <a:ext uri="{FF2B5EF4-FFF2-40B4-BE49-F238E27FC236}">
                <a16:creationId xmlns:a16="http://schemas.microsoft.com/office/drawing/2014/main" id="{535D7C6D-AFB7-4703-6ED0-E0A861DE5654}"/>
              </a:ext>
            </a:extLst>
          </p:cNvPr>
          <p:cNvPicPr>
            <a:picLocks noChangeAspect="1"/>
          </p:cNvPicPr>
          <p:nvPr userDrawn="1"/>
        </p:nvPicPr>
        <p:blipFill>
          <a:blip r:embed="rId3">
            <a:extLst>
              <a:ext uri="{28A0092B-C50C-407E-A947-70E740481C1C}">
                <a14:useLocalDpi xmlns:a14="http://schemas.microsoft.com/office/drawing/2010/main" val="0"/>
              </a:ext>
            </a:extLst>
          </a:blip>
          <a:srcRect t="2096" b="2096"/>
          <a:stretch/>
        </p:blipFill>
        <p:spPr>
          <a:xfrm>
            <a:off x="4351531" y="1764050"/>
            <a:ext cx="7251700" cy="4077222"/>
          </a:xfrm>
          <a:prstGeom prst="rect">
            <a:avLst/>
          </a:prstGeom>
          <a:effectLst>
            <a:reflection blurRad="6350" stA="50000" endA="300" endPos="7000" dir="5400000" sy="-100000" algn="bl" rotWithShape="0"/>
          </a:effectLst>
        </p:spPr>
      </p:pic>
    </p:spTree>
    <p:extLst>
      <p:ext uri="{BB962C8B-B14F-4D97-AF65-F5344CB8AC3E}">
        <p14:creationId xmlns:p14="http://schemas.microsoft.com/office/powerpoint/2010/main" val="1434325916"/>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07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ustom Layout">
    <p:bg>
      <p:bgPr>
        <a:gradFill>
          <a:gsLst>
            <a:gs pos="60000">
              <a:schemeClr val="accent1"/>
            </a:gs>
            <a:gs pos="86000">
              <a:srgbClr val="1F538F"/>
            </a:gs>
            <a:gs pos="100000">
              <a:schemeClr val="accent3"/>
            </a:gs>
          </a:gsLst>
          <a:lin ang="810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A4BFA0-E5C7-13E3-03EC-DC785E3CB148}"/>
              </a:ext>
            </a:extLst>
          </p:cNvPr>
          <p:cNvSpPr>
            <a:spLocks noGrp="1" noRot="1" noMove="1" noResize="1" noEditPoints="1" noAdjustHandles="1" noChangeArrowheads="1" noChangeShapeType="1"/>
          </p:cNvSpPr>
          <p:nvPr userDrawn="1"/>
        </p:nvSpPr>
        <p:spPr>
          <a:xfrm>
            <a:off x="6097200" y="16200"/>
            <a:ext cx="6094800" cy="6872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August 6, 2024</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27FEF4BC-6E95-E773-0639-620E420EBE1F}"/>
              </a:ext>
            </a:extLst>
          </p:cNvPr>
          <p:cNvSpPr>
            <a:spLocks noGrp="1"/>
          </p:cNvSpPr>
          <p:nvPr>
            <p:ph type="title"/>
          </p:nvPr>
        </p:nvSpPr>
        <p:spPr>
          <a:xfrm>
            <a:off x="719138" y="720000"/>
            <a:ext cx="3345689" cy="907188"/>
          </a:xfrm>
        </p:spPr>
        <p:txBody>
          <a:bodyPr/>
          <a:lstStyle>
            <a:lvl1pPr>
              <a:defRPr b="1">
                <a:solidFill>
                  <a:schemeClr val="bg1"/>
                </a:solidFill>
              </a:defRPr>
            </a:lvl1pPr>
          </a:lstStyle>
          <a:p>
            <a:r>
              <a:rPr lang="en-US" dirty="0"/>
              <a:t>Click to edit Master title style</a:t>
            </a:r>
            <a:endParaRPr lang="en-GB" dirty="0"/>
          </a:p>
        </p:txBody>
      </p:sp>
      <p:sp>
        <p:nvSpPr>
          <p:cNvPr id="14" name="Content Placeholder 5">
            <a:extLst>
              <a:ext uri="{FF2B5EF4-FFF2-40B4-BE49-F238E27FC236}">
                <a16:creationId xmlns:a16="http://schemas.microsoft.com/office/drawing/2014/main" id="{2D123BC9-B849-5E02-3DDF-B103F55291D8}"/>
              </a:ext>
            </a:extLst>
          </p:cNvPr>
          <p:cNvSpPr>
            <a:spLocks noGrp="1"/>
          </p:cNvSpPr>
          <p:nvPr>
            <p:ph sz="quarter" idx="12"/>
          </p:nvPr>
        </p:nvSpPr>
        <p:spPr>
          <a:xfrm>
            <a:off x="715314" y="2034000"/>
            <a:ext cx="3348686" cy="41040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Picture Placeholder 9">
            <a:extLst>
              <a:ext uri="{FF2B5EF4-FFF2-40B4-BE49-F238E27FC236}">
                <a16:creationId xmlns:a16="http://schemas.microsoft.com/office/drawing/2014/main" id="{8D819A63-FF9D-A3D7-5D19-99428A5AB4F1}"/>
              </a:ext>
            </a:extLst>
          </p:cNvPr>
          <p:cNvSpPr>
            <a:spLocks noGrp="1"/>
          </p:cNvSpPr>
          <p:nvPr>
            <p:ph type="pic" sz="quarter" idx="13"/>
          </p:nvPr>
        </p:nvSpPr>
        <p:spPr>
          <a:xfrm>
            <a:off x="5214938" y="2034000"/>
            <a:ext cx="5572125" cy="3347625"/>
          </a:xfrm>
          <a:solidFill>
            <a:schemeClr val="accent6"/>
          </a:solidFill>
        </p:spPr>
        <p:txBody>
          <a:bodyPr tIns="648000" anchor="ctr" anchorCtr="0"/>
          <a:lstStyle>
            <a:lvl1pPr algn="ctr">
              <a:defRPr/>
            </a:lvl1pPr>
          </a:lstStyle>
          <a:p>
            <a:endParaRPr lang="en-GB"/>
          </a:p>
        </p:txBody>
      </p:sp>
      <p:pic>
        <p:nvPicPr>
          <p:cNvPr id="12" name="Picture 11">
            <a:extLst>
              <a:ext uri="{FF2B5EF4-FFF2-40B4-BE49-F238E27FC236}">
                <a16:creationId xmlns:a16="http://schemas.microsoft.com/office/drawing/2014/main" id="{F39E2188-EF07-418A-877E-B5F25E893A69}"/>
              </a:ext>
            </a:extLst>
          </p:cNvPr>
          <p:cNvPicPr>
            <a:picLocks noChangeAspect="1"/>
          </p:cNvPicPr>
          <p:nvPr userDrawn="1"/>
        </p:nvPicPr>
        <p:blipFill>
          <a:blip r:embed="rId3">
            <a:extLst>
              <a:ext uri="{28A0092B-C50C-407E-A947-70E740481C1C}">
                <a14:useLocalDpi xmlns:a14="http://schemas.microsoft.com/office/drawing/2010/main" val="0"/>
              </a:ext>
            </a:extLst>
          </a:blip>
          <a:srcRect t="2096" b="2096"/>
          <a:stretch/>
        </p:blipFill>
        <p:spPr>
          <a:xfrm>
            <a:off x="4351531" y="1764050"/>
            <a:ext cx="7251700" cy="4077222"/>
          </a:xfrm>
          <a:prstGeom prst="rect">
            <a:avLst/>
          </a:prstGeom>
          <a:effectLst>
            <a:reflection blurRad="6350" stA="50000" endA="300" endPos="7000" dir="5400000" sy="-100000" algn="bl" rotWithShape="0"/>
          </a:effectLst>
        </p:spPr>
      </p:pic>
      <p:sp>
        <p:nvSpPr>
          <p:cNvPr id="11" name="Footers" descr="{&quot;templafy&quot;:{&quot;id&quot;:&quot;5701762b-2ddd-415c-9f10-2849eeb3ef06&quot;}}">
            <a:extLst>
              <a:ext uri="{FF2B5EF4-FFF2-40B4-BE49-F238E27FC236}">
                <a16:creationId xmlns:a16="http://schemas.microsoft.com/office/drawing/2014/main" id="{E437CE73-48A8-6501-39C1-A1E43A2B9173}"/>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Tree>
    <p:extLst>
      <p:ext uri="{BB962C8B-B14F-4D97-AF65-F5344CB8AC3E}">
        <p14:creationId xmlns:p14="http://schemas.microsoft.com/office/powerpoint/2010/main" val="3213986092"/>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Custom Layout">
    <p:bg>
      <p:bgPr>
        <a:gradFill>
          <a:gsLst>
            <a:gs pos="60000">
              <a:schemeClr val="accent1"/>
            </a:gs>
            <a:gs pos="86000">
              <a:srgbClr val="1F538F"/>
            </a:gs>
            <a:gs pos="100000">
              <a:schemeClr val="accent3"/>
            </a:gs>
          </a:gsLst>
          <a:lin ang="8100000" scaled="0"/>
        </a:gra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21E9437-E9FE-CAAE-4F68-755791724105}"/>
              </a:ext>
            </a:extLst>
          </p:cNvPr>
          <p:cNvPicPr>
            <a:picLocks noChangeAspect="1"/>
          </p:cNvPicPr>
          <p:nvPr userDrawn="1"/>
        </p:nvPicPr>
        <p:blipFill rotWithShape="1">
          <a:blip r:embed="rId3" cstate="hqprint">
            <a:extLst>
              <a:ext uri="{28A0092B-C50C-407E-A947-70E740481C1C}">
                <a14:useLocalDpi xmlns:a14="http://schemas.microsoft.com/office/drawing/2010/main" val="0"/>
              </a:ext>
            </a:extLst>
          </a:blip>
          <a:srcRect r="6612"/>
          <a:stretch/>
        </p:blipFill>
        <p:spPr>
          <a:xfrm>
            <a:off x="2597949" y="4554"/>
            <a:ext cx="9594051" cy="6848892"/>
          </a:xfrm>
          <a:prstGeom prst="rect">
            <a:avLst/>
          </a:prstGeom>
        </p:spPr>
      </p:pic>
      <p:sp>
        <p:nvSpPr>
          <p:cNvPr id="17" name="Rectangle 16">
            <a:extLst>
              <a:ext uri="{FF2B5EF4-FFF2-40B4-BE49-F238E27FC236}">
                <a16:creationId xmlns:a16="http://schemas.microsoft.com/office/drawing/2014/main" id="{698F3588-281E-71E0-698D-DE2EFA5D7E6E}"/>
              </a:ext>
            </a:extLst>
          </p:cNvPr>
          <p:cNvSpPr/>
          <p:nvPr userDrawn="1"/>
        </p:nvSpPr>
        <p:spPr>
          <a:xfrm>
            <a:off x="0" y="1"/>
            <a:ext cx="3503778" cy="6858000"/>
          </a:xfrm>
          <a:prstGeom prst="rect">
            <a:avLst/>
          </a:prstGeom>
          <a:gradFill flip="none" rotWithShape="1">
            <a:gsLst>
              <a:gs pos="86000">
                <a:srgbClr val="1F538F"/>
              </a:gs>
              <a:gs pos="60000">
                <a:schemeClr val="accent1"/>
              </a:gs>
              <a:gs pos="100000">
                <a:schemeClr val="accent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 name="Date Placeholder 2">
            <a:extLst>
              <a:ext uri="{FF2B5EF4-FFF2-40B4-BE49-F238E27FC236}">
                <a16:creationId xmlns:a16="http://schemas.microsoft.com/office/drawing/2014/main" id="{74AEFCFA-0AE5-65AE-6589-C19C748A3C16}"/>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August 6, 2024</a:t>
            </a:fld>
            <a:endParaRPr lang="en-US"/>
          </a:p>
        </p:txBody>
      </p:sp>
      <p:sp>
        <p:nvSpPr>
          <p:cNvPr id="4" name="Slide Number Placeholder 3">
            <a:extLst>
              <a:ext uri="{FF2B5EF4-FFF2-40B4-BE49-F238E27FC236}">
                <a16:creationId xmlns:a16="http://schemas.microsoft.com/office/drawing/2014/main" id="{398CAD62-B326-A257-86A5-C40BD738812A}"/>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7" name="Line top Placeholder 20">
            <a:extLst>
              <a:ext uri="{FF2B5EF4-FFF2-40B4-BE49-F238E27FC236}">
                <a16:creationId xmlns:a16="http://schemas.microsoft.com/office/drawing/2014/main" id="{72D36FB3-7B4E-797E-A42C-8E78112DC05B}"/>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9" name="Guides" hidden="1">
            <a:extLst>
              <a:ext uri="{FF2B5EF4-FFF2-40B4-BE49-F238E27FC236}">
                <a16:creationId xmlns:a16="http://schemas.microsoft.com/office/drawing/2014/main" id="{17BB443B-C055-B914-A2EB-F51E8E95226E}"/>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Title 1">
            <a:extLst>
              <a:ext uri="{FF2B5EF4-FFF2-40B4-BE49-F238E27FC236}">
                <a16:creationId xmlns:a16="http://schemas.microsoft.com/office/drawing/2014/main" id="{27FEF4BC-6E95-E773-0639-620E420EBE1F}"/>
              </a:ext>
            </a:extLst>
          </p:cNvPr>
          <p:cNvSpPr>
            <a:spLocks noGrp="1"/>
          </p:cNvSpPr>
          <p:nvPr>
            <p:ph type="title"/>
          </p:nvPr>
        </p:nvSpPr>
        <p:spPr>
          <a:xfrm>
            <a:off x="719139" y="720000"/>
            <a:ext cx="2417761" cy="907188"/>
          </a:xfrm>
        </p:spPr>
        <p:txBody>
          <a:bodyPr/>
          <a:lstStyle>
            <a:lvl1pPr>
              <a:defRPr b="1">
                <a:solidFill>
                  <a:schemeClr val="bg1"/>
                </a:solidFill>
              </a:defRPr>
            </a:lvl1pPr>
          </a:lstStyle>
          <a:p>
            <a:r>
              <a:rPr lang="en-US" dirty="0"/>
              <a:t>Click to edit Master title style</a:t>
            </a:r>
            <a:endParaRPr lang="en-GB" dirty="0"/>
          </a:p>
        </p:txBody>
      </p:sp>
      <p:sp>
        <p:nvSpPr>
          <p:cNvPr id="14" name="Content Placeholder 5">
            <a:extLst>
              <a:ext uri="{FF2B5EF4-FFF2-40B4-BE49-F238E27FC236}">
                <a16:creationId xmlns:a16="http://schemas.microsoft.com/office/drawing/2014/main" id="{2D123BC9-B849-5E02-3DDF-B103F55291D8}"/>
              </a:ext>
            </a:extLst>
          </p:cNvPr>
          <p:cNvSpPr>
            <a:spLocks noGrp="1"/>
          </p:cNvSpPr>
          <p:nvPr>
            <p:ph sz="quarter" idx="12"/>
          </p:nvPr>
        </p:nvSpPr>
        <p:spPr>
          <a:xfrm>
            <a:off x="715314" y="2034000"/>
            <a:ext cx="2421586" cy="4104000"/>
          </a:xfrm>
        </p:spPr>
        <p:txBody>
          <a:bodyPr/>
          <a:lstStyle>
            <a:lvl1pPr>
              <a:defRPr>
                <a:solidFill>
                  <a:schemeClr val="bg1"/>
                </a:solidFill>
              </a:defRPr>
            </a:lvl1pPr>
            <a:lvl2pPr>
              <a:buClr>
                <a:srgbClr val="9EC3E1"/>
              </a:buClr>
              <a:defRPr>
                <a:solidFill>
                  <a:schemeClr val="bg1"/>
                </a:solidFill>
              </a:defRPr>
            </a:lvl2pPr>
            <a:lvl3pPr>
              <a:buClr>
                <a:srgbClr val="9EC3E1"/>
              </a:buClr>
              <a:defRPr>
                <a:solidFill>
                  <a:schemeClr val="bg1"/>
                </a:solidFill>
              </a:defRPr>
            </a:lvl3pPr>
            <a:lvl4pPr>
              <a:defRPr>
                <a:solidFill>
                  <a:schemeClr val="bg1"/>
                </a:solidFill>
              </a:defRPr>
            </a:lvl4pPr>
            <a:lvl5pPr>
              <a:defRPr>
                <a:solidFill>
                  <a:schemeClr val="bg1"/>
                </a:solidFill>
              </a:defRPr>
            </a:lvl5pPr>
            <a:lvl6pPr>
              <a:defRPr>
                <a:solidFill>
                  <a:schemeClr val="accent3"/>
                </a:solidFill>
              </a:defRPr>
            </a:lvl6pPr>
            <a:lvl7pPr>
              <a:defRPr>
                <a:solidFill>
                  <a:srgbClr val="9EC3E1"/>
                </a:solidFill>
              </a:defRPr>
            </a:lvl7pPr>
            <a:lvl8pPr>
              <a:defRPr>
                <a:solidFill>
                  <a:schemeClr val="bg1"/>
                </a:solidFill>
              </a:defRPr>
            </a:lvl8pPr>
            <a:lvl9pPr>
              <a:defRPr>
                <a:solidFill>
                  <a:srgbClr val="9EC3E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Picture Placeholder 19">
            <a:extLst>
              <a:ext uri="{FF2B5EF4-FFF2-40B4-BE49-F238E27FC236}">
                <a16:creationId xmlns:a16="http://schemas.microsoft.com/office/drawing/2014/main" id="{43DD438D-2CD1-72E2-C5C5-E3BE4E453233}"/>
              </a:ext>
            </a:extLst>
          </p:cNvPr>
          <p:cNvSpPr>
            <a:spLocks noGrp="1"/>
          </p:cNvSpPr>
          <p:nvPr>
            <p:ph type="pic" sz="quarter" idx="25"/>
          </p:nvPr>
        </p:nvSpPr>
        <p:spPr>
          <a:xfrm>
            <a:off x="4127500" y="2048399"/>
            <a:ext cx="7082900" cy="2622025"/>
          </a:xfrm>
          <a:solidFill>
            <a:schemeClr val="bg1"/>
          </a:solidFill>
        </p:spPr>
        <p:txBody>
          <a:bodyPr tIns="648000" anchor="ctr" anchorCtr="0"/>
          <a:lstStyle>
            <a:lvl1pPr algn="ctr">
              <a:defRPr/>
            </a:lvl1pPr>
          </a:lstStyle>
          <a:p>
            <a:r>
              <a:rPr lang="en-GB" dirty="0"/>
              <a:t>Click icon to add picture</a:t>
            </a:r>
          </a:p>
        </p:txBody>
      </p:sp>
      <p:sp>
        <p:nvSpPr>
          <p:cNvPr id="8" name="Footers" descr="{&quot;templafy&quot;:{&quot;id&quot;:&quot;6f27a5ea-5194-4474-8f5a-b0c8f65deb8e&quot;}}">
            <a:extLst>
              <a:ext uri="{FF2B5EF4-FFF2-40B4-BE49-F238E27FC236}">
                <a16:creationId xmlns:a16="http://schemas.microsoft.com/office/drawing/2014/main" id="{6D57E22F-014A-FDF5-8749-C999CC6D20AD}"/>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1698881230"/>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D420-908F-5B61-4A62-D08775D7B2B2}"/>
              </a:ext>
            </a:extLst>
          </p:cNvPr>
          <p:cNvSpPr>
            <a:spLocks noGrp="1"/>
          </p:cNvSpPr>
          <p:nvPr>
            <p:ph type="title" hasCustomPrompt="1"/>
          </p:nvPr>
        </p:nvSpPr>
        <p:spPr>
          <a:xfrm>
            <a:off x="719138" y="720000"/>
            <a:ext cx="3344400" cy="5414400"/>
          </a:xfrm>
        </p:spPr>
        <p:txBody>
          <a:bodyPr anchor="ctr" anchorCtr="0">
            <a:noAutofit/>
          </a:bodyPr>
          <a:lstStyle>
            <a:lvl1pPr>
              <a:lnSpc>
                <a:spcPct val="80000"/>
              </a:lnSpc>
              <a:defRPr sz="6000"/>
            </a:lvl1pPr>
          </a:lstStyle>
          <a:p>
            <a:r>
              <a:rPr lang="en-US" dirty="0"/>
              <a:t>Click to add Agenda title</a:t>
            </a:r>
            <a:endParaRPr lang="en-GB" dirty="0"/>
          </a:p>
        </p:txBody>
      </p:sp>
      <p:sp>
        <p:nvSpPr>
          <p:cNvPr id="3" name="Date Placeholder 2">
            <a:extLst>
              <a:ext uri="{FF2B5EF4-FFF2-40B4-BE49-F238E27FC236}">
                <a16:creationId xmlns:a16="http://schemas.microsoft.com/office/drawing/2014/main" id="{B1273473-00D3-EA4E-9912-9AFB4C8BEFD0}"/>
              </a:ext>
            </a:extLst>
          </p:cNvPr>
          <p:cNvSpPr>
            <a:spLocks noGrp="1"/>
          </p:cNvSpPr>
          <p:nvPr>
            <p:ph type="dt" sz="half" idx="10"/>
          </p:nvPr>
        </p:nvSpPr>
        <p:spPr/>
        <p:txBody>
          <a:bodyPr/>
          <a:lstStyle/>
          <a:p>
            <a:fld id="{197DF7FC-2311-4E03-AAFE-2DADE0839E10}" type="datetime4">
              <a:rPr lang="en-US" noProof="0" smtClean="0"/>
              <a:t>August 6, 2024</a:t>
            </a:fld>
            <a:endParaRPr lang="en-US" noProof="0"/>
          </a:p>
        </p:txBody>
      </p:sp>
      <p:sp>
        <p:nvSpPr>
          <p:cNvPr id="4" name="Slide Number Placeholder 3">
            <a:extLst>
              <a:ext uri="{FF2B5EF4-FFF2-40B4-BE49-F238E27FC236}">
                <a16:creationId xmlns:a16="http://schemas.microsoft.com/office/drawing/2014/main" id="{18FA4E47-E74D-FD10-F0BD-556D34D4EAB2}"/>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cxnSp>
        <p:nvCxnSpPr>
          <p:cNvPr id="5" name="Straight Connector 4">
            <a:extLst>
              <a:ext uri="{FF2B5EF4-FFF2-40B4-BE49-F238E27FC236}">
                <a16:creationId xmlns:a16="http://schemas.microsoft.com/office/drawing/2014/main" id="{510091B6-D998-5867-4730-E29A7BBC327C}"/>
              </a:ext>
            </a:extLst>
          </p:cNvPr>
          <p:cNvCxnSpPr>
            <a:cxnSpLocks/>
          </p:cNvCxnSpPr>
          <p:nvPr userDrawn="1"/>
        </p:nvCxnSpPr>
        <p:spPr>
          <a:xfrm>
            <a:off x="4254919" y="719138"/>
            <a:ext cx="0" cy="5418137"/>
          </a:xfrm>
          <a:prstGeom prst="line">
            <a:avLst/>
          </a:prstGeom>
          <a:ln w="25400">
            <a:solidFill>
              <a:srgbClr val="990000"/>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B23FDBB6-507E-07B9-8F7A-2FF96DCC7248}"/>
              </a:ext>
            </a:extLst>
          </p:cNvPr>
          <p:cNvSpPr>
            <a:spLocks noGrp="1"/>
          </p:cNvSpPr>
          <p:nvPr>
            <p:ph type="body" sz="quarter" idx="12" hasCustomPrompt="1"/>
          </p:nvPr>
        </p:nvSpPr>
        <p:spPr>
          <a:xfrm>
            <a:off x="4993200" y="720000"/>
            <a:ext cx="504000" cy="5414400"/>
          </a:xfrm>
        </p:spPr>
        <p:txBody>
          <a:bodyPr anchor="ctr" anchorCtr="0">
            <a:noAutofit/>
          </a:bodyPr>
          <a:lstStyle>
            <a:lvl1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1pPr>
            <a:lvl2pPr marL="0" indent="0">
              <a:lnSpc>
                <a:spcPct val="180000"/>
              </a:lnSpc>
              <a:spcBef>
                <a:spcPts val="250"/>
              </a:spcBef>
              <a:spcAft>
                <a:spcPts val="0"/>
              </a:spcAft>
              <a:buNone/>
              <a:defRPr sz="1800" b="1" cap="none">
                <a:solidFill>
                  <a:schemeClr val="accent3"/>
                </a:solidFill>
                <a:latin typeface="+mj-lt"/>
              </a:defRPr>
            </a:lvl2pPr>
            <a:lvl3pPr marL="0" indent="0">
              <a:lnSpc>
                <a:spcPct val="180000"/>
              </a:lnSpc>
              <a:spcBef>
                <a:spcPts val="250"/>
              </a:spcBef>
              <a:spcAft>
                <a:spcPts val="0"/>
              </a:spcAft>
              <a:buNone/>
              <a:defRPr sz="1800" b="1" cap="none">
                <a:solidFill>
                  <a:schemeClr val="accent3"/>
                </a:solidFill>
                <a:latin typeface="+mj-lt"/>
              </a:defRPr>
            </a:lvl3pPr>
            <a:lvl4pPr marL="0" indent="0">
              <a:lnSpc>
                <a:spcPct val="180000"/>
              </a:lnSpc>
              <a:spcBef>
                <a:spcPts val="250"/>
              </a:spcBef>
              <a:spcAft>
                <a:spcPts val="0"/>
              </a:spcAft>
              <a:buNone/>
              <a:defRPr sz="1800" b="1" cap="none">
                <a:solidFill>
                  <a:schemeClr val="accent3"/>
                </a:solidFill>
                <a:latin typeface="+mj-lt"/>
              </a:defRPr>
            </a:lvl4pPr>
            <a:lvl5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5pPr>
            <a:lvl6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6pPr>
            <a:lvl7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7pPr>
            <a:lvl8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8pPr>
            <a:lvl9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9pPr>
          </a:lstStyle>
          <a:p>
            <a:pPr lvl="0"/>
            <a:r>
              <a:rPr lang="en-US" dirty="0"/>
              <a:t>01</a:t>
            </a:r>
          </a:p>
        </p:txBody>
      </p:sp>
      <p:sp>
        <p:nvSpPr>
          <p:cNvPr id="8" name="Text Placeholder 6">
            <a:extLst>
              <a:ext uri="{FF2B5EF4-FFF2-40B4-BE49-F238E27FC236}">
                <a16:creationId xmlns:a16="http://schemas.microsoft.com/office/drawing/2014/main" id="{20BD2689-42EB-47E4-CA47-227CF851A5BE}"/>
              </a:ext>
            </a:extLst>
          </p:cNvPr>
          <p:cNvSpPr>
            <a:spLocks noGrp="1"/>
          </p:cNvSpPr>
          <p:nvPr>
            <p:ph type="body" sz="quarter" idx="13" hasCustomPrompt="1"/>
          </p:nvPr>
        </p:nvSpPr>
        <p:spPr>
          <a:xfrm>
            <a:off x="5500800" y="720000"/>
            <a:ext cx="5968800" cy="5414400"/>
          </a:xfrm>
        </p:spPr>
        <p:txBody>
          <a:bodyPr anchor="ctr" anchorCtr="0">
            <a:noAutofit/>
          </a:bodyPr>
          <a:lstStyle>
            <a:lvl1pPr marL="0" indent="0">
              <a:lnSpc>
                <a:spcPct val="180000"/>
              </a:lnSpc>
              <a:spcBef>
                <a:spcPts val="250"/>
              </a:spcBef>
              <a:spcAft>
                <a:spcPts val="0"/>
              </a:spcAft>
              <a:buFont typeface="Arial" panose="020B0604020202020204" pitchFamily="34" charset="0"/>
              <a:buNone/>
              <a:defRPr sz="1800" b="0" cap="all">
                <a:solidFill>
                  <a:schemeClr val="accent1"/>
                </a:solidFill>
                <a:latin typeface="+mj-lt"/>
              </a:defRPr>
            </a:lvl1pPr>
            <a:lvl2pPr marL="0" indent="0">
              <a:lnSpc>
                <a:spcPct val="180000"/>
              </a:lnSpc>
              <a:spcBef>
                <a:spcPts val="250"/>
              </a:spcBef>
              <a:spcAft>
                <a:spcPts val="0"/>
              </a:spcAft>
              <a:buNone/>
              <a:defRPr sz="1800" b="0" cap="all">
                <a:solidFill>
                  <a:schemeClr val="accent1"/>
                </a:solidFill>
                <a:latin typeface="+mj-lt"/>
              </a:defRPr>
            </a:lvl2pPr>
            <a:lvl3pPr marL="0" indent="0">
              <a:lnSpc>
                <a:spcPct val="180000"/>
              </a:lnSpc>
              <a:spcBef>
                <a:spcPts val="250"/>
              </a:spcBef>
              <a:spcAft>
                <a:spcPts val="0"/>
              </a:spcAft>
              <a:buNone/>
              <a:defRPr sz="1800" b="0" cap="all">
                <a:solidFill>
                  <a:schemeClr val="accent1"/>
                </a:solidFill>
                <a:latin typeface="+mj-lt"/>
              </a:defRPr>
            </a:lvl3pPr>
            <a:lvl4pPr marL="0" indent="0">
              <a:lnSpc>
                <a:spcPct val="180000"/>
              </a:lnSpc>
              <a:spcBef>
                <a:spcPts val="250"/>
              </a:spcBef>
              <a:spcAft>
                <a:spcPts val="0"/>
              </a:spcAft>
              <a:buNone/>
              <a:defRPr sz="1800" b="0" cap="all">
                <a:solidFill>
                  <a:schemeClr val="accent1"/>
                </a:solidFill>
                <a:latin typeface="+mj-lt"/>
              </a:defRPr>
            </a:lvl4pPr>
            <a:lvl5pPr marL="0" indent="0">
              <a:lnSpc>
                <a:spcPct val="180000"/>
              </a:lnSpc>
              <a:spcBef>
                <a:spcPts val="250"/>
              </a:spcBef>
              <a:spcAft>
                <a:spcPts val="0"/>
              </a:spcAft>
              <a:buFont typeface="Arial" panose="020B0604020202020204" pitchFamily="34" charset="0"/>
              <a:buNone/>
              <a:defRPr sz="1800" b="0" cap="all">
                <a:solidFill>
                  <a:schemeClr val="accent1"/>
                </a:solidFill>
                <a:latin typeface="+mj-lt"/>
              </a:defRPr>
            </a:lvl5pPr>
            <a:lvl6pPr marL="0" indent="0">
              <a:lnSpc>
                <a:spcPct val="180000"/>
              </a:lnSpc>
              <a:spcBef>
                <a:spcPts val="250"/>
              </a:spcBef>
              <a:spcAft>
                <a:spcPts val="0"/>
              </a:spcAft>
              <a:buFont typeface="Arial" panose="020B0604020202020204" pitchFamily="34" charset="0"/>
              <a:buNone/>
              <a:defRPr sz="1800" b="0" cap="all">
                <a:solidFill>
                  <a:schemeClr val="accent1"/>
                </a:solidFill>
                <a:latin typeface="+mj-lt"/>
              </a:defRPr>
            </a:lvl6pPr>
            <a:lvl7pPr marL="0" indent="0">
              <a:lnSpc>
                <a:spcPct val="180000"/>
              </a:lnSpc>
              <a:spcBef>
                <a:spcPts val="250"/>
              </a:spcBef>
              <a:spcAft>
                <a:spcPts val="0"/>
              </a:spcAft>
              <a:buFont typeface="Arial" panose="020B0604020202020204" pitchFamily="34" charset="0"/>
              <a:buNone/>
              <a:defRPr sz="1800" b="0" cap="all">
                <a:solidFill>
                  <a:schemeClr val="accent1"/>
                </a:solidFill>
                <a:latin typeface="+mj-lt"/>
              </a:defRPr>
            </a:lvl7pPr>
            <a:lvl8pPr marL="0" indent="0">
              <a:lnSpc>
                <a:spcPct val="180000"/>
              </a:lnSpc>
              <a:spcBef>
                <a:spcPts val="250"/>
              </a:spcBef>
              <a:spcAft>
                <a:spcPts val="0"/>
              </a:spcAft>
              <a:buFont typeface="Arial" panose="020B0604020202020204" pitchFamily="34" charset="0"/>
              <a:buNone/>
              <a:defRPr sz="1800" b="0" cap="all">
                <a:solidFill>
                  <a:schemeClr val="accent1"/>
                </a:solidFill>
                <a:latin typeface="+mj-lt"/>
              </a:defRPr>
            </a:lvl8pPr>
            <a:lvl9pPr marL="0" indent="0">
              <a:lnSpc>
                <a:spcPct val="180000"/>
              </a:lnSpc>
              <a:spcBef>
                <a:spcPts val="250"/>
              </a:spcBef>
              <a:spcAft>
                <a:spcPts val="0"/>
              </a:spcAft>
              <a:buFont typeface="Arial" panose="020B0604020202020204" pitchFamily="34" charset="0"/>
              <a:buNone/>
              <a:defRPr sz="1800" b="0" cap="all">
                <a:solidFill>
                  <a:schemeClr val="accent1"/>
                </a:solidFill>
                <a:latin typeface="+mj-lt"/>
              </a:defRPr>
            </a:lvl9pPr>
          </a:lstStyle>
          <a:p>
            <a:pPr lvl="0"/>
            <a:r>
              <a:rPr lang="en-GB" dirty="0"/>
              <a:t>Click to add agenda point, one line</a:t>
            </a:r>
          </a:p>
        </p:txBody>
      </p:sp>
      <p:sp>
        <p:nvSpPr>
          <p:cNvPr id="6" name="Guides" hidden="1">
            <a:extLst>
              <a:ext uri="{FF2B5EF4-FFF2-40B4-BE49-F238E27FC236}">
                <a16:creationId xmlns:a16="http://schemas.microsoft.com/office/drawing/2014/main" id="{3638FD4C-1242-FA12-1AE1-9624BF414B2F}"/>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3879152259"/>
      </p:ext>
    </p:extLst>
  </p:cSld>
  <p:clrMapOvr>
    <a:masterClrMapping/>
  </p:clrMapOvr>
  <p:extLst>
    <p:ext uri="{DCECCB84-F9BA-43D5-87BE-67443E8EF086}">
      <p15:sldGuideLst xmlns:p15="http://schemas.microsoft.com/office/powerpoint/2012/main">
        <p15:guide id="3" orient="horz" pos="45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D521-54AE-CE7E-18FE-2D6C7C07D625}"/>
              </a:ext>
            </a:extLst>
          </p:cNvPr>
          <p:cNvSpPr>
            <a:spLocks noGrp="1"/>
          </p:cNvSpPr>
          <p:nvPr>
            <p:ph type="title"/>
          </p:nvPr>
        </p:nvSpPr>
        <p:spPr/>
        <p:txBody>
          <a:body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F2514DB1-C60C-D330-1D59-18C0D2543F88}"/>
              </a:ext>
            </a:extLst>
          </p:cNvPr>
          <p:cNvSpPr>
            <a:spLocks noGrp="1"/>
          </p:cNvSpPr>
          <p:nvPr>
            <p:ph type="dt" sz="half" idx="10"/>
          </p:nvPr>
        </p:nvSpPr>
        <p:spPr/>
        <p:txBody>
          <a:bodyPr/>
          <a:lstStyle/>
          <a:p>
            <a:fld id="{197DF7FC-2311-4E03-AAFE-2DADE0839E10}" type="datetime4">
              <a:rPr lang="en-US" noProof="0" smtClean="0"/>
              <a:t>August 6, 2024</a:t>
            </a:fld>
            <a:endParaRPr lang="en-US" noProof="0"/>
          </a:p>
        </p:txBody>
      </p:sp>
      <p:sp>
        <p:nvSpPr>
          <p:cNvPr id="4" name="Slide Number Placeholder 3">
            <a:extLst>
              <a:ext uri="{FF2B5EF4-FFF2-40B4-BE49-F238E27FC236}">
                <a16:creationId xmlns:a16="http://schemas.microsoft.com/office/drawing/2014/main" id="{EE973881-E9DC-02D7-5B94-370C41863061}"/>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5" name="Guides" hidden="1">
            <a:extLst>
              <a:ext uri="{FF2B5EF4-FFF2-40B4-BE49-F238E27FC236}">
                <a16:creationId xmlns:a16="http://schemas.microsoft.com/office/drawing/2014/main" id="{95AE1F39-3E8B-13F8-1D88-1282DD9F4188}"/>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7" name="Content Placeholder 6">
            <a:extLst>
              <a:ext uri="{FF2B5EF4-FFF2-40B4-BE49-F238E27FC236}">
                <a16:creationId xmlns:a16="http://schemas.microsoft.com/office/drawing/2014/main" id="{D6E9A944-309A-4232-553F-22C9A93B0B47}"/>
              </a:ext>
            </a:extLst>
          </p:cNvPr>
          <p:cNvSpPr>
            <a:spLocks noGrp="1"/>
          </p:cNvSpPr>
          <p:nvPr>
            <p:ph sz="quarter" idx="12"/>
          </p:nvPr>
        </p:nvSpPr>
        <p:spPr>
          <a:xfrm>
            <a:off x="720000" y="1713599"/>
            <a:ext cx="6122000" cy="44243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8" name="Picture 7">
            <a:extLst>
              <a:ext uri="{FF2B5EF4-FFF2-40B4-BE49-F238E27FC236}">
                <a16:creationId xmlns:a16="http://schemas.microsoft.com/office/drawing/2014/main" id="{B42367BA-8F05-446D-84E4-1D4A251DEF07}"/>
              </a:ext>
            </a:extLst>
          </p:cNvPr>
          <p:cNvPicPr>
            <a:picLocks noChangeAspect="1"/>
          </p:cNvPicPr>
          <p:nvPr userDrawn="1"/>
        </p:nvPicPr>
        <p:blipFill>
          <a:blip r:embed="rId3"/>
          <a:stretch>
            <a:fillRect/>
          </a:stretch>
        </p:blipFill>
        <p:spPr>
          <a:xfrm>
            <a:off x="7651822" y="1628880"/>
            <a:ext cx="3751231" cy="4509120"/>
          </a:xfrm>
          <a:prstGeom prst="rect">
            <a:avLst/>
          </a:prstGeom>
          <a:effectLst>
            <a:outerShdw blurRad="193495" dist="146531" dir="3540000" sx="99000" sy="99000" algn="t" rotWithShape="0">
              <a:prstClr val="black">
                <a:alpha val="40000"/>
              </a:prstClr>
            </a:outerShdw>
          </a:effectLst>
        </p:spPr>
      </p:pic>
      <p:sp>
        <p:nvSpPr>
          <p:cNvPr id="9" name="Picture Placeholder 7">
            <a:extLst>
              <a:ext uri="{FF2B5EF4-FFF2-40B4-BE49-F238E27FC236}">
                <a16:creationId xmlns:a16="http://schemas.microsoft.com/office/drawing/2014/main" id="{8218A61B-6F4F-B694-869D-DF3F3E7BF0FD}"/>
              </a:ext>
            </a:extLst>
          </p:cNvPr>
          <p:cNvSpPr>
            <a:spLocks noGrp="1"/>
          </p:cNvSpPr>
          <p:nvPr>
            <p:ph type="pic" sz="quarter" idx="13"/>
          </p:nvPr>
        </p:nvSpPr>
        <p:spPr>
          <a:xfrm>
            <a:off x="8328248" y="1627430"/>
            <a:ext cx="3074765" cy="4509225"/>
          </a:xfrm>
          <a:solidFill>
            <a:schemeClr val="bg1"/>
          </a:solidFill>
        </p:spPr>
        <p:txBody>
          <a:bodyPr tIns="648000" anchor="ctr" anchorCtr="1"/>
          <a:lstStyle/>
          <a:p>
            <a:r>
              <a:rPr lang="en-US" dirty="0"/>
              <a:t>Click icon to add picture</a:t>
            </a:r>
          </a:p>
        </p:txBody>
      </p:sp>
      <p:sp>
        <p:nvSpPr>
          <p:cNvPr id="11" name="Rectangle 10">
            <a:extLst>
              <a:ext uri="{FF2B5EF4-FFF2-40B4-BE49-F238E27FC236}">
                <a16:creationId xmlns:a16="http://schemas.microsoft.com/office/drawing/2014/main" id="{0752E313-28CB-8D27-CE72-0374CF6A9254}"/>
              </a:ext>
            </a:extLst>
          </p:cNvPr>
          <p:cNvSpPr/>
          <p:nvPr userDrawn="1"/>
        </p:nvSpPr>
        <p:spPr>
          <a:xfrm>
            <a:off x="8328248" y="1628155"/>
            <a:ext cx="725265" cy="4509120"/>
          </a:xfrm>
          <a:prstGeom prst="rect">
            <a:avLst/>
          </a:prstGeom>
          <a:gradFill flip="none" rotWithShape="1">
            <a:gsLst>
              <a:gs pos="0">
                <a:schemeClr val="accent4">
                  <a:lumMod val="5000"/>
                  <a:lumOff val="95000"/>
                  <a:alpha val="0"/>
                </a:schemeClr>
              </a:gs>
              <a:gs pos="63000">
                <a:schemeClr val="accent4">
                  <a:lumMod val="45000"/>
                  <a:lumOff val="55000"/>
                  <a:alpha val="66000"/>
                </a:schemeClr>
              </a:gs>
              <a:gs pos="100000">
                <a:schemeClr val="tx1">
                  <a:lumMod val="50000"/>
                  <a:lumOff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lnSpc>
                <a:spcPct val="90000"/>
              </a:lnSpc>
            </a:pPr>
            <a:endParaRPr lang="en-US" sz="1600" noProof="0" dirty="0" err="1">
              <a:latin typeface="+mj-lt"/>
            </a:endParaRPr>
          </a:p>
        </p:txBody>
      </p:sp>
    </p:spTree>
    <p:extLst>
      <p:ext uri="{BB962C8B-B14F-4D97-AF65-F5344CB8AC3E}">
        <p14:creationId xmlns:p14="http://schemas.microsoft.com/office/powerpoint/2010/main" val="3737435554"/>
      </p:ext>
    </p:extLst>
  </p:cSld>
  <p:clrMapOvr>
    <a:masterClrMapping/>
  </p:clrMapOvr>
  <p:extLst>
    <p:ext uri="{DCECCB84-F9BA-43D5-87BE-67443E8EF086}">
      <p15:sldGuideLst xmlns:p15="http://schemas.microsoft.com/office/powerpoint/2012/main">
        <p15:guide id="1" orient="horz" pos="453" userDrawn="1">
          <p15:clr>
            <a:srgbClr val="8F8F8F"/>
          </p15:clr>
        </p15:guide>
        <p15:guide id="2" orient="horz" pos="1025" userDrawn="1">
          <p15:clr>
            <a:srgbClr val="8F8F8F"/>
          </p15:clr>
        </p15:guide>
        <p15:guide id="3" orient="horz" pos="107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with Footer in Blu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2E71BF0-5156-4399-18F9-DC04A1A13E84}"/>
              </a:ext>
            </a:extLst>
          </p:cNvPr>
          <p:cNvSpPr>
            <a:spLocks noGrp="1"/>
          </p:cNvSpPr>
          <p:nvPr>
            <p:ph type="dt" sz="half" idx="10"/>
          </p:nvPr>
        </p:nvSpPr>
        <p:spPr/>
        <p:txBody>
          <a:bodyPr/>
          <a:lstStyle/>
          <a:p>
            <a:fld id="{197DF7FC-2311-4E03-AAFE-2DADE0839E10}" type="datetime4">
              <a:rPr lang="en-US" noProof="0" smtClean="0"/>
              <a:t>August 6, 2024</a:t>
            </a:fld>
            <a:endParaRPr lang="en-US" noProof="0"/>
          </a:p>
        </p:txBody>
      </p:sp>
      <p:sp>
        <p:nvSpPr>
          <p:cNvPr id="4" name="Slide Number Placeholder 3">
            <a:extLst>
              <a:ext uri="{FF2B5EF4-FFF2-40B4-BE49-F238E27FC236}">
                <a16:creationId xmlns:a16="http://schemas.microsoft.com/office/drawing/2014/main" id="{E295A234-FFCB-0330-7A76-CE07764E0D16}"/>
              </a:ext>
            </a:extLst>
          </p:cNvPr>
          <p:cNvSpPr>
            <a:spLocks noGrp="1"/>
          </p:cNvSpPr>
          <p:nvPr>
            <p:ph type="sldNum" sz="quarter" idx="11"/>
          </p:nvPr>
        </p:nvSpPr>
        <p:spPr/>
        <p:txBody>
          <a:bodyPr/>
          <a:lstStyle/>
          <a:p>
            <a:fld id="{2DDEA8E7-5F55-4A60-8EF9-470692FC5635}" type="slidenum">
              <a:rPr lang="en-US" noProof="0" smtClean="0"/>
              <a:pPr/>
              <a:t>‹#›</a:t>
            </a:fld>
            <a:endParaRPr lang="en-US" noProof="0"/>
          </a:p>
        </p:txBody>
      </p:sp>
      <p:sp>
        <p:nvSpPr>
          <p:cNvPr id="2" name="Guides" hidden="1">
            <a:extLst>
              <a:ext uri="{FF2B5EF4-FFF2-40B4-BE49-F238E27FC236}">
                <a16:creationId xmlns:a16="http://schemas.microsoft.com/office/drawing/2014/main" id="{701F89E3-1860-5814-889C-8F8203A4F6D4}"/>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2013338052"/>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nk with Footer in Whit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2E71BF0-5156-4399-18F9-DC04A1A13E84}"/>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August 6, 2024</a:t>
            </a:fld>
            <a:endParaRPr lang="en-US"/>
          </a:p>
        </p:txBody>
      </p:sp>
      <p:sp>
        <p:nvSpPr>
          <p:cNvPr id="4" name="Slide Number Placeholder 3">
            <a:extLst>
              <a:ext uri="{FF2B5EF4-FFF2-40B4-BE49-F238E27FC236}">
                <a16:creationId xmlns:a16="http://schemas.microsoft.com/office/drawing/2014/main" id="{E295A234-FFCB-0330-7A76-CE07764E0D16}"/>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sp>
        <p:nvSpPr>
          <p:cNvPr id="5" name="Guides" hidden="1">
            <a:extLst>
              <a:ext uri="{FF2B5EF4-FFF2-40B4-BE49-F238E27FC236}">
                <a16:creationId xmlns:a16="http://schemas.microsoft.com/office/drawing/2014/main" id="{946AE6E0-28DF-FE32-2A53-3D57FC7ED2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7" name="Footers" descr="{&quot;templafy&quot;:{&quot;id&quot;:&quot;37bf3a59-c3d7-4ee6-b549-ac5503095b71&quot;}}">
            <a:extLst>
              <a:ext uri="{FF2B5EF4-FFF2-40B4-BE49-F238E27FC236}">
                <a16:creationId xmlns:a16="http://schemas.microsoft.com/office/drawing/2014/main" id="{AD7FCB85-6DF8-7133-9CEA-CE8EF93D41E2}"/>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2984639071"/>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Guides" hidden="1">
            <a:extLst>
              <a:ext uri="{FF2B5EF4-FFF2-40B4-BE49-F238E27FC236}">
                <a16:creationId xmlns:a16="http://schemas.microsoft.com/office/drawing/2014/main" id="{8CBDB7B0-4561-2F0F-FCA3-EB062B658535}"/>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1270292570"/>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A">
    <p:bg>
      <p:bgPr>
        <a:gradFill>
          <a:gsLst>
            <a:gs pos="22000">
              <a:schemeClr val="bg1"/>
            </a:gs>
            <a:gs pos="100000">
              <a:schemeClr val="accent6"/>
            </a:gs>
          </a:gsLst>
          <a:lin ang="8100000" scaled="1"/>
        </a:gradFill>
        <a:effectLst/>
      </p:bgPr>
    </p:bg>
    <p:spTree>
      <p:nvGrpSpPr>
        <p:cNvPr id="1" name=""/>
        <p:cNvGrpSpPr/>
        <p:nvPr/>
      </p:nvGrpSpPr>
      <p:grpSpPr>
        <a:xfrm>
          <a:off x="0" y="0"/>
          <a:ext cx="0" cy="0"/>
          <a:chOff x="0" y="0"/>
          <a:chExt cx="0" cy="0"/>
        </a:xfrm>
      </p:grpSpPr>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2" name="Line top Placeholder 20">
            <a:extLst>
              <a:ext uri="{FF2B5EF4-FFF2-40B4-BE49-F238E27FC236}">
                <a16:creationId xmlns:a16="http://schemas.microsoft.com/office/drawing/2014/main" id="{38615178-D3EF-0351-B14B-847E20DE72E5}"/>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grpSp>
        <p:nvGrpSpPr>
          <p:cNvPr id="3" name="Group 2">
            <a:extLst>
              <a:ext uri="{FF2B5EF4-FFF2-40B4-BE49-F238E27FC236}">
                <a16:creationId xmlns:a16="http://schemas.microsoft.com/office/drawing/2014/main" id="{32226A66-5DC3-953F-2B42-68A9AAEE705B}"/>
              </a:ext>
            </a:extLst>
          </p:cNvPr>
          <p:cNvGrpSpPr/>
          <p:nvPr userDrawn="1"/>
        </p:nvGrpSpPr>
        <p:grpSpPr>
          <a:xfrm>
            <a:off x="4724397" y="3211027"/>
            <a:ext cx="2743202" cy="435946"/>
            <a:chOff x="728662" y="709353"/>
            <a:chExt cx="2743202" cy="435946"/>
          </a:xfrm>
        </p:grpSpPr>
        <p:pic>
          <p:nvPicPr>
            <p:cNvPr id="4" name="Picture 3">
              <a:extLst>
                <a:ext uri="{FF2B5EF4-FFF2-40B4-BE49-F238E27FC236}">
                  <a16:creationId xmlns:a16="http://schemas.microsoft.com/office/drawing/2014/main" id="{C344384E-4AF3-B4A4-F189-409E7C8A0413}"/>
                </a:ext>
              </a:extLst>
            </p:cNvPr>
            <p:cNvPicPr>
              <a:picLocks noChangeAspect="1"/>
            </p:cNvPicPr>
            <p:nvPr/>
          </p:nvPicPr>
          <p:blipFill rotWithShape="1">
            <a:blip r:embed="rId3">
              <a:extLst>
                <a:ext uri="{28A0092B-C50C-407E-A947-70E740481C1C}">
                  <a14:useLocalDpi xmlns:a14="http://schemas.microsoft.com/office/drawing/2010/main" val="0"/>
                </a:ext>
              </a:extLst>
            </a:blip>
            <a:srcRect r="86053"/>
            <a:stretch/>
          </p:blipFill>
          <p:spPr>
            <a:xfrm>
              <a:off x="728662" y="709353"/>
              <a:ext cx="381588" cy="435946"/>
            </a:xfrm>
            <a:prstGeom prst="rect">
              <a:avLst/>
            </a:prstGeom>
          </p:spPr>
        </p:pic>
        <p:sp>
          <p:nvSpPr>
            <p:cNvPr id="5" name="Freeform 33">
              <a:extLst>
                <a:ext uri="{FF2B5EF4-FFF2-40B4-BE49-F238E27FC236}">
                  <a16:creationId xmlns:a16="http://schemas.microsoft.com/office/drawing/2014/main" id="{0DE36B48-2DFA-C617-11D3-E6301B89EAC4}"/>
                </a:ext>
              </a:extLst>
            </p:cNvPr>
            <p:cNvSpPr>
              <a:spLocks noEditPoints="1"/>
            </p:cNvSpPr>
            <p:nvPr/>
          </p:nvSpPr>
          <p:spPr bwMode="auto">
            <a:xfrm>
              <a:off x="1222376" y="709353"/>
              <a:ext cx="2249488" cy="295275"/>
            </a:xfrm>
            <a:custGeom>
              <a:avLst/>
              <a:gdLst>
                <a:gd name="T0" fmla="*/ 3918 w 3977"/>
                <a:gd name="T1" fmla="*/ 318 h 515"/>
                <a:gd name="T2" fmla="*/ 3977 w 3977"/>
                <a:gd name="T3" fmla="*/ 433 h 515"/>
                <a:gd name="T4" fmla="*/ 3973 w 3977"/>
                <a:gd name="T5" fmla="*/ 332 h 515"/>
                <a:gd name="T6" fmla="*/ 3688 w 3977"/>
                <a:gd name="T7" fmla="*/ 493 h 515"/>
                <a:gd name="T8" fmla="*/ 3585 w 3977"/>
                <a:gd name="T9" fmla="*/ 308 h 515"/>
                <a:gd name="T10" fmla="*/ 3488 w 3977"/>
                <a:gd name="T11" fmla="*/ 507 h 515"/>
                <a:gd name="T12" fmla="*/ 3337 w 3977"/>
                <a:gd name="T13" fmla="*/ 235 h 515"/>
                <a:gd name="T14" fmla="*/ 3543 w 3977"/>
                <a:gd name="T15" fmla="*/ 212 h 515"/>
                <a:gd name="T16" fmla="*/ 3280 w 3977"/>
                <a:gd name="T17" fmla="*/ 99 h 515"/>
                <a:gd name="T18" fmla="*/ 3280 w 3977"/>
                <a:gd name="T19" fmla="*/ 99 h 515"/>
                <a:gd name="T20" fmla="*/ 3163 w 3977"/>
                <a:gd name="T21" fmla="*/ 507 h 515"/>
                <a:gd name="T22" fmla="*/ 3163 w 3977"/>
                <a:gd name="T23" fmla="*/ 221 h 515"/>
                <a:gd name="T24" fmla="*/ 2812 w 3977"/>
                <a:gd name="T25" fmla="*/ 99 h 515"/>
                <a:gd name="T26" fmla="*/ 2812 w 3977"/>
                <a:gd name="T27" fmla="*/ 99 h 515"/>
                <a:gd name="T28" fmla="*/ 2852 w 3977"/>
                <a:gd name="T29" fmla="*/ 507 h 515"/>
                <a:gd name="T30" fmla="*/ 2695 w 3977"/>
                <a:gd name="T31" fmla="*/ 235 h 515"/>
                <a:gd name="T32" fmla="*/ 2804 w 3977"/>
                <a:gd name="T33" fmla="*/ 453 h 515"/>
                <a:gd name="T34" fmla="*/ 2521 w 3977"/>
                <a:gd name="T35" fmla="*/ 494 h 515"/>
                <a:gd name="T36" fmla="*/ 2621 w 3977"/>
                <a:gd name="T37" fmla="*/ 451 h 515"/>
                <a:gd name="T38" fmla="*/ 2470 w 3977"/>
                <a:gd name="T39" fmla="*/ 212 h 515"/>
                <a:gd name="T40" fmla="*/ 2512 w 3977"/>
                <a:gd name="T41" fmla="*/ 9 h 515"/>
                <a:gd name="T42" fmla="*/ 2236 w 3977"/>
                <a:gd name="T43" fmla="*/ 318 h 515"/>
                <a:gd name="T44" fmla="*/ 2236 w 3977"/>
                <a:gd name="T45" fmla="*/ 318 h 515"/>
                <a:gd name="T46" fmla="*/ 2295 w 3977"/>
                <a:gd name="T47" fmla="*/ 454 h 515"/>
                <a:gd name="T48" fmla="*/ 2080 w 3977"/>
                <a:gd name="T49" fmla="*/ 332 h 515"/>
                <a:gd name="T50" fmla="*/ 1949 w 3977"/>
                <a:gd name="T51" fmla="*/ 414 h 515"/>
                <a:gd name="T52" fmla="*/ 1887 w 3977"/>
                <a:gd name="T53" fmla="*/ 423 h 515"/>
                <a:gd name="T54" fmla="*/ 1537 w 3977"/>
                <a:gd name="T55" fmla="*/ 124 h 515"/>
                <a:gd name="T56" fmla="*/ 1426 w 3977"/>
                <a:gd name="T57" fmla="*/ 507 h 515"/>
                <a:gd name="T58" fmla="*/ 1453 w 3977"/>
                <a:gd name="T59" fmla="*/ 44 h 515"/>
                <a:gd name="T60" fmla="*/ 1977 w 3977"/>
                <a:gd name="T61" fmla="*/ 57 h 515"/>
                <a:gd name="T62" fmla="*/ 1342 w 3977"/>
                <a:gd name="T63" fmla="*/ 507 h 515"/>
                <a:gd name="T64" fmla="*/ 1175 w 3977"/>
                <a:gd name="T65" fmla="*/ 242 h 515"/>
                <a:gd name="T66" fmla="*/ 991 w 3977"/>
                <a:gd name="T67" fmla="*/ 507 h 515"/>
                <a:gd name="T68" fmla="*/ 991 w 3977"/>
                <a:gd name="T69" fmla="*/ 221 h 515"/>
                <a:gd name="T70" fmla="*/ 1294 w 3977"/>
                <a:gd name="T71" fmla="*/ 315 h 515"/>
                <a:gd name="T72" fmla="*/ 978 w 3977"/>
                <a:gd name="T73" fmla="*/ 493 h 515"/>
                <a:gd name="T74" fmla="*/ 875 w 3977"/>
                <a:gd name="T75" fmla="*/ 308 h 515"/>
                <a:gd name="T76" fmla="*/ 778 w 3977"/>
                <a:gd name="T77" fmla="*/ 507 h 515"/>
                <a:gd name="T78" fmla="*/ 627 w 3977"/>
                <a:gd name="T79" fmla="*/ 235 h 515"/>
                <a:gd name="T80" fmla="*/ 833 w 3977"/>
                <a:gd name="T81" fmla="*/ 212 h 515"/>
                <a:gd name="T82" fmla="*/ 552 w 3977"/>
                <a:gd name="T83" fmla="*/ 318 h 515"/>
                <a:gd name="T84" fmla="*/ 396 w 3977"/>
                <a:gd name="T85" fmla="*/ 332 h 515"/>
                <a:gd name="T86" fmla="*/ 493 w 3977"/>
                <a:gd name="T87" fmla="*/ 515 h 515"/>
                <a:gd name="T88" fmla="*/ 396 w 3977"/>
                <a:gd name="T89" fmla="*/ 332 h 515"/>
                <a:gd name="T90" fmla="*/ 172 w 3977"/>
                <a:gd name="T91" fmla="*/ 61 h 515"/>
                <a:gd name="T92" fmla="*/ 114 w 3977"/>
                <a:gd name="T93" fmla="*/ 419 h 515"/>
                <a:gd name="T94" fmla="*/ 53 w 3977"/>
                <a:gd name="T95" fmla="*/ 421 h 515"/>
                <a:gd name="T96" fmla="*/ 349 w 3977"/>
                <a:gd name="T97" fmla="*/ 175 h 515"/>
                <a:gd name="T98" fmla="*/ 3135 w 3977"/>
                <a:gd name="T99" fmla="*/ 313 h 515"/>
                <a:gd name="T100" fmla="*/ 3036 w 3977"/>
                <a:gd name="T101" fmla="*/ 491 h 515"/>
                <a:gd name="T102" fmla="*/ 3021 w 3977"/>
                <a:gd name="T103" fmla="*/ 212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77" h="515">
                  <a:moveTo>
                    <a:pt x="3918" y="318"/>
                  </a:moveTo>
                  <a:lnTo>
                    <a:pt x="3918" y="318"/>
                  </a:lnTo>
                  <a:cubicBezTo>
                    <a:pt x="3921" y="255"/>
                    <a:pt x="3878" y="229"/>
                    <a:pt x="3842" y="229"/>
                  </a:cubicBezTo>
                  <a:cubicBezTo>
                    <a:pt x="3794" y="229"/>
                    <a:pt x="3766" y="265"/>
                    <a:pt x="3762" y="318"/>
                  </a:cubicBezTo>
                  <a:lnTo>
                    <a:pt x="3918" y="318"/>
                  </a:lnTo>
                  <a:lnTo>
                    <a:pt x="3918" y="318"/>
                  </a:lnTo>
                  <a:close/>
                  <a:moveTo>
                    <a:pt x="3762" y="332"/>
                  </a:moveTo>
                  <a:lnTo>
                    <a:pt x="3762" y="332"/>
                  </a:lnTo>
                  <a:cubicBezTo>
                    <a:pt x="3761" y="461"/>
                    <a:pt x="3838" y="493"/>
                    <a:pt x="3876" y="493"/>
                  </a:cubicBezTo>
                  <a:cubicBezTo>
                    <a:pt x="3916" y="493"/>
                    <a:pt x="3936" y="479"/>
                    <a:pt x="3977" y="433"/>
                  </a:cubicBezTo>
                  <a:lnTo>
                    <a:pt x="3977" y="454"/>
                  </a:lnTo>
                  <a:cubicBezTo>
                    <a:pt x="3943" y="498"/>
                    <a:pt x="3909" y="515"/>
                    <a:pt x="3859" y="515"/>
                  </a:cubicBezTo>
                  <a:cubicBezTo>
                    <a:pt x="3770" y="515"/>
                    <a:pt x="3705" y="453"/>
                    <a:pt x="3705" y="367"/>
                  </a:cubicBezTo>
                  <a:cubicBezTo>
                    <a:pt x="3705" y="280"/>
                    <a:pt x="3768" y="212"/>
                    <a:pt x="3849" y="212"/>
                  </a:cubicBezTo>
                  <a:cubicBezTo>
                    <a:pt x="3915" y="212"/>
                    <a:pt x="3977" y="266"/>
                    <a:pt x="3973" y="332"/>
                  </a:cubicBezTo>
                  <a:lnTo>
                    <a:pt x="3762" y="332"/>
                  </a:lnTo>
                  <a:lnTo>
                    <a:pt x="3762" y="332"/>
                  </a:lnTo>
                  <a:close/>
                  <a:moveTo>
                    <a:pt x="3640" y="444"/>
                  </a:moveTo>
                  <a:lnTo>
                    <a:pt x="3640" y="444"/>
                  </a:lnTo>
                  <a:cubicBezTo>
                    <a:pt x="3640" y="482"/>
                    <a:pt x="3648" y="493"/>
                    <a:pt x="3688" y="493"/>
                  </a:cubicBezTo>
                  <a:lnTo>
                    <a:pt x="3688" y="507"/>
                  </a:lnTo>
                  <a:lnTo>
                    <a:pt x="3536" y="507"/>
                  </a:lnTo>
                  <a:lnTo>
                    <a:pt x="3536" y="493"/>
                  </a:lnTo>
                  <a:cubicBezTo>
                    <a:pt x="3574" y="493"/>
                    <a:pt x="3585" y="484"/>
                    <a:pt x="3585" y="457"/>
                  </a:cubicBezTo>
                  <a:lnTo>
                    <a:pt x="3585" y="308"/>
                  </a:lnTo>
                  <a:cubicBezTo>
                    <a:pt x="3585" y="262"/>
                    <a:pt x="3552" y="242"/>
                    <a:pt x="3521" y="242"/>
                  </a:cubicBezTo>
                  <a:cubicBezTo>
                    <a:pt x="3493" y="242"/>
                    <a:pt x="3468" y="260"/>
                    <a:pt x="3439" y="298"/>
                  </a:cubicBezTo>
                  <a:lnTo>
                    <a:pt x="3439" y="438"/>
                  </a:lnTo>
                  <a:cubicBezTo>
                    <a:pt x="3439" y="482"/>
                    <a:pt x="3445" y="493"/>
                    <a:pt x="3488" y="493"/>
                  </a:cubicBezTo>
                  <a:lnTo>
                    <a:pt x="3488" y="507"/>
                  </a:lnTo>
                  <a:lnTo>
                    <a:pt x="3337" y="507"/>
                  </a:lnTo>
                  <a:lnTo>
                    <a:pt x="3337" y="493"/>
                  </a:lnTo>
                  <a:cubicBezTo>
                    <a:pt x="3375" y="493"/>
                    <a:pt x="3385" y="490"/>
                    <a:pt x="3385" y="438"/>
                  </a:cubicBezTo>
                  <a:lnTo>
                    <a:pt x="3385" y="277"/>
                  </a:lnTo>
                  <a:cubicBezTo>
                    <a:pt x="3385" y="242"/>
                    <a:pt x="3376" y="235"/>
                    <a:pt x="3337" y="235"/>
                  </a:cubicBezTo>
                  <a:lnTo>
                    <a:pt x="3337" y="221"/>
                  </a:lnTo>
                  <a:lnTo>
                    <a:pt x="3426" y="212"/>
                  </a:lnTo>
                  <a:lnTo>
                    <a:pt x="3439" y="212"/>
                  </a:lnTo>
                  <a:lnTo>
                    <a:pt x="3439" y="270"/>
                  </a:lnTo>
                  <a:cubicBezTo>
                    <a:pt x="3473" y="231"/>
                    <a:pt x="3507" y="212"/>
                    <a:pt x="3543" y="212"/>
                  </a:cubicBezTo>
                  <a:cubicBezTo>
                    <a:pt x="3591" y="212"/>
                    <a:pt x="3640" y="246"/>
                    <a:pt x="3640" y="315"/>
                  </a:cubicBezTo>
                  <a:lnTo>
                    <a:pt x="3640" y="444"/>
                  </a:lnTo>
                  <a:lnTo>
                    <a:pt x="3640" y="444"/>
                  </a:lnTo>
                  <a:close/>
                  <a:moveTo>
                    <a:pt x="3280" y="99"/>
                  </a:moveTo>
                  <a:lnTo>
                    <a:pt x="3280" y="99"/>
                  </a:lnTo>
                  <a:cubicBezTo>
                    <a:pt x="3280" y="119"/>
                    <a:pt x="3265" y="135"/>
                    <a:pt x="3245" y="135"/>
                  </a:cubicBezTo>
                  <a:cubicBezTo>
                    <a:pt x="3226" y="135"/>
                    <a:pt x="3210" y="119"/>
                    <a:pt x="3210" y="99"/>
                  </a:cubicBezTo>
                  <a:cubicBezTo>
                    <a:pt x="3210" y="80"/>
                    <a:pt x="3226" y="65"/>
                    <a:pt x="3245" y="65"/>
                  </a:cubicBezTo>
                  <a:cubicBezTo>
                    <a:pt x="3265" y="65"/>
                    <a:pt x="3280" y="80"/>
                    <a:pt x="3280" y="99"/>
                  </a:cubicBezTo>
                  <a:lnTo>
                    <a:pt x="3280" y="99"/>
                  </a:lnTo>
                  <a:close/>
                  <a:moveTo>
                    <a:pt x="3272" y="453"/>
                  </a:moveTo>
                  <a:lnTo>
                    <a:pt x="3272" y="453"/>
                  </a:lnTo>
                  <a:cubicBezTo>
                    <a:pt x="3272" y="482"/>
                    <a:pt x="3279" y="493"/>
                    <a:pt x="3320" y="493"/>
                  </a:cubicBezTo>
                  <a:lnTo>
                    <a:pt x="3320" y="507"/>
                  </a:lnTo>
                  <a:lnTo>
                    <a:pt x="3163" y="507"/>
                  </a:lnTo>
                  <a:lnTo>
                    <a:pt x="3163" y="493"/>
                  </a:lnTo>
                  <a:cubicBezTo>
                    <a:pt x="3207" y="493"/>
                    <a:pt x="3217" y="487"/>
                    <a:pt x="3217" y="453"/>
                  </a:cubicBezTo>
                  <a:lnTo>
                    <a:pt x="3217" y="278"/>
                  </a:lnTo>
                  <a:cubicBezTo>
                    <a:pt x="3217" y="238"/>
                    <a:pt x="3205" y="235"/>
                    <a:pt x="3163" y="235"/>
                  </a:cubicBezTo>
                  <a:lnTo>
                    <a:pt x="3163" y="221"/>
                  </a:lnTo>
                  <a:lnTo>
                    <a:pt x="3258" y="212"/>
                  </a:lnTo>
                  <a:lnTo>
                    <a:pt x="3272" y="212"/>
                  </a:lnTo>
                  <a:lnTo>
                    <a:pt x="3272" y="453"/>
                  </a:lnTo>
                  <a:lnTo>
                    <a:pt x="3272" y="453"/>
                  </a:lnTo>
                  <a:close/>
                  <a:moveTo>
                    <a:pt x="2812" y="99"/>
                  </a:moveTo>
                  <a:lnTo>
                    <a:pt x="2812" y="99"/>
                  </a:lnTo>
                  <a:cubicBezTo>
                    <a:pt x="2812" y="119"/>
                    <a:pt x="2797" y="135"/>
                    <a:pt x="2778" y="135"/>
                  </a:cubicBezTo>
                  <a:cubicBezTo>
                    <a:pt x="2758" y="135"/>
                    <a:pt x="2742" y="119"/>
                    <a:pt x="2742" y="99"/>
                  </a:cubicBezTo>
                  <a:cubicBezTo>
                    <a:pt x="2742" y="80"/>
                    <a:pt x="2758" y="65"/>
                    <a:pt x="2778" y="65"/>
                  </a:cubicBezTo>
                  <a:cubicBezTo>
                    <a:pt x="2797" y="65"/>
                    <a:pt x="2812" y="80"/>
                    <a:pt x="2812" y="99"/>
                  </a:cubicBezTo>
                  <a:lnTo>
                    <a:pt x="2812" y="99"/>
                  </a:lnTo>
                  <a:close/>
                  <a:moveTo>
                    <a:pt x="2804" y="453"/>
                  </a:moveTo>
                  <a:lnTo>
                    <a:pt x="2804" y="453"/>
                  </a:lnTo>
                  <a:cubicBezTo>
                    <a:pt x="2804" y="482"/>
                    <a:pt x="2811" y="493"/>
                    <a:pt x="2852" y="493"/>
                  </a:cubicBezTo>
                  <a:lnTo>
                    <a:pt x="2852" y="507"/>
                  </a:lnTo>
                  <a:lnTo>
                    <a:pt x="2695" y="507"/>
                  </a:lnTo>
                  <a:lnTo>
                    <a:pt x="2695" y="493"/>
                  </a:lnTo>
                  <a:cubicBezTo>
                    <a:pt x="2739" y="493"/>
                    <a:pt x="2749" y="487"/>
                    <a:pt x="2749" y="453"/>
                  </a:cubicBezTo>
                  <a:lnTo>
                    <a:pt x="2749" y="278"/>
                  </a:lnTo>
                  <a:cubicBezTo>
                    <a:pt x="2749" y="238"/>
                    <a:pt x="2737" y="235"/>
                    <a:pt x="2695" y="235"/>
                  </a:cubicBezTo>
                  <a:lnTo>
                    <a:pt x="2695" y="221"/>
                  </a:lnTo>
                  <a:lnTo>
                    <a:pt x="2790" y="212"/>
                  </a:lnTo>
                  <a:lnTo>
                    <a:pt x="2804" y="212"/>
                  </a:lnTo>
                  <a:lnTo>
                    <a:pt x="2804" y="453"/>
                  </a:lnTo>
                  <a:lnTo>
                    <a:pt x="2804" y="453"/>
                  </a:lnTo>
                  <a:close/>
                  <a:moveTo>
                    <a:pt x="2566" y="278"/>
                  </a:moveTo>
                  <a:lnTo>
                    <a:pt x="2566" y="278"/>
                  </a:lnTo>
                  <a:cubicBezTo>
                    <a:pt x="2543" y="247"/>
                    <a:pt x="2512" y="229"/>
                    <a:pt x="2483" y="229"/>
                  </a:cubicBezTo>
                  <a:cubicBezTo>
                    <a:pt x="2431" y="229"/>
                    <a:pt x="2395" y="276"/>
                    <a:pt x="2395" y="346"/>
                  </a:cubicBezTo>
                  <a:cubicBezTo>
                    <a:pt x="2395" y="414"/>
                    <a:pt x="2427" y="494"/>
                    <a:pt x="2521" y="494"/>
                  </a:cubicBezTo>
                  <a:cubicBezTo>
                    <a:pt x="2553" y="494"/>
                    <a:pt x="2566" y="481"/>
                    <a:pt x="2566" y="450"/>
                  </a:cubicBezTo>
                  <a:lnTo>
                    <a:pt x="2566" y="278"/>
                  </a:lnTo>
                  <a:lnTo>
                    <a:pt x="2566" y="278"/>
                  </a:lnTo>
                  <a:close/>
                  <a:moveTo>
                    <a:pt x="2621" y="451"/>
                  </a:moveTo>
                  <a:lnTo>
                    <a:pt x="2621" y="451"/>
                  </a:lnTo>
                  <a:cubicBezTo>
                    <a:pt x="2621" y="482"/>
                    <a:pt x="2632" y="493"/>
                    <a:pt x="2669" y="493"/>
                  </a:cubicBezTo>
                  <a:lnTo>
                    <a:pt x="2669" y="507"/>
                  </a:lnTo>
                  <a:lnTo>
                    <a:pt x="2502" y="507"/>
                  </a:lnTo>
                  <a:cubicBezTo>
                    <a:pt x="2381" y="507"/>
                    <a:pt x="2336" y="425"/>
                    <a:pt x="2336" y="358"/>
                  </a:cubicBezTo>
                  <a:cubicBezTo>
                    <a:pt x="2336" y="277"/>
                    <a:pt x="2395" y="212"/>
                    <a:pt x="2470" y="212"/>
                  </a:cubicBezTo>
                  <a:cubicBezTo>
                    <a:pt x="2500" y="212"/>
                    <a:pt x="2530" y="223"/>
                    <a:pt x="2566" y="247"/>
                  </a:cubicBezTo>
                  <a:lnTo>
                    <a:pt x="2566" y="72"/>
                  </a:lnTo>
                  <a:cubicBezTo>
                    <a:pt x="2566" y="31"/>
                    <a:pt x="2556" y="23"/>
                    <a:pt x="2528" y="23"/>
                  </a:cubicBezTo>
                  <a:lnTo>
                    <a:pt x="2512" y="23"/>
                  </a:lnTo>
                  <a:lnTo>
                    <a:pt x="2512" y="9"/>
                  </a:lnTo>
                  <a:lnTo>
                    <a:pt x="2607" y="0"/>
                  </a:lnTo>
                  <a:lnTo>
                    <a:pt x="2621" y="0"/>
                  </a:lnTo>
                  <a:lnTo>
                    <a:pt x="2621" y="451"/>
                  </a:lnTo>
                  <a:lnTo>
                    <a:pt x="2621" y="451"/>
                  </a:lnTo>
                  <a:close/>
                  <a:moveTo>
                    <a:pt x="2236" y="318"/>
                  </a:moveTo>
                  <a:lnTo>
                    <a:pt x="2236" y="318"/>
                  </a:lnTo>
                  <a:cubicBezTo>
                    <a:pt x="2239" y="255"/>
                    <a:pt x="2196" y="229"/>
                    <a:pt x="2159" y="229"/>
                  </a:cubicBezTo>
                  <a:cubicBezTo>
                    <a:pt x="2112" y="229"/>
                    <a:pt x="2083" y="265"/>
                    <a:pt x="2080" y="318"/>
                  </a:cubicBezTo>
                  <a:lnTo>
                    <a:pt x="2236" y="318"/>
                  </a:lnTo>
                  <a:lnTo>
                    <a:pt x="2236" y="318"/>
                  </a:lnTo>
                  <a:close/>
                  <a:moveTo>
                    <a:pt x="2080" y="332"/>
                  </a:moveTo>
                  <a:lnTo>
                    <a:pt x="2080" y="332"/>
                  </a:lnTo>
                  <a:cubicBezTo>
                    <a:pt x="2079" y="461"/>
                    <a:pt x="2155" y="493"/>
                    <a:pt x="2194" y="493"/>
                  </a:cubicBezTo>
                  <a:cubicBezTo>
                    <a:pt x="2234" y="493"/>
                    <a:pt x="2254" y="479"/>
                    <a:pt x="2295" y="433"/>
                  </a:cubicBezTo>
                  <a:lnTo>
                    <a:pt x="2295" y="454"/>
                  </a:lnTo>
                  <a:cubicBezTo>
                    <a:pt x="2260" y="498"/>
                    <a:pt x="2227" y="515"/>
                    <a:pt x="2177" y="515"/>
                  </a:cubicBezTo>
                  <a:cubicBezTo>
                    <a:pt x="2088" y="515"/>
                    <a:pt x="2023" y="453"/>
                    <a:pt x="2023" y="367"/>
                  </a:cubicBezTo>
                  <a:cubicBezTo>
                    <a:pt x="2023" y="280"/>
                    <a:pt x="2086" y="212"/>
                    <a:pt x="2167" y="212"/>
                  </a:cubicBezTo>
                  <a:cubicBezTo>
                    <a:pt x="2233" y="212"/>
                    <a:pt x="2294" y="266"/>
                    <a:pt x="2290" y="332"/>
                  </a:cubicBezTo>
                  <a:lnTo>
                    <a:pt x="2080" y="332"/>
                  </a:lnTo>
                  <a:lnTo>
                    <a:pt x="2080" y="332"/>
                  </a:lnTo>
                  <a:close/>
                  <a:moveTo>
                    <a:pt x="1977" y="57"/>
                  </a:moveTo>
                  <a:lnTo>
                    <a:pt x="1977" y="57"/>
                  </a:lnTo>
                  <a:cubicBezTo>
                    <a:pt x="1937" y="58"/>
                    <a:pt x="1922" y="86"/>
                    <a:pt x="1925" y="129"/>
                  </a:cubicBezTo>
                  <a:lnTo>
                    <a:pt x="1949" y="414"/>
                  </a:lnTo>
                  <a:cubicBezTo>
                    <a:pt x="1954" y="471"/>
                    <a:pt x="1963" y="489"/>
                    <a:pt x="2006" y="493"/>
                  </a:cubicBezTo>
                  <a:lnTo>
                    <a:pt x="2006" y="507"/>
                  </a:lnTo>
                  <a:lnTo>
                    <a:pt x="1840" y="507"/>
                  </a:lnTo>
                  <a:lnTo>
                    <a:pt x="1840" y="493"/>
                  </a:lnTo>
                  <a:cubicBezTo>
                    <a:pt x="1878" y="486"/>
                    <a:pt x="1890" y="469"/>
                    <a:pt x="1887" y="423"/>
                  </a:cubicBezTo>
                  <a:lnTo>
                    <a:pt x="1865" y="124"/>
                  </a:lnTo>
                  <a:lnTo>
                    <a:pt x="1863" y="124"/>
                  </a:lnTo>
                  <a:lnTo>
                    <a:pt x="1705" y="507"/>
                  </a:lnTo>
                  <a:lnTo>
                    <a:pt x="1693" y="507"/>
                  </a:lnTo>
                  <a:lnTo>
                    <a:pt x="1537" y="124"/>
                  </a:lnTo>
                  <a:lnTo>
                    <a:pt x="1536" y="124"/>
                  </a:lnTo>
                  <a:lnTo>
                    <a:pt x="1510" y="410"/>
                  </a:lnTo>
                  <a:cubicBezTo>
                    <a:pt x="1506" y="456"/>
                    <a:pt x="1523" y="484"/>
                    <a:pt x="1570" y="493"/>
                  </a:cubicBezTo>
                  <a:lnTo>
                    <a:pt x="1570" y="507"/>
                  </a:lnTo>
                  <a:lnTo>
                    <a:pt x="1426" y="507"/>
                  </a:lnTo>
                  <a:lnTo>
                    <a:pt x="1426" y="493"/>
                  </a:lnTo>
                  <a:cubicBezTo>
                    <a:pt x="1473" y="486"/>
                    <a:pt x="1480" y="459"/>
                    <a:pt x="1485" y="408"/>
                  </a:cubicBezTo>
                  <a:lnTo>
                    <a:pt x="1513" y="90"/>
                  </a:lnTo>
                  <a:cubicBezTo>
                    <a:pt x="1495" y="70"/>
                    <a:pt x="1479" y="61"/>
                    <a:pt x="1453" y="57"/>
                  </a:cubicBezTo>
                  <a:lnTo>
                    <a:pt x="1453" y="44"/>
                  </a:lnTo>
                  <a:lnTo>
                    <a:pt x="1570" y="44"/>
                  </a:lnTo>
                  <a:lnTo>
                    <a:pt x="1718" y="408"/>
                  </a:lnTo>
                  <a:lnTo>
                    <a:pt x="1868" y="44"/>
                  </a:lnTo>
                  <a:lnTo>
                    <a:pt x="1977" y="44"/>
                  </a:lnTo>
                  <a:lnTo>
                    <a:pt x="1977" y="57"/>
                  </a:lnTo>
                  <a:lnTo>
                    <a:pt x="1977" y="57"/>
                  </a:lnTo>
                  <a:close/>
                  <a:moveTo>
                    <a:pt x="1294" y="444"/>
                  </a:moveTo>
                  <a:lnTo>
                    <a:pt x="1294" y="444"/>
                  </a:lnTo>
                  <a:cubicBezTo>
                    <a:pt x="1294" y="482"/>
                    <a:pt x="1302" y="493"/>
                    <a:pt x="1342" y="493"/>
                  </a:cubicBezTo>
                  <a:lnTo>
                    <a:pt x="1342" y="507"/>
                  </a:lnTo>
                  <a:lnTo>
                    <a:pt x="1190" y="507"/>
                  </a:lnTo>
                  <a:lnTo>
                    <a:pt x="1190" y="493"/>
                  </a:lnTo>
                  <a:cubicBezTo>
                    <a:pt x="1228" y="493"/>
                    <a:pt x="1239" y="484"/>
                    <a:pt x="1239" y="457"/>
                  </a:cubicBezTo>
                  <a:lnTo>
                    <a:pt x="1239" y="308"/>
                  </a:lnTo>
                  <a:cubicBezTo>
                    <a:pt x="1239" y="262"/>
                    <a:pt x="1206" y="242"/>
                    <a:pt x="1175" y="242"/>
                  </a:cubicBezTo>
                  <a:cubicBezTo>
                    <a:pt x="1147" y="242"/>
                    <a:pt x="1122" y="260"/>
                    <a:pt x="1093" y="298"/>
                  </a:cubicBezTo>
                  <a:lnTo>
                    <a:pt x="1093" y="438"/>
                  </a:lnTo>
                  <a:cubicBezTo>
                    <a:pt x="1093" y="482"/>
                    <a:pt x="1099" y="493"/>
                    <a:pt x="1142" y="493"/>
                  </a:cubicBezTo>
                  <a:lnTo>
                    <a:pt x="1142" y="507"/>
                  </a:lnTo>
                  <a:lnTo>
                    <a:pt x="991" y="507"/>
                  </a:lnTo>
                  <a:lnTo>
                    <a:pt x="991" y="493"/>
                  </a:lnTo>
                  <a:cubicBezTo>
                    <a:pt x="1029" y="493"/>
                    <a:pt x="1039" y="490"/>
                    <a:pt x="1039" y="438"/>
                  </a:cubicBezTo>
                  <a:lnTo>
                    <a:pt x="1039" y="277"/>
                  </a:lnTo>
                  <a:cubicBezTo>
                    <a:pt x="1039" y="242"/>
                    <a:pt x="1030" y="235"/>
                    <a:pt x="991" y="235"/>
                  </a:cubicBezTo>
                  <a:lnTo>
                    <a:pt x="991" y="221"/>
                  </a:lnTo>
                  <a:lnTo>
                    <a:pt x="1080" y="212"/>
                  </a:lnTo>
                  <a:lnTo>
                    <a:pt x="1093" y="212"/>
                  </a:lnTo>
                  <a:lnTo>
                    <a:pt x="1093" y="270"/>
                  </a:lnTo>
                  <a:cubicBezTo>
                    <a:pt x="1127" y="231"/>
                    <a:pt x="1161" y="212"/>
                    <a:pt x="1197" y="212"/>
                  </a:cubicBezTo>
                  <a:cubicBezTo>
                    <a:pt x="1245" y="212"/>
                    <a:pt x="1294" y="246"/>
                    <a:pt x="1294" y="315"/>
                  </a:cubicBezTo>
                  <a:lnTo>
                    <a:pt x="1294" y="444"/>
                  </a:lnTo>
                  <a:lnTo>
                    <a:pt x="1294" y="444"/>
                  </a:lnTo>
                  <a:close/>
                  <a:moveTo>
                    <a:pt x="930" y="444"/>
                  </a:moveTo>
                  <a:lnTo>
                    <a:pt x="930" y="444"/>
                  </a:lnTo>
                  <a:cubicBezTo>
                    <a:pt x="930" y="482"/>
                    <a:pt x="938" y="493"/>
                    <a:pt x="978" y="493"/>
                  </a:cubicBezTo>
                  <a:lnTo>
                    <a:pt x="978" y="507"/>
                  </a:lnTo>
                  <a:lnTo>
                    <a:pt x="826" y="507"/>
                  </a:lnTo>
                  <a:lnTo>
                    <a:pt x="826" y="493"/>
                  </a:lnTo>
                  <a:cubicBezTo>
                    <a:pt x="864" y="493"/>
                    <a:pt x="875" y="484"/>
                    <a:pt x="875" y="457"/>
                  </a:cubicBezTo>
                  <a:lnTo>
                    <a:pt x="875" y="308"/>
                  </a:lnTo>
                  <a:cubicBezTo>
                    <a:pt x="875" y="262"/>
                    <a:pt x="842" y="242"/>
                    <a:pt x="811" y="242"/>
                  </a:cubicBezTo>
                  <a:cubicBezTo>
                    <a:pt x="783" y="242"/>
                    <a:pt x="758" y="260"/>
                    <a:pt x="730" y="298"/>
                  </a:cubicBezTo>
                  <a:lnTo>
                    <a:pt x="730" y="438"/>
                  </a:lnTo>
                  <a:cubicBezTo>
                    <a:pt x="730" y="482"/>
                    <a:pt x="735" y="493"/>
                    <a:pt x="778" y="493"/>
                  </a:cubicBezTo>
                  <a:lnTo>
                    <a:pt x="778" y="507"/>
                  </a:lnTo>
                  <a:lnTo>
                    <a:pt x="627" y="507"/>
                  </a:lnTo>
                  <a:lnTo>
                    <a:pt x="627" y="493"/>
                  </a:lnTo>
                  <a:cubicBezTo>
                    <a:pt x="665" y="493"/>
                    <a:pt x="675" y="490"/>
                    <a:pt x="675" y="438"/>
                  </a:cubicBezTo>
                  <a:lnTo>
                    <a:pt x="675" y="277"/>
                  </a:lnTo>
                  <a:cubicBezTo>
                    <a:pt x="675" y="242"/>
                    <a:pt x="666" y="235"/>
                    <a:pt x="627" y="235"/>
                  </a:cubicBezTo>
                  <a:lnTo>
                    <a:pt x="627" y="221"/>
                  </a:lnTo>
                  <a:lnTo>
                    <a:pt x="716" y="212"/>
                  </a:lnTo>
                  <a:lnTo>
                    <a:pt x="730" y="212"/>
                  </a:lnTo>
                  <a:lnTo>
                    <a:pt x="730" y="270"/>
                  </a:lnTo>
                  <a:cubicBezTo>
                    <a:pt x="763" y="231"/>
                    <a:pt x="797" y="212"/>
                    <a:pt x="833" y="212"/>
                  </a:cubicBezTo>
                  <a:cubicBezTo>
                    <a:pt x="881" y="212"/>
                    <a:pt x="930" y="246"/>
                    <a:pt x="930" y="315"/>
                  </a:cubicBezTo>
                  <a:lnTo>
                    <a:pt x="930" y="444"/>
                  </a:lnTo>
                  <a:lnTo>
                    <a:pt x="930" y="444"/>
                  </a:lnTo>
                  <a:close/>
                  <a:moveTo>
                    <a:pt x="552" y="318"/>
                  </a:moveTo>
                  <a:lnTo>
                    <a:pt x="552" y="318"/>
                  </a:lnTo>
                  <a:cubicBezTo>
                    <a:pt x="555" y="255"/>
                    <a:pt x="512" y="229"/>
                    <a:pt x="475" y="229"/>
                  </a:cubicBezTo>
                  <a:cubicBezTo>
                    <a:pt x="428" y="229"/>
                    <a:pt x="399" y="265"/>
                    <a:pt x="396" y="318"/>
                  </a:cubicBezTo>
                  <a:lnTo>
                    <a:pt x="552" y="318"/>
                  </a:lnTo>
                  <a:lnTo>
                    <a:pt x="552" y="318"/>
                  </a:lnTo>
                  <a:close/>
                  <a:moveTo>
                    <a:pt x="396" y="332"/>
                  </a:moveTo>
                  <a:lnTo>
                    <a:pt x="396" y="332"/>
                  </a:lnTo>
                  <a:cubicBezTo>
                    <a:pt x="395" y="461"/>
                    <a:pt x="471" y="493"/>
                    <a:pt x="510" y="493"/>
                  </a:cubicBezTo>
                  <a:cubicBezTo>
                    <a:pt x="550" y="493"/>
                    <a:pt x="570" y="479"/>
                    <a:pt x="611" y="433"/>
                  </a:cubicBezTo>
                  <a:lnTo>
                    <a:pt x="611" y="454"/>
                  </a:lnTo>
                  <a:cubicBezTo>
                    <a:pt x="576" y="498"/>
                    <a:pt x="543" y="515"/>
                    <a:pt x="493" y="515"/>
                  </a:cubicBezTo>
                  <a:cubicBezTo>
                    <a:pt x="403" y="515"/>
                    <a:pt x="339" y="453"/>
                    <a:pt x="339" y="367"/>
                  </a:cubicBezTo>
                  <a:cubicBezTo>
                    <a:pt x="339" y="280"/>
                    <a:pt x="402" y="212"/>
                    <a:pt x="483" y="212"/>
                  </a:cubicBezTo>
                  <a:cubicBezTo>
                    <a:pt x="549" y="212"/>
                    <a:pt x="610" y="266"/>
                    <a:pt x="606" y="332"/>
                  </a:cubicBezTo>
                  <a:lnTo>
                    <a:pt x="396" y="332"/>
                  </a:lnTo>
                  <a:lnTo>
                    <a:pt x="396" y="332"/>
                  </a:lnTo>
                  <a:close/>
                  <a:moveTo>
                    <a:pt x="114" y="269"/>
                  </a:moveTo>
                  <a:lnTo>
                    <a:pt x="114" y="269"/>
                  </a:lnTo>
                  <a:cubicBezTo>
                    <a:pt x="135" y="276"/>
                    <a:pt x="147" y="277"/>
                    <a:pt x="172" y="277"/>
                  </a:cubicBezTo>
                  <a:cubicBezTo>
                    <a:pt x="240" y="277"/>
                    <a:pt x="284" y="240"/>
                    <a:pt x="284" y="177"/>
                  </a:cubicBezTo>
                  <a:cubicBezTo>
                    <a:pt x="284" y="128"/>
                    <a:pt x="257" y="61"/>
                    <a:pt x="172" y="61"/>
                  </a:cubicBezTo>
                  <a:lnTo>
                    <a:pt x="114" y="61"/>
                  </a:lnTo>
                  <a:lnTo>
                    <a:pt x="114" y="269"/>
                  </a:lnTo>
                  <a:lnTo>
                    <a:pt x="114" y="269"/>
                  </a:lnTo>
                  <a:close/>
                  <a:moveTo>
                    <a:pt x="114" y="419"/>
                  </a:moveTo>
                  <a:lnTo>
                    <a:pt x="114" y="419"/>
                  </a:lnTo>
                  <a:cubicBezTo>
                    <a:pt x="114" y="477"/>
                    <a:pt x="128" y="493"/>
                    <a:pt x="167" y="493"/>
                  </a:cubicBezTo>
                  <a:lnTo>
                    <a:pt x="167" y="507"/>
                  </a:lnTo>
                  <a:lnTo>
                    <a:pt x="0" y="507"/>
                  </a:lnTo>
                  <a:lnTo>
                    <a:pt x="0" y="493"/>
                  </a:lnTo>
                  <a:cubicBezTo>
                    <a:pt x="33" y="493"/>
                    <a:pt x="53" y="482"/>
                    <a:pt x="53" y="421"/>
                  </a:cubicBezTo>
                  <a:lnTo>
                    <a:pt x="53" y="131"/>
                  </a:lnTo>
                  <a:cubicBezTo>
                    <a:pt x="53" y="74"/>
                    <a:pt x="39" y="57"/>
                    <a:pt x="0" y="57"/>
                  </a:cubicBezTo>
                  <a:lnTo>
                    <a:pt x="0" y="44"/>
                  </a:lnTo>
                  <a:lnTo>
                    <a:pt x="169" y="44"/>
                  </a:lnTo>
                  <a:cubicBezTo>
                    <a:pt x="297" y="44"/>
                    <a:pt x="349" y="111"/>
                    <a:pt x="349" y="175"/>
                  </a:cubicBezTo>
                  <a:cubicBezTo>
                    <a:pt x="349" y="252"/>
                    <a:pt x="290" y="295"/>
                    <a:pt x="185" y="295"/>
                  </a:cubicBezTo>
                  <a:cubicBezTo>
                    <a:pt x="165" y="295"/>
                    <a:pt x="148" y="294"/>
                    <a:pt x="114" y="290"/>
                  </a:cubicBezTo>
                  <a:lnTo>
                    <a:pt x="114" y="419"/>
                  </a:lnTo>
                  <a:lnTo>
                    <a:pt x="114" y="419"/>
                  </a:lnTo>
                  <a:close/>
                  <a:moveTo>
                    <a:pt x="3135" y="313"/>
                  </a:moveTo>
                  <a:lnTo>
                    <a:pt x="3135" y="313"/>
                  </a:lnTo>
                  <a:lnTo>
                    <a:pt x="3121" y="313"/>
                  </a:lnTo>
                  <a:cubicBezTo>
                    <a:pt x="3109" y="262"/>
                    <a:pt x="3073" y="229"/>
                    <a:pt x="3025" y="229"/>
                  </a:cubicBezTo>
                  <a:cubicBezTo>
                    <a:pt x="2968" y="229"/>
                    <a:pt x="2929" y="277"/>
                    <a:pt x="2929" y="347"/>
                  </a:cubicBezTo>
                  <a:cubicBezTo>
                    <a:pt x="2929" y="426"/>
                    <a:pt x="2978" y="491"/>
                    <a:pt x="3036" y="491"/>
                  </a:cubicBezTo>
                  <a:cubicBezTo>
                    <a:pt x="3071" y="491"/>
                    <a:pt x="3113" y="473"/>
                    <a:pt x="3143" y="431"/>
                  </a:cubicBezTo>
                  <a:lnTo>
                    <a:pt x="3143" y="452"/>
                  </a:lnTo>
                  <a:cubicBezTo>
                    <a:pt x="3112" y="494"/>
                    <a:pt x="3069" y="515"/>
                    <a:pt x="3017" y="515"/>
                  </a:cubicBezTo>
                  <a:cubicBezTo>
                    <a:pt x="2932" y="515"/>
                    <a:pt x="2873" y="456"/>
                    <a:pt x="2873" y="371"/>
                  </a:cubicBezTo>
                  <a:cubicBezTo>
                    <a:pt x="2873" y="283"/>
                    <a:pt x="2939" y="212"/>
                    <a:pt x="3021" y="212"/>
                  </a:cubicBezTo>
                  <a:cubicBezTo>
                    <a:pt x="3064" y="212"/>
                    <a:pt x="3087" y="229"/>
                    <a:pt x="3102" y="229"/>
                  </a:cubicBezTo>
                  <a:cubicBezTo>
                    <a:pt x="3109" y="229"/>
                    <a:pt x="3116" y="223"/>
                    <a:pt x="3121" y="212"/>
                  </a:cubicBezTo>
                  <a:lnTo>
                    <a:pt x="3135" y="212"/>
                  </a:lnTo>
                  <a:lnTo>
                    <a:pt x="3135" y="31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a:ea typeface="+mn-ea"/>
                <a:cs typeface="+mn-cs"/>
              </a:endParaRPr>
            </a:p>
          </p:txBody>
        </p:sp>
      </p:grpSp>
    </p:spTree>
    <p:extLst>
      <p:ext uri="{BB962C8B-B14F-4D97-AF65-F5344CB8AC3E}">
        <p14:creationId xmlns:p14="http://schemas.microsoft.com/office/powerpoint/2010/main" val="2413618739"/>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7"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losing C">
    <p:bg>
      <p:bgPr>
        <a:gradFill>
          <a:gsLst>
            <a:gs pos="87000">
              <a:srgbClr val="1F538F"/>
            </a:gs>
            <a:gs pos="52000">
              <a:schemeClr val="accent1"/>
            </a:gs>
            <a:gs pos="100000">
              <a:schemeClr val="accent3"/>
            </a:gs>
          </a:gsLst>
          <a:lin ang="8100000" scaled="1"/>
        </a:gradFill>
        <a:effectLst/>
      </p:bgPr>
    </p:bg>
    <p:spTree>
      <p:nvGrpSpPr>
        <p:cNvPr id="1" name=""/>
        <p:cNvGrpSpPr/>
        <p:nvPr/>
      </p:nvGrpSpPr>
      <p:grpSpPr>
        <a:xfrm>
          <a:off x="0" y="0"/>
          <a:ext cx="0" cy="0"/>
          <a:chOff x="0" y="0"/>
          <a:chExt cx="0" cy="0"/>
        </a:xfrm>
      </p:grpSpPr>
      <p:sp>
        <p:nvSpPr>
          <p:cNvPr id="13" name="Guides" hidden="1">
            <a:extLst>
              <a:ext uri="{FF2B5EF4-FFF2-40B4-BE49-F238E27FC236}">
                <a16:creationId xmlns:a16="http://schemas.microsoft.com/office/drawing/2014/main" id="{768174D0-A75B-3CA3-FFC4-1ED1D5AE03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grpSp>
        <p:nvGrpSpPr>
          <p:cNvPr id="8" name="Group 7">
            <a:extLst>
              <a:ext uri="{FF2B5EF4-FFF2-40B4-BE49-F238E27FC236}">
                <a16:creationId xmlns:a16="http://schemas.microsoft.com/office/drawing/2014/main" id="{E713D132-8C61-C600-AFB3-F62335C60208}"/>
              </a:ext>
            </a:extLst>
          </p:cNvPr>
          <p:cNvGrpSpPr/>
          <p:nvPr userDrawn="1"/>
        </p:nvGrpSpPr>
        <p:grpSpPr>
          <a:xfrm>
            <a:off x="4724397" y="3211027"/>
            <a:ext cx="2743202" cy="435946"/>
            <a:chOff x="4724397" y="3211027"/>
            <a:chExt cx="2743202" cy="435946"/>
          </a:xfrm>
        </p:grpSpPr>
        <p:pic>
          <p:nvPicPr>
            <p:cNvPr id="9" name="Picture 8">
              <a:extLst>
                <a:ext uri="{FF2B5EF4-FFF2-40B4-BE49-F238E27FC236}">
                  <a16:creationId xmlns:a16="http://schemas.microsoft.com/office/drawing/2014/main" id="{5FF09B02-6C86-BF07-BC42-4DA86C0C91C0}"/>
                </a:ext>
              </a:extLst>
            </p:cNvPr>
            <p:cNvPicPr>
              <a:picLocks noChangeAspect="1"/>
            </p:cNvPicPr>
            <p:nvPr/>
          </p:nvPicPr>
          <p:blipFill rotWithShape="1">
            <a:blip r:embed="rId3">
              <a:extLst>
                <a:ext uri="{28A0092B-C50C-407E-A947-70E740481C1C}">
                  <a14:useLocalDpi xmlns:a14="http://schemas.microsoft.com/office/drawing/2010/main" val="0"/>
                </a:ext>
              </a:extLst>
            </a:blip>
            <a:srcRect r="86053"/>
            <a:stretch/>
          </p:blipFill>
          <p:spPr>
            <a:xfrm>
              <a:off x="4724397" y="3211027"/>
              <a:ext cx="381588" cy="435946"/>
            </a:xfrm>
            <a:prstGeom prst="rect">
              <a:avLst/>
            </a:prstGeom>
          </p:spPr>
        </p:pic>
        <p:sp>
          <p:nvSpPr>
            <p:cNvPr id="10" name="Freeform 33">
              <a:extLst>
                <a:ext uri="{FF2B5EF4-FFF2-40B4-BE49-F238E27FC236}">
                  <a16:creationId xmlns:a16="http://schemas.microsoft.com/office/drawing/2014/main" id="{C106549B-7A55-FB9D-40AE-058D5282DBEE}"/>
                </a:ext>
              </a:extLst>
            </p:cNvPr>
            <p:cNvSpPr>
              <a:spLocks noEditPoints="1"/>
            </p:cNvSpPr>
            <p:nvPr/>
          </p:nvSpPr>
          <p:spPr bwMode="white">
            <a:xfrm>
              <a:off x="5218111" y="3211027"/>
              <a:ext cx="2249488" cy="295275"/>
            </a:xfrm>
            <a:custGeom>
              <a:avLst/>
              <a:gdLst>
                <a:gd name="T0" fmla="*/ 3918 w 3977"/>
                <a:gd name="T1" fmla="*/ 318 h 515"/>
                <a:gd name="T2" fmla="*/ 3977 w 3977"/>
                <a:gd name="T3" fmla="*/ 433 h 515"/>
                <a:gd name="T4" fmla="*/ 3973 w 3977"/>
                <a:gd name="T5" fmla="*/ 332 h 515"/>
                <a:gd name="T6" fmla="*/ 3688 w 3977"/>
                <a:gd name="T7" fmla="*/ 493 h 515"/>
                <a:gd name="T8" fmla="*/ 3585 w 3977"/>
                <a:gd name="T9" fmla="*/ 308 h 515"/>
                <a:gd name="T10" fmla="*/ 3488 w 3977"/>
                <a:gd name="T11" fmla="*/ 507 h 515"/>
                <a:gd name="T12" fmla="*/ 3337 w 3977"/>
                <a:gd name="T13" fmla="*/ 235 h 515"/>
                <a:gd name="T14" fmla="*/ 3543 w 3977"/>
                <a:gd name="T15" fmla="*/ 212 h 515"/>
                <a:gd name="T16" fmla="*/ 3280 w 3977"/>
                <a:gd name="T17" fmla="*/ 99 h 515"/>
                <a:gd name="T18" fmla="*/ 3280 w 3977"/>
                <a:gd name="T19" fmla="*/ 99 h 515"/>
                <a:gd name="T20" fmla="*/ 3163 w 3977"/>
                <a:gd name="T21" fmla="*/ 507 h 515"/>
                <a:gd name="T22" fmla="*/ 3163 w 3977"/>
                <a:gd name="T23" fmla="*/ 221 h 515"/>
                <a:gd name="T24" fmla="*/ 2812 w 3977"/>
                <a:gd name="T25" fmla="*/ 99 h 515"/>
                <a:gd name="T26" fmla="*/ 2812 w 3977"/>
                <a:gd name="T27" fmla="*/ 99 h 515"/>
                <a:gd name="T28" fmla="*/ 2852 w 3977"/>
                <a:gd name="T29" fmla="*/ 507 h 515"/>
                <a:gd name="T30" fmla="*/ 2695 w 3977"/>
                <a:gd name="T31" fmla="*/ 235 h 515"/>
                <a:gd name="T32" fmla="*/ 2804 w 3977"/>
                <a:gd name="T33" fmla="*/ 453 h 515"/>
                <a:gd name="T34" fmla="*/ 2521 w 3977"/>
                <a:gd name="T35" fmla="*/ 494 h 515"/>
                <a:gd name="T36" fmla="*/ 2621 w 3977"/>
                <a:gd name="T37" fmla="*/ 451 h 515"/>
                <a:gd name="T38" fmla="*/ 2470 w 3977"/>
                <a:gd name="T39" fmla="*/ 212 h 515"/>
                <a:gd name="T40" fmla="*/ 2512 w 3977"/>
                <a:gd name="T41" fmla="*/ 9 h 515"/>
                <a:gd name="T42" fmla="*/ 2236 w 3977"/>
                <a:gd name="T43" fmla="*/ 318 h 515"/>
                <a:gd name="T44" fmla="*/ 2236 w 3977"/>
                <a:gd name="T45" fmla="*/ 318 h 515"/>
                <a:gd name="T46" fmla="*/ 2295 w 3977"/>
                <a:gd name="T47" fmla="*/ 454 h 515"/>
                <a:gd name="T48" fmla="*/ 2080 w 3977"/>
                <a:gd name="T49" fmla="*/ 332 h 515"/>
                <a:gd name="T50" fmla="*/ 1949 w 3977"/>
                <a:gd name="T51" fmla="*/ 414 h 515"/>
                <a:gd name="T52" fmla="*/ 1887 w 3977"/>
                <a:gd name="T53" fmla="*/ 423 h 515"/>
                <a:gd name="T54" fmla="*/ 1537 w 3977"/>
                <a:gd name="T55" fmla="*/ 124 h 515"/>
                <a:gd name="T56" fmla="*/ 1426 w 3977"/>
                <a:gd name="T57" fmla="*/ 507 h 515"/>
                <a:gd name="T58" fmla="*/ 1453 w 3977"/>
                <a:gd name="T59" fmla="*/ 44 h 515"/>
                <a:gd name="T60" fmla="*/ 1977 w 3977"/>
                <a:gd name="T61" fmla="*/ 57 h 515"/>
                <a:gd name="T62" fmla="*/ 1342 w 3977"/>
                <a:gd name="T63" fmla="*/ 507 h 515"/>
                <a:gd name="T64" fmla="*/ 1175 w 3977"/>
                <a:gd name="T65" fmla="*/ 242 h 515"/>
                <a:gd name="T66" fmla="*/ 991 w 3977"/>
                <a:gd name="T67" fmla="*/ 507 h 515"/>
                <a:gd name="T68" fmla="*/ 991 w 3977"/>
                <a:gd name="T69" fmla="*/ 221 h 515"/>
                <a:gd name="T70" fmla="*/ 1294 w 3977"/>
                <a:gd name="T71" fmla="*/ 315 h 515"/>
                <a:gd name="T72" fmla="*/ 978 w 3977"/>
                <a:gd name="T73" fmla="*/ 493 h 515"/>
                <a:gd name="T74" fmla="*/ 875 w 3977"/>
                <a:gd name="T75" fmla="*/ 308 h 515"/>
                <a:gd name="T76" fmla="*/ 778 w 3977"/>
                <a:gd name="T77" fmla="*/ 507 h 515"/>
                <a:gd name="T78" fmla="*/ 627 w 3977"/>
                <a:gd name="T79" fmla="*/ 235 h 515"/>
                <a:gd name="T80" fmla="*/ 833 w 3977"/>
                <a:gd name="T81" fmla="*/ 212 h 515"/>
                <a:gd name="T82" fmla="*/ 552 w 3977"/>
                <a:gd name="T83" fmla="*/ 318 h 515"/>
                <a:gd name="T84" fmla="*/ 396 w 3977"/>
                <a:gd name="T85" fmla="*/ 332 h 515"/>
                <a:gd name="T86" fmla="*/ 493 w 3977"/>
                <a:gd name="T87" fmla="*/ 515 h 515"/>
                <a:gd name="T88" fmla="*/ 396 w 3977"/>
                <a:gd name="T89" fmla="*/ 332 h 515"/>
                <a:gd name="T90" fmla="*/ 172 w 3977"/>
                <a:gd name="T91" fmla="*/ 61 h 515"/>
                <a:gd name="T92" fmla="*/ 114 w 3977"/>
                <a:gd name="T93" fmla="*/ 419 h 515"/>
                <a:gd name="T94" fmla="*/ 53 w 3977"/>
                <a:gd name="T95" fmla="*/ 421 h 515"/>
                <a:gd name="T96" fmla="*/ 349 w 3977"/>
                <a:gd name="T97" fmla="*/ 175 h 515"/>
                <a:gd name="T98" fmla="*/ 3135 w 3977"/>
                <a:gd name="T99" fmla="*/ 313 h 515"/>
                <a:gd name="T100" fmla="*/ 3036 w 3977"/>
                <a:gd name="T101" fmla="*/ 491 h 515"/>
                <a:gd name="T102" fmla="*/ 3021 w 3977"/>
                <a:gd name="T103" fmla="*/ 212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77" h="515">
                  <a:moveTo>
                    <a:pt x="3918" y="318"/>
                  </a:moveTo>
                  <a:lnTo>
                    <a:pt x="3918" y="318"/>
                  </a:lnTo>
                  <a:cubicBezTo>
                    <a:pt x="3921" y="255"/>
                    <a:pt x="3878" y="229"/>
                    <a:pt x="3842" y="229"/>
                  </a:cubicBezTo>
                  <a:cubicBezTo>
                    <a:pt x="3794" y="229"/>
                    <a:pt x="3766" y="265"/>
                    <a:pt x="3762" y="318"/>
                  </a:cubicBezTo>
                  <a:lnTo>
                    <a:pt x="3918" y="318"/>
                  </a:lnTo>
                  <a:lnTo>
                    <a:pt x="3918" y="318"/>
                  </a:lnTo>
                  <a:close/>
                  <a:moveTo>
                    <a:pt x="3762" y="332"/>
                  </a:moveTo>
                  <a:lnTo>
                    <a:pt x="3762" y="332"/>
                  </a:lnTo>
                  <a:cubicBezTo>
                    <a:pt x="3761" y="461"/>
                    <a:pt x="3838" y="493"/>
                    <a:pt x="3876" y="493"/>
                  </a:cubicBezTo>
                  <a:cubicBezTo>
                    <a:pt x="3916" y="493"/>
                    <a:pt x="3936" y="479"/>
                    <a:pt x="3977" y="433"/>
                  </a:cubicBezTo>
                  <a:lnTo>
                    <a:pt x="3977" y="454"/>
                  </a:lnTo>
                  <a:cubicBezTo>
                    <a:pt x="3943" y="498"/>
                    <a:pt x="3909" y="515"/>
                    <a:pt x="3859" y="515"/>
                  </a:cubicBezTo>
                  <a:cubicBezTo>
                    <a:pt x="3770" y="515"/>
                    <a:pt x="3705" y="453"/>
                    <a:pt x="3705" y="367"/>
                  </a:cubicBezTo>
                  <a:cubicBezTo>
                    <a:pt x="3705" y="280"/>
                    <a:pt x="3768" y="212"/>
                    <a:pt x="3849" y="212"/>
                  </a:cubicBezTo>
                  <a:cubicBezTo>
                    <a:pt x="3915" y="212"/>
                    <a:pt x="3977" y="266"/>
                    <a:pt x="3973" y="332"/>
                  </a:cubicBezTo>
                  <a:lnTo>
                    <a:pt x="3762" y="332"/>
                  </a:lnTo>
                  <a:lnTo>
                    <a:pt x="3762" y="332"/>
                  </a:lnTo>
                  <a:close/>
                  <a:moveTo>
                    <a:pt x="3640" y="444"/>
                  </a:moveTo>
                  <a:lnTo>
                    <a:pt x="3640" y="444"/>
                  </a:lnTo>
                  <a:cubicBezTo>
                    <a:pt x="3640" y="482"/>
                    <a:pt x="3648" y="493"/>
                    <a:pt x="3688" y="493"/>
                  </a:cubicBezTo>
                  <a:lnTo>
                    <a:pt x="3688" y="507"/>
                  </a:lnTo>
                  <a:lnTo>
                    <a:pt x="3536" y="507"/>
                  </a:lnTo>
                  <a:lnTo>
                    <a:pt x="3536" y="493"/>
                  </a:lnTo>
                  <a:cubicBezTo>
                    <a:pt x="3574" y="493"/>
                    <a:pt x="3585" y="484"/>
                    <a:pt x="3585" y="457"/>
                  </a:cubicBezTo>
                  <a:lnTo>
                    <a:pt x="3585" y="308"/>
                  </a:lnTo>
                  <a:cubicBezTo>
                    <a:pt x="3585" y="262"/>
                    <a:pt x="3552" y="242"/>
                    <a:pt x="3521" y="242"/>
                  </a:cubicBezTo>
                  <a:cubicBezTo>
                    <a:pt x="3493" y="242"/>
                    <a:pt x="3468" y="260"/>
                    <a:pt x="3439" y="298"/>
                  </a:cubicBezTo>
                  <a:lnTo>
                    <a:pt x="3439" y="438"/>
                  </a:lnTo>
                  <a:cubicBezTo>
                    <a:pt x="3439" y="482"/>
                    <a:pt x="3445" y="493"/>
                    <a:pt x="3488" y="493"/>
                  </a:cubicBezTo>
                  <a:lnTo>
                    <a:pt x="3488" y="507"/>
                  </a:lnTo>
                  <a:lnTo>
                    <a:pt x="3337" y="507"/>
                  </a:lnTo>
                  <a:lnTo>
                    <a:pt x="3337" y="493"/>
                  </a:lnTo>
                  <a:cubicBezTo>
                    <a:pt x="3375" y="493"/>
                    <a:pt x="3385" y="490"/>
                    <a:pt x="3385" y="438"/>
                  </a:cubicBezTo>
                  <a:lnTo>
                    <a:pt x="3385" y="277"/>
                  </a:lnTo>
                  <a:cubicBezTo>
                    <a:pt x="3385" y="242"/>
                    <a:pt x="3376" y="235"/>
                    <a:pt x="3337" y="235"/>
                  </a:cubicBezTo>
                  <a:lnTo>
                    <a:pt x="3337" y="221"/>
                  </a:lnTo>
                  <a:lnTo>
                    <a:pt x="3426" y="212"/>
                  </a:lnTo>
                  <a:lnTo>
                    <a:pt x="3439" y="212"/>
                  </a:lnTo>
                  <a:lnTo>
                    <a:pt x="3439" y="270"/>
                  </a:lnTo>
                  <a:cubicBezTo>
                    <a:pt x="3473" y="231"/>
                    <a:pt x="3507" y="212"/>
                    <a:pt x="3543" y="212"/>
                  </a:cubicBezTo>
                  <a:cubicBezTo>
                    <a:pt x="3591" y="212"/>
                    <a:pt x="3640" y="246"/>
                    <a:pt x="3640" y="315"/>
                  </a:cubicBezTo>
                  <a:lnTo>
                    <a:pt x="3640" y="444"/>
                  </a:lnTo>
                  <a:lnTo>
                    <a:pt x="3640" y="444"/>
                  </a:lnTo>
                  <a:close/>
                  <a:moveTo>
                    <a:pt x="3280" y="99"/>
                  </a:moveTo>
                  <a:lnTo>
                    <a:pt x="3280" y="99"/>
                  </a:lnTo>
                  <a:cubicBezTo>
                    <a:pt x="3280" y="119"/>
                    <a:pt x="3265" y="135"/>
                    <a:pt x="3245" y="135"/>
                  </a:cubicBezTo>
                  <a:cubicBezTo>
                    <a:pt x="3226" y="135"/>
                    <a:pt x="3210" y="119"/>
                    <a:pt x="3210" y="99"/>
                  </a:cubicBezTo>
                  <a:cubicBezTo>
                    <a:pt x="3210" y="80"/>
                    <a:pt x="3226" y="65"/>
                    <a:pt x="3245" y="65"/>
                  </a:cubicBezTo>
                  <a:cubicBezTo>
                    <a:pt x="3265" y="65"/>
                    <a:pt x="3280" y="80"/>
                    <a:pt x="3280" y="99"/>
                  </a:cubicBezTo>
                  <a:lnTo>
                    <a:pt x="3280" y="99"/>
                  </a:lnTo>
                  <a:close/>
                  <a:moveTo>
                    <a:pt x="3272" y="453"/>
                  </a:moveTo>
                  <a:lnTo>
                    <a:pt x="3272" y="453"/>
                  </a:lnTo>
                  <a:cubicBezTo>
                    <a:pt x="3272" y="482"/>
                    <a:pt x="3279" y="493"/>
                    <a:pt x="3320" y="493"/>
                  </a:cubicBezTo>
                  <a:lnTo>
                    <a:pt x="3320" y="507"/>
                  </a:lnTo>
                  <a:lnTo>
                    <a:pt x="3163" y="507"/>
                  </a:lnTo>
                  <a:lnTo>
                    <a:pt x="3163" y="493"/>
                  </a:lnTo>
                  <a:cubicBezTo>
                    <a:pt x="3207" y="493"/>
                    <a:pt x="3217" y="487"/>
                    <a:pt x="3217" y="453"/>
                  </a:cubicBezTo>
                  <a:lnTo>
                    <a:pt x="3217" y="278"/>
                  </a:lnTo>
                  <a:cubicBezTo>
                    <a:pt x="3217" y="238"/>
                    <a:pt x="3205" y="235"/>
                    <a:pt x="3163" y="235"/>
                  </a:cubicBezTo>
                  <a:lnTo>
                    <a:pt x="3163" y="221"/>
                  </a:lnTo>
                  <a:lnTo>
                    <a:pt x="3258" y="212"/>
                  </a:lnTo>
                  <a:lnTo>
                    <a:pt x="3272" y="212"/>
                  </a:lnTo>
                  <a:lnTo>
                    <a:pt x="3272" y="453"/>
                  </a:lnTo>
                  <a:lnTo>
                    <a:pt x="3272" y="453"/>
                  </a:lnTo>
                  <a:close/>
                  <a:moveTo>
                    <a:pt x="2812" y="99"/>
                  </a:moveTo>
                  <a:lnTo>
                    <a:pt x="2812" y="99"/>
                  </a:lnTo>
                  <a:cubicBezTo>
                    <a:pt x="2812" y="119"/>
                    <a:pt x="2797" y="135"/>
                    <a:pt x="2778" y="135"/>
                  </a:cubicBezTo>
                  <a:cubicBezTo>
                    <a:pt x="2758" y="135"/>
                    <a:pt x="2742" y="119"/>
                    <a:pt x="2742" y="99"/>
                  </a:cubicBezTo>
                  <a:cubicBezTo>
                    <a:pt x="2742" y="80"/>
                    <a:pt x="2758" y="65"/>
                    <a:pt x="2778" y="65"/>
                  </a:cubicBezTo>
                  <a:cubicBezTo>
                    <a:pt x="2797" y="65"/>
                    <a:pt x="2812" y="80"/>
                    <a:pt x="2812" y="99"/>
                  </a:cubicBezTo>
                  <a:lnTo>
                    <a:pt x="2812" y="99"/>
                  </a:lnTo>
                  <a:close/>
                  <a:moveTo>
                    <a:pt x="2804" y="453"/>
                  </a:moveTo>
                  <a:lnTo>
                    <a:pt x="2804" y="453"/>
                  </a:lnTo>
                  <a:cubicBezTo>
                    <a:pt x="2804" y="482"/>
                    <a:pt x="2811" y="493"/>
                    <a:pt x="2852" y="493"/>
                  </a:cubicBezTo>
                  <a:lnTo>
                    <a:pt x="2852" y="507"/>
                  </a:lnTo>
                  <a:lnTo>
                    <a:pt x="2695" y="507"/>
                  </a:lnTo>
                  <a:lnTo>
                    <a:pt x="2695" y="493"/>
                  </a:lnTo>
                  <a:cubicBezTo>
                    <a:pt x="2739" y="493"/>
                    <a:pt x="2749" y="487"/>
                    <a:pt x="2749" y="453"/>
                  </a:cubicBezTo>
                  <a:lnTo>
                    <a:pt x="2749" y="278"/>
                  </a:lnTo>
                  <a:cubicBezTo>
                    <a:pt x="2749" y="238"/>
                    <a:pt x="2737" y="235"/>
                    <a:pt x="2695" y="235"/>
                  </a:cubicBezTo>
                  <a:lnTo>
                    <a:pt x="2695" y="221"/>
                  </a:lnTo>
                  <a:lnTo>
                    <a:pt x="2790" y="212"/>
                  </a:lnTo>
                  <a:lnTo>
                    <a:pt x="2804" y="212"/>
                  </a:lnTo>
                  <a:lnTo>
                    <a:pt x="2804" y="453"/>
                  </a:lnTo>
                  <a:lnTo>
                    <a:pt x="2804" y="453"/>
                  </a:lnTo>
                  <a:close/>
                  <a:moveTo>
                    <a:pt x="2566" y="278"/>
                  </a:moveTo>
                  <a:lnTo>
                    <a:pt x="2566" y="278"/>
                  </a:lnTo>
                  <a:cubicBezTo>
                    <a:pt x="2543" y="247"/>
                    <a:pt x="2512" y="229"/>
                    <a:pt x="2483" y="229"/>
                  </a:cubicBezTo>
                  <a:cubicBezTo>
                    <a:pt x="2431" y="229"/>
                    <a:pt x="2395" y="276"/>
                    <a:pt x="2395" y="346"/>
                  </a:cubicBezTo>
                  <a:cubicBezTo>
                    <a:pt x="2395" y="414"/>
                    <a:pt x="2427" y="494"/>
                    <a:pt x="2521" y="494"/>
                  </a:cubicBezTo>
                  <a:cubicBezTo>
                    <a:pt x="2553" y="494"/>
                    <a:pt x="2566" y="481"/>
                    <a:pt x="2566" y="450"/>
                  </a:cubicBezTo>
                  <a:lnTo>
                    <a:pt x="2566" y="278"/>
                  </a:lnTo>
                  <a:lnTo>
                    <a:pt x="2566" y="278"/>
                  </a:lnTo>
                  <a:close/>
                  <a:moveTo>
                    <a:pt x="2621" y="451"/>
                  </a:moveTo>
                  <a:lnTo>
                    <a:pt x="2621" y="451"/>
                  </a:lnTo>
                  <a:cubicBezTo>
                    <a:pt x="2621" y="482"/>
                    <a:pt x="2632" y="493"/>
                    <a:pt x="2669" y="493"/>
                  </a:cubicBezTo>
                  <a:lnTo>
                    <a:pt x="2669" y="507"/>
                  </a:lnTo>
                  <a:lnTo>
                    <a:pt x="2502" y="507"/>
                  </a:lnTo>
                  <a:cubicBezTo>
                    <a:pt x="2381" y="507"/>
                    <a:pt x="2336" y="425"/>
                    <a:pt x="2336" y="358"/>
                  </a:cubicBezTo>
                  <a:cubicBezTo>
                    <a:pt x="2336" y="277"/>
                    <a:pt x="2395" y="212"/>
                    <a:pt x="2470" y="212"/>
                  </a:cubicBezTo>
                  <a:cubicBezTo>
                    <a:pt x="2500" y="212"/>
                    <a:pt x="2530" y="223"/>
                    <a:pt x="2566" y="247"/>
                  </a:cubicBezTo>
                  <a:lnTo>
                    <a:pt x="2566" y="72"/>
                  </a:lnTo>
                  <a:cubicBezTo>
                    <a:pt x="2566" y="31"/>
                    <a:pt x="2556" y="23"/>
                    <a:pt x="2528" y="23"/>
                  </a:cubicBezTo>
                  <a:lnTo>
                    <a:pt x="2512" y="23"/>
                  </a:lnTo>
                  <a:lnTo>
                    <a:pt x="2512" y="9"/>
                  </a:lnTo>
                  <a:lnTo>
                    <a:pt x="2607" y="0"/>
                  </a:lnTo>
                  <a:lnTo>
                    <a:pt x="2621" y="0"/>
                  </a:lnTo>
                  <a:lnTo>
                    <a:pt x="2621" y="451"/>
                  </a:lnTo>
                  <a:lnTo>
                    <a:pt x="2621" y="451"/>
                  </a:lnTo>
                  <a:close/>
                  <a:moveTo>
                    <a:pt x="2236" y="318"/>
                  </a:moveTo>
                  <a:lnTo>
                    <a:pt x="2236" y="318"/>
                  </a:lnTo>
                  <a:cubicBezTo>
                    <a:pt x="2239" y="255"/>
                    <a:pt x="2196" y="229"/>
                    <a:pt x="2159" y="229"/>
                  </a:cubicBezTo>
                  <a:cubicBezTo>
                    <a:pt x="2112" y="229"/>
                    <a:pt x="2083" y="265"/>
                    <a:pt x="2080" y="318"/>
                  </a:cubicBezTo>
                  <a:lnTo>
                    <a:pt x="2236" y="318"/>
                  </a:lnTo>
                  <a:lnTo>
                    <a:pt x="2236" y="318"/>
                  </a:lnTo>
                  <a:close/>
                  <a:moveTo>
                    <a:pt x="2080" y="332"/>
                  </a:moveTo>
                  <a:lnTo>
                    <a:pt x="2080" y="332"/>
                  </a:lnTo>
                  <a:cubicBezTo>
                    <a:pt x="2079" y="461"/>
                    <a:pt x="2155" y="493"/>
                    <a:pt x="2194" y="493"/>
                  </a:cubicBezTo>
                  <a:cubicBezTo>
                    <a:pt x="2234" y="493"/>
                    <a:pt x="2254" y="479"/>
                    <a:pt x="2295" y="433"/>
                  </a:cubicBezTo>
                  <a:lnTo>
                    <a:pt x="2295" y="454"/>
                  </a:lnTo>
                  <a:cubicBezTo>
                    <a:pt x="2260" y="498"/>
                    <a:pt x="2227" y="515"/>
                    <a:pt x="2177" y="515"/>
                  </a:cubicBezTo>
                  <a:cubicBezTo>
                    <a:pt x="2088" y="515"/>
                    <a:pt x="2023" y="453"/>
                    <a:pt x="2023" y="367"/>
                  </a:cubicBezTo>
                  <a:cubicBezTo>
                    <a:pt x="2023" y="280"/>
                    <a:pt x="2086" y="212"/>
                    <a:pt x="2167" y="212"/>
                  </a:cubicBezTo>
                  <a:cubicBezTo>
                    <a:pt x="2233" y="212"/>
                    <a:pt x="2294" y="266"/>
                    <a:pt x="2290" y="332"/>
                  </a:cubicBezTo>
                  <a:lnTo>
                    <a:pt x="2080" y="332"/>
                  </a:lnTo>
                  <a:lnTo>
                    <a:pt x="2080" y="332"/>
                  </a:lnTo>
                  <a:close/>
                  <a:moveTo>
                    <a:pt x="1977" y="57"/>
                  </a:moveTo>
                  <a:lnTo>
                    <a:pt x="1977" y="57"/>
                  </a:lnTo>
                  <a:cubicBezTo>
                    <a:pt x="1937" y="58"/>
                    <a:pt x="1922" y="86"/>
                    <a:pt x="1925" y="129"/>
                  </a:cubicBezTo>
                  <a:lnTo>
                    <a:pt x="1949" y="414"/>
                  </a:lnTo>
                  <a:cubicBezTo>
                    <a:pt x="1954" y="471"/>
                    <a:pt x="1963" y="489"/>
                    <a:pt x="2006" y="493"/>
                  </a:cubicBezTo>
                  <a:lnTo>
                    <a:pt x="2006" y="507"/>
                  </a:lnTo>
                  <a:lnTo>
                    <a:pt x="1840" y="507"/>
                  </a:lnTo>
                  <a:lnTo>
                    <a:pt x="1840" y="493"/>
                  </a:lnTo>
                  <a:cubicBezTo>
                    <a:pt x="1878" y="486"/>
                    <a:pt x="1890" y="469"/>
                    <a:pt x="1887" y="423"/>
                  </a:cubicBezTo>
                  <a:lnTo>
                    <a:pt x="1865" y="124"/>
                  </a:lnTo>
                  <a:lnTo>
                    <a:pt x="1863" y="124"/>
                  </a:lnTo>
                  <a:lnTo>
                    <a:pt x="1705" y="507"/>
                  </a:lnTo>
                  <a:lnTo>
                    <a:pt x="1693" y="507"/>
                  </a:lnTo>
                  <a:lnTo>
                    <a:pt x="1537" y="124"/>
                  </a:lnTo>
                  <a:lnTo>
                    <a:pt x="1536" y="124"/>
                  </a:lnTo>
                  <a:lnTo>
                    <a:pt x="1510" y="410"/>
                  </a:lnTo>
                  <a:cubicBezTo>
                    <a:pt x="1506" y="456"/>
                    <a:pt x="1523" y="484"/>
                    <a:pt x="1570" y="493"/>
                  </a:cubicBezTo>
                  <a:lnTo>
                    <a:pt x="1570" y="507"/>
                  </a:lnTo>
                  <a:lnTo>
                    <a:pt x="1426" y="507"/>
                  </a:lnTo>
                  <a:lnTo>
                    <a:pt x="1426" y="493"/>
                  </a:lnTo>
                  <a:cubicBezTo>
                    <a:pt x="1473" y="486"/>
                    <a:pt x="1480" y="459"/>
                    <a:pt x="1485" y="408"/>
                  </a:cubicBezTo>
                  <a:lnTo>
                    <a:pt x="1513" y="90"/>
                  </a:lnTo>
                  <a:cubicBezTo>
                    <a:pt x="1495" y="70"/>
                    <a:pt x="1479" y="61"/>
                    <a:pt x="1453" y="57"/>
                  </a:cubicBezTo>
                  <a:lnTo>
                    <a:pt x="1453" y="44"/>
                  </a:lnTo>
                  <a:lnTo>
                    <a:pt x="1570" y="44"/>
                  </a:lnTo>
                  <a:lnTo>
                    <a:pt x="1718" y="408"/>
                  </a:lnTo>
                  <a:lnTo>
                    <a:pt x="1868" y="44"/>
                  </a:lnTo>
                  <a:lnTo>
                    <a:pt x="1977" y="44"/>
                  </a:lnTo>
                  <a:lnTo>
                    <a:pt x="1977" y="57"/>
                  </a:lnTo>
                  <a:lnTo>
                    <a:pt x="1977" y="57"/>
                  </a:lnTo>
                  <a:close/>
                  <a:moveTo>
                    <a:pt x="1294" y="444"/>
                  </a:moveTo>
                  <a:lnTo>
                    <a:pt x="1294" y="444"/>
                  </a:lnTo>
                  <a:cubicBezTo>
                    <a:pt x="1294" y="482"/>
                    <a:pt x="1302" y="493"/>
                    <a:pt x="1342" y="493"/>
                  </a:cubicBezTo>
                  <a:lnTo>
                    <a:pt x="1342" y="507"/>
                  </a:lnTo>
                  <a:lnTo>
                    <a:pt x="1190" y="507"/>
                  </a:lnTo>
                  <a:lnTo>
                    <a:pt x="1190" y="493"/>
                  </a:lnTo>
                  <a:cubicBezTo>
                    <a:pt x="1228" y="493"/>
                    <a:pt x="1239" y="484"/>
                    <a:pt x="1239" y="457"/>
                  </a:cubicBezTo>
                  <a:lnTo>
                    <a:pt x="1239" y="308"/>
                  </a:lnTo>
                  <a:cubicBezTo>
                    <a:pt x="1239" y="262"/>
                    <a:pt x="1206" y="242"/>
                    <a:pt x="1175" y="242"/>
                  </a:cubicBezTo>
                  <a:cubicBezTo>
                    <a:pt x="1147" y="242"/>
                    <a:pt x="1122" y="260"/>
                    <a:pt x="1093" y="298"/>
                  </a:cubicBezTo>
                  <a:lnTo>
                    <a:pt x="1093" y="438"/>
                  </a:lnTo>
                  <a:cubicBezTo>
                    <a:pt x="1093" y="482"/>
                    <a:pt x="1099" y="493"/>
                    <a:pt x="1142" y="493"/>
                  </a:cubicBezTo>
                  <a:lnTo>
                    <a:pt x="1142" y="507"/>
                  </a:lnTo>
                  <a:lnTo>
                    <a:pt x="991" y="507"/>
                  </a:lnTo>
                  <a:lnTo>
                    <a:pt x="991" y="493"/>
                  </a:lnTo>
                  <a:cubicBezTo>
                    <a:pt x="1029" y="493"/>
                    <a:pt x="1039" y="490"/>
                    <a:pt x="1039" y="438"/>
                  </a:cubicBezTo>
                  <a:lnTo>
                    <a:pt x="1039" y="277"/>
                  </a:lnTo>
                  <a:cubicBezTo>
                    <a:pt x="1039" y="242"/>
                    <a:pt x="1030" y="235"/>
                    <a:pt x="991" y="235"/>
                  </a:cubicBezTo>
                  <a:lnTo>
                    <a:pt x="991" y="221"/>
                  </a:lnTo>
                  <a:lnTo>
                    <a:pt x="1080" y="212"/>
                  </a:lnTo>
                  <a:lnTo>
                    <a:pt x="1093" y="212"/>
                  </a:lnTo>
                  <a:lnTo>
                    <a:pt x="1093" y="270"/>
                  </a:lnTo>
                  <a:cubicBezTo>
                    <a:pt x="1127" y="231"/>
                    <a:pt x="1161" y="212"/>
                    <a:pt x="1197" y="212"/>
                  </a:cubicBezTo>
                  <a:cubicBezTo>
                    <a:pt x="1245" y="212"/>
                    <a:pt x="1294" y="246"/>
                    <a:pt x="1294" y="315"/>
                  </a:cubicBezTo>
                  <a:lnTo>
                    <a:pt x="1294" y="444"/>
                  </a:lnTo>
                  <a:lnTo>
                    <a:pt x="1294" y="444"/>
                  </a:lnTo>
                  <a:close/>
                  <a:moveTo>
                    <a:pt x="930" y="444"/>
                  </a:moveTo>
                  <a:lnTo>
                    <a:pt x="930" y="444"/>
                  </a:lnTo>
                  <a:cubicBezTo>
                    <a:pt x="930" y="482"/>
                    <a:pt x="938" y="493"/>
                    <a:pt x="978" y="493"/>
                  </a:cubicBezTo>
                  <a:lnTo>
                    <a:pt x="978" y="507"/>
                  </a:lnTo>
                  <a:lnTo>
                    <a:pt x="826" y="507"/>
                  </a:lnTo>
                  <a:lnTo>
                    <a:pt x="826" y="493"/>
                  </a:lnTo>
                  <a:cubicBezTo>
                    <a:pt x="864" y="493"/>
                    <a:pt x="875" y="484"/>
                    <a:pt x="875" y="457"/>
                  </a:cubicBezTo>
                  <a:lnTo>
                    <a:pt x="875" y="308"/>
                  </a:lnTo>
                  <a:cubicBezTo>
                    <a:pt x="875" y="262"/>
                    <a:pt x="842" y="242"/>
                    <a:pt x="811" y="242"/>
                  </a:cubicBezTo>
                  <a:cubicBezTo>
                    <a:pt x="783" y="242"/>
                    <a:pt x="758" y="260"/>
                    <a:pt x="730" y="298"/>
                  </a:cubicBezTo>
                  <a:lnTo>
                    <a:pt x="730" y="438"/>
                  </a:lnTo>
                  <a:cubicBezTo>
                    <a:pt x="730" y="482"/>
                    <a:pt x="735" y="493"/>
                    <a:pt x="778" y="493"/>
                  </a:cubicBezTo>
                  <a:lnTo>
                    <a:pt x="778" y="507"/>
                  </a:lnTo>
                  <a:lnTo>
                    <a:pt x="627" y="507"/>
                  </a:lnTo>
                  <a:lnTo>
                    <a:pt x="627" y="493"/>
                  </a:lnTo>
                  <a:cubicBezTo>
                    <a:pt x="665" y="493"/>
                    <a:pt x="675" y="490"/>
                    <a:pt x="675" y="438"/>
                  </a:cubicBezTo>
                  <a:lnTo>
                    <a:pt x="675" y="277"/>
                  </a:lnTo>
                  <a:cubicBezTo>
                    <a:pt x="675" y="242"/>
                    <a:pt x="666" y="235"/>
                    <a:pt x="627" y="235"/>
                  </a:cubicBezTo>
                  <a:lnTo>
                    <a:pt x="627" y="221"/>
                  </a:lnTo>
                  <a:lnTo>
                    <a:pt x="716" y="212"/>
                  </a:lnTo>
                  <a:lnTo>
                    <a:pt x="730" y="212"/>
                  </a:lnTo>
                  <a:lnTo>
                    <a:pt x="730" y="270"/>
                  </a:lnTo>
                  <a:cubicBezTo>
                    <a:pt x="763" y="231"/>
                    <a:pt x="797" y="212"/>
                    <a:pt x="833" y="212"/>
                  </a:cubicBezTo>
                  <a:cubicBezTo>
                    <a:pt x="881" y="212"/>
                    <a:pt x="930" y="246"/>
                    <a:pt x="930" y="315"/>
                  </a:cubicBezTo>
                  <a:lnTo>
                    <a:pt x="930" y="444"/>
                  </a:lnTo>
                  <a:lnTo>
                    <a:pt x="930" y="444"/>
                  </a:lnTo>
                  <a:close/>
                  <a:moveTo>
                    <a:pt x="552" y="318"/>
                  </a:moveTo>
                  <a:lnTo>
                    <a:pt x="552" y="318"/>
                  </a:lnTo>
                  <a:cubicBezTo>
                    <a:pt x="555" y="255"/>
                    <a:pt x="512" y="229"/>
                    <a:pt x="475" y="229"/>
                  </a:cubicBezTo>
                  <a:cubicBezTo>
                    <a:pt x="428" y="229"/>
                    <a:pt x="399" y="265"/>
                    <a:pt x="396" y="318"/>
                  </a:cubicBezTo>
                  <a:lnTo>
                    <a:pt x="552" y="318"/>
                  </a:lnTo>
                  <a:lnTo>
                    <a:pt x="552" y="318"/>
                  </a:lnTo>
                  <a:close/>
                  <a:moveTo>
                    <a:pt x="396" y="332"/>
                  </a:moveTo>
                  <a:lnTo>
                    <a:pt x="396" y="332"/>
                  </a:lnTo>
                  <a:cubicBezTo>
                    <a:pt x="395" y="461"/>
                    <a:pt x="471" y="493"/>
                    <a:pt x="510" y="493"/>
                  </a:cubicBezTo>
                  <a:cubicBezTo>
                    <a:pt x="550" y="493"/>
                    <a:pt x="570" y="479"/>
                    <a:pt x="611" y="433"/>
                  </a:cubicBezTo>
                  <a:lnTo>
                    <a:pt x="611" y="454"/>
                  </a:lnTo>
                  <a:cubicBezTo>
                    <a:pt x="576" y="498"/>
                    <a:pt x="543" y="515"/>
                    <a:pt x="493" y="515"/>
                  </a:cubicBezTo>
                  <a:cubicBezTo>
                    <a:pt x="403" y="515"/>
                    <a:pt x="339" y="453"/>
                    <a:pt x="339" y="367"/>
                  </a:cubicBezTo>
                  <a:cubicBezTo>
                    <a:pt x="339" y="280"/>
                    <a:pt x="402" y="212"/>
                    <a:pt x="483" y="212"/>
                  </a:cubicBezTo>
                  <a:cubicBezTo>
                    <a:pt x="549" y="212"/>
                    <a:pt x="610" y="266"/>
                    <a:pt x="606" y="332"/>
                  </a:cubicBezTo>
                  <a:lnTo>
                    <a:pt x="396" y="332"/>
                  </a:lnTo>
                  <a:lnTo>
                    <a:pt x="396" y="332"/>
                  </a:lnTo>
                  <a:close/>
                  <a:moveTo>
                    <a:pt x="114" y="269"/>
                  </a:moveTo>
                  <a:lnTo>
                    <a:pt x="114" y="269"/>
                  </a:lnTo>
                  <a:cubicBezTo>
                    <a:pt x="135" y="276"/>
                    <a:pt x="147" y="277"/>
                    <a:pt x="172" y="277"/>
                  </a:cubicBezTo>
                  <a:cubicBezTo>
                    <a:pt x="240" y="277"/>
                    <a:pt x="284" y="240"/>
                    <a:pt x="284" y="177"/>
                  </a:cubicBezTo>
                  <a:cubicBezTo>
                    <a:pt x="284" y="128"/>
                    <a:pt x="257" y="61"/>
                    <a:pt x="172" y="61"/>
                  </a:cubicBezTo>
                  <a:lnTo>
                    <a:pt x="114" y="61"/>
                  </a:lnTo>
                  <a:lnTo>
                    <a:pt x="114" y="269"/>
                  </a:lnTo>
                  <a:lnTo>
                    <a:pt x="114" y="269"/>
                  </a:lnTo>
                  <a:close/>
                  <a:moveTo>
                    <a:pt x="114" y="419"/>
                  </a:moveTo>
                  <a:lnTo>
                    <a:pt x="114" y="419"/>
                  </a:lnTo>
                  <a:cubicBezTo>
                    <a:pt x="114" y="477"/>
                    <a:pt x="128" y="493"/>
                    <a:pt x="167" y="493"/>
                  </a:cubicBezTo>
                  <a:lnTo>
                    <a:pt x="167" y="507"/>
                  </a:lnTo>
                  <a:lnTo>
                    <a:pt x="0" y="507"/>
                  </a:lnTo>
                  <a:lnTo>
                    <a:pt x="0" y="493"/>
                  </a:lnTo>
                  <a:cubicBezTo>
                    <a:pt x="33" y="493"/>
                    <a:pt x="53" y="482"/>
                    <a:pt x="53" y="421"/>
                  </a:cubicBezTo>
                  <a:lnTo>
                    <a:pt x="53" y="131"/>
                  </a:lnTo>
                  <a:cubicBezTo>
                    <a:pt x="53" y="74"/>
                    <a:pt x="39" y="57"/>
                    <a:pt x="0" y="57"/>
                  </a:cubicBezTo>
                  <a:lnTo>
                    <a:pt x="0" y="44"/>
                  </a:lnTo>
                  <a:lnTo>
                    <a:pt x="169" y="44"/>
                  </a:lnTo>
                  <a:cubicBezTo>
                    <a:pt x="297" y="44"/>
                    <a:pt x="349" y="111"/>
                    <a:pt x="349" y="175"/>
                  </a:cubicBezTo>
                  <a:cubicBezTo>
                    <a:pt x="349" y="252"/>
                    <a:pt x="290" y="295"/>
                    <a:pt x="185" y="295"/>
                  </a:cubicBezTo>
                  <a:cubicBezTo>
                    <a:pt x="165" y="295"/>
                    <a:pt x="148" y="294"/>
                    <a:pt x="114" y="290"/>
                  </a:cubicBezTo>
                  <a:lnTo>
                    <a:pt x="114" y="419"/>
                  </a:lnTo>
                  <a:lnTo>
                    <a:pt x="114" y="419"/>
                  </a:lnTo>
                  <a:close/>
                  <a:moveTo>
                    <a:pt x="3135" y="313"/>
                  </a:moveTo>
                  <a:lnTo>
                    <a:pt x="3135" y="313"/>
                  </a:lnTo>
                  <a:lnTo>
                    <a:pt x="3121" y="313"/>
                  </a:lnTo>
                  <a:cubicBezTo>
                    <a:pt x="3109" y="262"/>
                    <a:pt x="3073" y="229"/>
                    <a:pt x="3025" y="229"/>
                  </a:cubicBezTo>
                  <a:cubicBezTo>
                    <a:pt x="2968" y="229"/>
                    <a:pt x="2929" y="277"/>
                    <a:pt x="2929" y="347"/>
                  </a:cubicBezTo>
                  <a:cubicBezTo>
                    <a:pt x="2929" y="426"/>
                    <a:pt x="2978" y="491"/>
                    <a:pt x="3036" y="491"/>
                  </a:cubicBezTo>
                  <a:cubicBezTo>
                    <a:pt x="3071" y="491"/>
                    <a:pt x="3113" y="473"/>
                    <a:pt x="3143" y="431"/>
                  </a:cubicBezTo>
                  <a:lnTo>
                    <a:pt x="3143" y="452"/>
                  </a:lnTo>
                  <a:cubicBezTo>
                    <a:pt x="3112" y="494"/>
                    <a:pt x="3069" y="515"/>
                    <a:pt x="3017" y="515"/>
                  </a:cubicBezTo>
                  <a:cubicBezTo>
                    <a:pt x="2932" y="515"/>
                    <a:pt x="2873" y="456"/>
                    <a:pt x="2873" y="371"/>
                  </a:cubicBezTo>
                  <a:cubicBezTo>
                    <a:pt x="2873" y="283"/>
                    <a:pt x="2939" y="212"/>
                    <a:pt x="3021" y="212"/>
                  </a:cubicBezTo>
                  <a:cubicBezTo>
                    <a:pt x="3064" y="212"/>
                    <a:pt x="3087" y="229"/>
                    <a:pt x="3102" y="229"/>
                  </a:cubicBezTo>
                  <a:cubicBezTo>
                    <a:pt x="3109" y="229"/>
                    <a:pt x="3116" y="223"/>
                    <a:pt x="3121" y="212"/>
                  </a:cubicBezTo>
                  <a:lnTo>
                    <a:pt x="3135" y="212"/>
                  </a:lnTo>
                  <a:lnTo>
                    <a:pt x="3135" y="313"/>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a:ea typeface="+mn-ea"/>
                <a:cs typeface="+mn-cs"/>
              </a:endParaRPr>
            </a:p>
          </p:txBody>
        </p:sp>
      </p:grpSp>
      <p:sp>
        <p:nvSpPr>
          <p:cNvPr id="2" name="Line top Placeholder 20">
            <a:extLst>
              <a:ext uri="{FF2B5EF4-FFF2-40B4-BE49-F238E27FC236}">
                <a16:creationId xmlns:a16="http://schemas.microsoft.com/office/drawing/2014/main" id="{07792B4C-F919-7FC6-37AC-1AC9B390E5FE}"/>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Tree>
    <p:extLst>
      <p:ext uri="{BB962C8B-B14F-4D97-AF65-F5344CB8AC3E}">
        <p14:creationId xmlns:p14="http://schemas.microsoft.com/office/powerpoint/2010/main" val="2240997986"/>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5" name="Guides" hidden="1">
            <a:extLst>
              <a:ext uri="{FF2B5EF4-FFF2-40B4-BE49-F238E27FC236}">
                <a16:creationId xmlns:a16="http://schemas.microsoft.com/office/drawing/2014/main" id="{34F4D84D-8B38-E9C5-1868-7F61784FF06C}"/>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6" name="TextBox 5">
            <a:extLst>
              <a:ext uri="{FF2B5EF4-FFF2-40B4-BE49-F238E27FC236}">
                <a16:creationId xmlns:a16="http://schemas.microsoft.com/office/drawing/2014/main" id="{D7F0FCFE-6765-0832-0840-9CF39F36BB4B}"/>
              </a:ext>
            </a:extLst>
          </p:cNvPr>
          <p:cNvSpPr txBox="1"/>
          <p:nvPr userDrawn="1"/>
        </p:nvSpPr>
        <p:spPr>
          <a:xfrm>
            <a:off x="719138" y="719138"/>
            <a:ext cx="10752137" cy="2123658"/>
          </a:xfrm>
          <a:prstGeom prst="rect">
            <a:avLst/>
          </a:prstGeom>
          <a:noFill/>
        </p:spPr>
        <p:txBody>
          <a:bodyPr wrap="square" rtlCol="0">
            <a:spAutoFit/>
          </a:bodyPr>
          <a:lstStyle/>
          <a:p>
            <a:pPr algn="ctr"/>
            <a:r>
              <a:rPr lang="en-GB" sz="4400" dirty="0">
                <a:solidFill>
                  <a:schemeClr val="bg1"/>
                </a:solidFill>
              </a:rPr>
              <a:t>If you see any </a:t>
            </a:r>
            <a:r>
              <a:rPr lang="en-GB" sz="4400" b="1" i="1" dirty="0">
                <a:solidFill>
                  <a:schemeClr val="bg1"/>
                </a:solidFill>
              </a:rPr>
              <a:t>layouts after this </a:t>
            </a:r>
            <a:r>
              <a:rPr lang="en-GB" sz="4400" dirty="0">
                <a:solidFill>
                  <a:schemeClr val="bg1"/>
                </a:solidFill>
              </a:rPr>
              <a:t>one,</a:t>
            </a:r>
            <a:br>
              <a:rPr lang="en-GB" sz="4400" dirty="0">
                <a:solidFill>
                  <a:schemeClr val="bg1"/>
                </a:solidFill>
              </a:rPr>
            </a:br>
            <a:r>
              <a:rPr lang="en-GB" sz="4400" dirty="0">
                <a:solidFill>
                  <a:schemeClr val="bg1"/>
                </a:solidFill>
              </a:rPr>
              <a:t>do not use them. These layouts are not part of our corporate template.</a:t>
            </a:r>
          </a:p>
        </p:txBody>
      </p:sp>
      <p:sp>
        <p:nvSpPr>
          <p:cNvPr id="7" name="TextBox 6">
            <a:extLst>
              <a:ext uri="{FF2B5EF4-FFF2-40B4-BE49-F238E27FC236}">
                <a16:creationId xmlns:a16="http://schemas.microsoft.com/office/drawing/2014/main" id="{9E66478E-CC82-DDC4-E285-44F5186FA8EF}"/>
              </a:ext>
            </a:extLst>
          </p:cNvPr>
          <p:cNvSpPr txBox="1"/>
          <p:nvPr userDrawn="1"/>
        </p:nvSpPr>
        <p:spPr>
          <a:xfrm>
            <a:off x="719138" y="2370138"/>
            <a:ext cx="9826625" cy="2646878"/>
          </a:xfrm>
          <a:prstGeom prst="rect">
            <a:avLst/>
          </a:prstGeom>
          <a:noFill/>
        </p:spPr>
        <p:txBody>
          <a:bodyPr wrap="square" rtlCol="0">
            <a:spAutoFit/>
          </a:bodyPr>
          <a:lstStyle/>
          <a:p>
            <a:pPr algn="ctr"/>
            <a:r>
              <a:rPr lang="en-GB" sz="16600" b="1" i="1" dirty="0">
                <a:solidFill>
                  <a:schemeClr val="bg1"/>
                </a:solidFill>
              </a:rPr>
              <a:t>Do not use</a:t>
            </a:r>
          </a:p>
        </p:txBody>
      </p:sp>
      <p:grpSp>
        <p:nvGrpSpPr>
          <p:cNvPr id="8" name="Group 7">
            <a:extLst>
              <a:ext uri="{FF2B5EF4-FFF2-40B4-BE49-F238E27FC236}">
                <a16:creationId xmlns:a16="http://schemas.microsoft.com/office/drawing/2014/main" id="{A5D99491-12E6-F691-C3B6-1E56D3E5BEA5}"/>
              </a:ext>
            </a:extLst>
          </p:cNvPr>
          <p:cNvGrpSpPr/>
          <p:nvPr userDrawn="1"/>
        </p:nvGrpSpPr>
        <p:grpSpPr bwMode="black">
          <a:xfrm rot="8100000">
            <a:off x="10404874" y="3325226"/>
            <a:ext cx="1036788" cy="1036788"/>
            <a:chOff x="6096000" y="4963130"/>
            <a:chExt cx="1456719" cy="1456719"/>
          </a:xfrm>
          <a:solidFill>
            <a:schemeClr val="bg1"/>
          </a:solidFill>
        </p:grpSpPr>
        <p:sp>
          <p:nvSpPr>
            <p:cNvPr id="9" name="Rectangle 8">
              <a:extLst>
                <a:ext uri="{FF2B5EF4-FFF2-40B4-BE49-F238E27FC236}">
                  <a16:creationId xmlns:a16="http://schemas.microsoft.com/office/drawing/2014/main" id="{0CE8E280-940A-9CA6-05EF-30988A74A821}"/>
                </a:ext>
              </a:extLst>
            </p:cNvPr>
            <p:cNvSpPr/>
            <p:nvPr userDrawn="1"/>
          </p:nvSpPr>
          <p:spPr bwMode="black">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sp>
          <p:nvSpPr>
            <p:cNvPr id="10" name="Rectangle 9">
              <a:extLst>
                <a:ext uri="{FF2B5EF4-FFF2-40B4-BE49-F238E27FC236}">
                  <a16:creationId xmlns:a16="http://schemas.microsoft.com/office/drawing/2014/main" id="{9D0B93E5-EC9B-1CC2-0E61-75FEB63B4820}"/>
                </a:ext>
              </a:extLst>
            </p:cNvPr>
            <p:cNvSpPr/>
            <p:nvPr userDrawn="1"/>
          </p:nvSpPr>
          <p:spPr bwMode="black">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grpSp>
      <p:sp>
        <p:nvSpPr>
          <p:cNvPr id="11" name="TextBox 10">
            <a:extLst>
              <a:ext uri="{FF2B5EF4-FFF2-40B4-BE49-F238E27FC236}">
                <a16:creationId xmlns:a16="http://schemas.microsoft.com/office/drawing/2014/main" id="{101A1C46-3C4F-8189-EA0E-23635248B2F4}"/>
              </a:ext>
            </a:extLst>
          </p:cNvPr>
          <p:cNvSpPr txBox="1"/>
          <p:nvPr userDrawn="1"/>
        </p:nvSpPr>
        <p:spPr>
          <a:xfrm>
            <a:off x="719138" y="5142277"/>
            <a:ext cx="10752137" cy="784830"/>
          </a:xfrm>
          <a:prstGeom prst="rect">
            <a:avLst/>
          </a:prstGeom>
          <a:noFill/>
        </p:spPr>
        <p:txBody>
          <a:bodyPr wrap="square" rtlCol="0">
            <a:spAutoFit/>
          </a:bodyPr>
          <a:lstStyle/>
          <a:p>
            <a:pPr algn="ctr">
              <a:spcAft>
                <a:spcPts val="600"/>
              </a:spcAft>
            </a:pPr>
            <a:r>
              <a:rPr lang="en-GB" sz="2000" dirty="0">
                <a:solidFill>
                  <a:schemeClr val="bg1"/>
                </a:solidFill>
              </a:rPr>
              <a:t>Due to PowerPoint’s standard Copy/Paste functionality extra undesirable layouts can appear.</a:t>
            </a:r>
          </a:p>
          <a:p>
            <a:pPr algn="ctr">
              <a:spcAft>
                <a:spcPts val="600"/>
              </a:spcAft>
            </a:pPr>
            <a:r>
              <a:rPr lang="en-GB" sz="2000" dirty="0">
                <a:solidFill>
                  <a:schemeClr val="bg1"/>
                </a:solidFill>
              </a:rPr>
              <a:t>Also notice: Layouts after this might contain potential confidential information.</a:t>
            </a:r>
          </a:p>
        </p:txBody>
      </p:sp>
    </p:spTree>
    <p:extLst>
      <p:ext uri="{BB962C8B-B14F-4D97-AF65-F5344CB8AC3E}">
        <p14:creationId xmlns:p14="http://schemas.microsoft.com/office/powerpoint/2010/main" val="2583185762"/>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C">
    <p:bg>
      <p:bgPr>
        <a:gradFill>
          <a:gsLst>
            <a:gs pos="86000">
              <a:srgbClr val="1F538F"/>
            </a:gs>
            <a:gs pos="60000">
              <a:schemeClr val="accent1"/>
            </a:gs>
            <a:gs pos="100000">
              <a:schemeClr val="accent3"/>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D420-908F-5B61-4A62-D08775D7B2B2}"/>
              </a:ext>
            </a:extLst>
          </p:cNvPr>
          <p:cNvSpPr>
            <a:spLocks noGrp="1"/>
          </p:cNvSpPr>
          <p:nvPr>
            <p:ph type="title" hasCustomPrompt="1"/>
          </p:nvPr>
        </p:nvSpPr>
        <p:spPr>
          <a:xfrm>
            <a:off x="719138" y="720000"/>
            <a:ext cx="3344400" cy="5414400"/>
          </a:xfrm>
        </p:spPr>
        <p:txBody>
          <a:bodyPr anchor="ctr" anchorCtr="0">
            <a:noAutofit/>
          </a:bodyPr>
          <a:lstStyle>
            <a:lvl1pPr>
              <a:lnSpc>
                <a:spcPct val="80000"/>
              </a:lnSpc>
              <a:defRPr sz="6000">
                <a:solidFill>
                  <a:schemeClr val="accent2">
                    <a:lumMod val="20000"/>
                    <a:lumOff val="80000"/>
                  </a:schemeClr>
                </a:solidFill>
              </a:defRPr>
            </a:lvl1pPr>
          </a:lstStyle>
          <a:p>
            <a:r>
              <a:rPr lang="en-US" dirty="0"/>
              <a:t>Click to add Agenda title</a:t>
            </a:r>
            <a:endParaRPr lang="en-GB" dirty="0"/>
          </a:p>
        </p:txBody>
      </p:sp>
      <p:sp>
        <p:nvSpPr>
          <p:cNvPr id="3" name="Date Placeholder 2">
            <a:extLst>
              <a:ext uri="{FF2B5EF4-FFF2-40B4-BE49-F238E27FC236}">
                <a16:creationId xmlns:a16="http://schemas.microsoft.com/office/drawing/2014/main" id="{B1273473-00D3-EA4E-9912-9AFB4C8BEFD0}"/>
              </a:ext>
            </a:extLst>
          </p:cNvPr>
          <p:cNvSpPr>
            <a:spLocks noGrp="1"/>
          </p:cNvSpPr>
          <p:nvPr>
            <p:ph type="dt" sz="half" idx="10"/>
          </p:nvPr>
        </p:nvSpPr>
        <p:spPr/>
        <p:txBody>
          <a:bodyPr/>
          <a:lstStyle>
            <a:lvl1pPr>
              <a:defRPr>
                <a:solidFill>
                  <a:schemeClr val="bg1"/>
                </a:solidFill>
              </a:defRPr>
            </a:lvl1pPr>
          </a:lstStyle>
          <a:p>
            <a:fld id="{197DF7FC-2311-4E03-AAFE-2DADE0839E10}" type="datetime4">
              <a:rPr lang="en-US" smtClean="0"/>
              <a:pPr/>
              <a:t>August 6, 2024</a:t>
            </a:fld>
            <a:endParaRPr lang="en-US"/>
          </a:p>
        </p:txBody>
      </p:sp>
      <p:sp>
        <p:nvSpPr>
          <p:cNvPr id="4" name="Slide Number Placeholder 3">
            <a:extLst>
              <a:ext uri="{FF2B5EF4-FFF2-40B4-BE49-F238E27FC236}">
                <a16:creationId xmlns:a16="http://schemas.microsoft.com/office/drawing/2014/main" id="{18FA4E47-E74D-FD10-F0BD-556D34D4EAB2}"/>
              </a:ext>
            </a:extLst>
          </p:cNvPr>
          <p:cNvSpPr>
            <a:spLocks noGrp="1"/>
          </p:cNvSpPr>
          <p:nvPr>
            <p:ph type="sldNum" sz="quarter" idx="11"/>
          </p:nvPr>
        </p:nvSpPr>
        <p:spPr/>
        <p:txBody>
          <a:bodyPr/>
          <a:lstStyle>
            <a:lvl1pPr>
              <a:defRPr>
                <a:solidFill>
                  <a:schemeClr val="bg1"/>
                </a:solidFill>
              </a:defRPr>
            </a:lvl1pPr>
          </a:lstStyle>
          <a:p>
            <a:fld id="{2DDEA8E7-5F55-4A60-8EF9-470692FC5635}" type="slidenum">
              <a:rPr lang="en-US" smtClean="0"/>
              <a:pPr/>
              <a:t>‹#›</a:t>
            </a:fld>
            <a:endParaRPr lang="en-US"/>
          </a:p>
        </p:txBody>
      </p:sp>
      <p:cxnSp>
        <p:nvCxnSpPr>
          <p:cNvPr id="5" name="Straight Connector 4">
            <a:extLst>
              <a:ext uri="{FF2B5EF4-FFF2-40B4-BE49-F238E27FC236}">
                <a16:creationId xmlns:a16="http://schemas.microsoft.com/office/drawing/2014/main" id="{510091B6-D998-5867-4730-E29A7BBC327C}"/>
              </a:ext>
            </a:extLst>
          </p:cNvPr>
          <p:cNvCxnSpPr>
            <a:cxnSpLocks/>
          </p:cNvCxnSpPr>
          <p:nvPr userDrawn="1"/>
        </p:nvCxnSpPr>
        <p:spPr>
          <a:xfrm>
            <a:off x="4254919" y="719138"/>
            <a:ext cx="0" cy="5418137"/>
          </a:xfrm>
          <a:prstGeom prst="line">
            <a:avLst/>
          </a:prstGeom>
          <a:ln w="25400">
            <a:solidFill>
              <a:srgbClr val="990000"/>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B23FDBB6-507E-07B9-8F7A-2FF96DCC7248}"/>
              </a:ext>
            </a:extLst>
          </p:cNvPr>
          <p:cNvSpPr>
            <a:spLocks noGrp="1"/>
          </p:cNvSpPr>
          <p:nvPr>
            <p:ph type="body" sz="quarter" idx="12" hasCustomPrompt="1"/>
          </p:nvPr>
        </p:nvSpPr>
        <p:spPr>
          <a:xfrm>
            <a:off x="4993200" y="720000"/>
            <a:ext cx="504000" cy="5414400"/>
          </a:xfrm>
        </p:spPr>
        <p:txBody>
          <a:bodyPr anchor="ctr" anchorCtr="0">
            <a:noAutofit/>
          </a:bodyPr>
          <a:lstStyle>
            <a:lvl1pPr marL="0" indent="0">
              <a:lnSpc>
                <a:spcPct val="180000"/>
              </a:lnSpc>
              <a:spcBef>
                <a:spcPts val="250"/>
              </a:spcBef>
              <a:spcAft>
                <a:spcPts val="0"/>
              </a:spcAft>
              <a:buFont typeface="Arial" panose="020B0604020202020204" pitchFamily="34" charset="0"/>
              <a:buNone/>
              <a:defRPr sz="1800" b="1" cap="none">
                <a:solidFill>
                  <a:srgbClr val="9EC3E1"/>
                </a:solidFill>
                <a:latin typeface="+mj-lt"/>
              </a:defRPr>
            </a:lvl1pPr>
            <a:lvl2pPr marL="0" indent="0">
              <a:lnSpc>
                <a:spcPct val="180000"/>
              </a:lnSpc>
              <a:spcBef>
                <a:spcPts val="250"/>
              </a:spcBef>
              <a:spcAft>
                <a:spcPts val="0"/>
              </a:spcAft>
              <a:buNone/>
              <a:defRPr sz="1800" b="1" cap="none">
                <a:solidFill>
                  <a:srgbClr val="9EC3E1"/>
                </a:solidFill>
                <a:latin typeface="+mj-lt"/>
              </a:defRPr>
            </a:lvl2pPr>
            <a:lvl3pPr marL="0" indent="0">
              <a:lnSpc>
                <a:spcPct val="180000"/>
              </a:lnSpc>
              <a:spcBef>
                <a:spcPts val="250"/>
              </a:spcBef>
              <a:spcAft>
                <a:spcPts val="0"/>
              </a:spcAft>
              <a:buNone/>
              <a:defRPr sz="1800" b="1" cap="none">
                <a:solidFill>
                  <a:srgbClr val="9EC3E1"/>
                </a:solidFill>
                <a:latin typeface="+mj-lt"/>
              </a:defRPr>
            </a:lvl3pPr>
            <a:lvl4pPr marL="0" indent="0">
              <a:lnSpc>
                <a:spcPct val="180000"/>
              </a:lnSpc>
              <a:spcBef>
                <a:spcPts val="250"/>
              </a:spcBef>
              <a:spcAft>
                <a:spcPts val="0"/>
              </a:spcAft>
              <a:buNone/>
              <a:defRPr sz="1800" b="1" cap="none">
                <a:solidFill>
                  <a:schemeClr val="accent3"/>
                </a:solidFill>
                <a:latin typeface="+mj-lt"/>
              </a:defRPr>
            </a:lvl4pPr>
            <a:lvl5pPr marL="0" indent="0">
              <a:lnSpc>
                <a:spcPct val="180000"/>
              </a:lnSpc>
              <a:spcBef>
                <a:spcPts val="250"/>
              </a:spcBef>
              <a:spcAft>
                <a:spcPts val="0"/>
              </a:spcAft>
              <a:buFont typeface="Arial" panose="020B0604020202020204" pitchFamily="34" charset="0"/>
              <a:buNone/>
              <a:defRPr sz="1800" b="1" cap="none">
                <a:solidFill>
                  <a:srgbClr val="9EC3E1"/>
                </a:solidFill>
                <a:latin typeface="+mj-lt"/>
              </a:defRPr>
            </a:lvl5pPr>
            <a:lvl6pPr marL="0" indent="0">
              <a:lnSpc>
                <a:spcPct val="180000"/>
              </a:lnSpc>
              <a:spcBef>
                <a:spcPts val="250"/>
              </a:spcBef>
              <a:spcAft>
                <a:spcPts val="0"/>
              </a:spcAft>
              <a:buFont typeface="Arial" panose="020B0604020202020204" pitchFamily="34" charset="0"/>
              <a:buNone/>
              <a:defRPr sz="1800" b="1" cap="none">
                <a:solidFill>
                  <a:srgbClr val="9EC3E1"/>
                </a:solidFill>
                <a:latin typeface="+mj-lt"/>
              </a:defRPr>
            </a:lvl6pPr>
            <a:lvl7pPr marL="0" indent="0">
              <a:lnSpc>
                <a:spcPct val="180000"/>
              </a:lnSpc>
              <a:spcBef>
                <a:spcPts val="250"/>
              </a:spcBef>
              <a:spcAft>
                <a:spcPts val="0"/>
              </a:spcAft>
              <a:buFont typeface="Arial" panose="020B0604020202020204" pitchFamily="34" charset="0"/>
              <a:buNone/>
              <a:defRPr sz="1800" b="1" cap="none">
                <a:solidFill>
                  <a:srgbClr val="9EC3E1"/>
                </a:solidFill>
                <a:latin typeface="+mj-lt"/>
              </a:defRPr>
            </a:lvl7pPr>
            <a:lvl8pPr marL="0" indent="0">
              <a:lnSpc>
                <a:spcPct val="180000"/>
              </a:lnSpc>
              <a:spcBef>
                <a:spcPts val="250"/>
              </a:spcBef>
              <a:spcAft>
                <a:spcPts val="0"/>
              </a:spcAft>
              <a:buFont typeface="Arial" panose="020B0604020202020204" pitchFamily="34" charset="0"/>
              <a:buNone/>
              <a:defRPr sz="1800" b="1" cap="none">
                <a:solidFill>
                  <a:schemeClr val="accent3"/>
                </a:solidFill>
                <a:latin typeface="+mj-lt"/>
              </a:defRPr>
            </a:lvl8pPr>
            <a:lvl9pPr marL="0" indent="0">
              <a:lnSpc>
                <a:spcPct val="180000"/>
              </a:lnSpc>
              <a:spcBef>
                <a:spcPts val="250"/>
              </a:spcBef>
              <a:spcAft>
                <a:spcPts val="0"/>
              </a:spcAft>
              <a:buFont typeface="Arial" panose="020B0604020202020204" pitchFamily="34" charset="0"/>
              <a:buNone/>
              <a:defRPr sz="1800" b="1" cap="none">
                <a:solidFill>
                  <a:srgbClr val="9EC3E1"/>
                </a:solidFill>
                <a:latin typeface="+mj-lt"/>
              </a:defRPr>
            </a:lvl9pPr>
          </a:lstStyle>
          <a:p>
            <a:pPr lvl="0"/>
            <a:r>
              <a:rPr lang="en-US" dirty="0"/>
              <a:t>01</a:t>
            </a:r>
          </a:p>
        </p:txBody>
      </p:sp>
      <p:sp>
        <p:nvSpPr>
          <p:cNvPr id="8" name="Text Placeholder 6">
            <a:extLst>
              <a:ext uri="{FF2B5EF4-FFF2-40B4-BE49-F238E27FC236}">
                <a16:creationId xmlns:a16="http://schemas.microsoft.com/office/drawing/2014/main" id="{20BD2689-42EB-47E4-CA47-227CF851A5BE}"/>
              </a:ext>
            </a:extLst>
          </p:cNvPr>
          <p:cNvSpPr>
            <a:spLocks noGrp="1"/>
          </p:cNvSpPr>
          <p:nvPr>
            <p:ph type="body" sz="quarter" idx="13" hasCustomPrompt="1"/>
          </p:nvPr>
        </p:nvSpPr>
        <p:spPr>
          <a:xfrm>
            <a:off x="5500800" y="720000"/>
            <a:ext cx="5968800" cy="5414400"/>
          </a:xfrm>
        </p:spPr>
        <p:txBody>
          <a:bodyPr anchor="ctr" anchorCtr="0">
            <a:noAutofit/>
          </a:bodyPr>
          <a:lstStyle>
            <a:lvl1pPr marL="0" indent="0">
              <a:lnSpc>
                <a:spcPct val="180000"/>
              </a:lnSpc>
              <a:spcBef>
                <a:spcPts val="250"/>
              </a:spcBef>
              <a:spcAft>
                <a:spcPts val="0"/>
              </a:spcAft>
              <a:buFont typeface="Arial" panose="020B0604020202020204" pitchFamily="34" charset="0"/>
              <a:buNone/>
              <a:defRPr sz="1800" b="0" cap="all">
                <a:solidFill>
                  <a:schemeClr val="bg1"/>
                </a:solidFill>
                <a:latin typeface="+mj-lt"/>
              </a:defRPr>
            </a:lvl1pPr>
            <a:lvl2pPr marL="0" indent="0">
              <a:lnSpc>
                <a:spcPct val="180000"/>
              </a:lnSpc>
              <a:spcBef>
                <a:spcPts val="250"/>
              </a:spcBef>
              <a:spcAft>
                <a:spcPts val="0"/>
              </a:spcAft>
              <a:buNone/>
              <a:defRPr sz="1800" b="0" cap="all">
                <a:solidFill>
                  <a:schemeClr val="bg1"/>
                </a:solidFill>
                <a:latin typeface="+mj-lt"/>
              </a:defRPr>
            </a:lvl2pPr>
            <a:lvl3pPr marL="0" indent="0">
              <a:lnSpc>
                <a:spcPct val="180000"/>
              </a:lnSpc>
              <a:spcBef>
                <a:spcPts val="250"/>
              </a:spcBef>
              <a:spcAft>
                <a:spcPts val="0"/>
              </a:spcAft>
              <a:buNone/>
              <a:defRPr sz="1800" b="0" cap="all">
                <a:solidFill>
                  <a:schemeClr val="bg1"/>
                </a:solidFill>
                <a:latin typeface="+mj-lt"/>
              </a:defRPr>
            </a:lvl3pPr>
            <a:lvl4pPr marL="0" indent="0">
              <a:lnSpc>
                <a:spcPct val="180000"/>
              </a:lnSpc>
              <a:spcBef>
                <a:spcPts val="250"/>
              </a:spcBef>
              <a:spcAft>
                <a:spcPts val="0"/>
              </a:spcAft>
              <a:buNone/>
              <a:defRPr sz="1800" b="0" cap="all">
                <a:solidFill>
                  <a:schemeClr val="bg1"/>
                </a:solidFill>
                <a:latin typeface="+mj-lt"/>
              </a:defRPr>
            </a:lvl4pPr>
            <a:lvl5pPr marL="0" indent="0">
              <a:lnSpc>
                <a:spcPct val="180000"/>
              </a:lnSpc>
              <a:spcBef>
                <a:spcPts val="250"/>
              </a:spcBef>
              <a:spcAft>
                <a:spcPts val="0"/>
              </a:spcAft>
              <a:buFont typeface="Arial" panose="020B0604020202020204" pitchFamily="34" charset="0"/>
              <a:buNone/>
              <a:defRPr sz="1800" b="0" cap="all">
                <a:solidFill>
                  <a:schemeClr val="bg1"/>
                </a:solidFill>
                <a:latin typeface="+mj-lt"/>
              </a:defRPr>
            </a:lvl5pPr>
            <a:lvl6pPr marL="0" indent="0">
              <a:lnSpc>
                <a:spcPct val="180000"/>
              </a:lnSpc>
              <a:spcBef>
                <a:spcPts val="250"/>
              </a:spcBef>
              <a:spcAft>
                <a:spcPts val="0"/>
              </a:spcAft>
              <a:buFont typeface="Arial" panose="020B0604020202020204" pitchFamily="34" charset="0"/>
              <a:buNone/>
              <a:defRPr sz="1800" b="0" cap="all">
                <a:solidFill>
                  <a:schemeClr val="bg1"/>
                </a:solidFill>
                <a:latin typeface="+mj-lt"/>
              </a:defRPr>
            </a:lvl6pPr>
            <a:lvl7pPr marL="0" indent="0">
              <a:lnSpc>
                <a:spcPct val="180000"/>
              </a:lnSpc>
              <a:spcBef>
                <a:spcPts val="250"/>
              </a:spcBef>
              <a:spcAft>
                <a:spcPts val="0"/>
              </a:spcAft>
              <a:buFont typeface="Arial" panose="020B0604020202020204" pitchFamily="34" charset="0"/>
              <a:buNone/>
              <a:defRPr sz="1800" b="0" cap="all">
                <a:solidFill>
                  <a:schemeClr val="bg1"/>
                </a:solidFill>
                <a:latin typeface="+mj-lt"/>
              </a:defRPr>
            </a:lvl7pPr>
            <a:lvl8pPr marL="0" indent="0">
              <a:lnSpc>
                <a:spcPct val="180000"/>
              </a:lnSpc>
              <a:spcBef>
                <a:spcPts val="250"/>
              </a:spcBef>
              <a:spcAft>
                <a:spcPts val="0"/>
              </a:spcAft>
              <a:buFont typeface="Arial" panose="020B0604020202020204" pitchFamily="34" charset="0"/>
              <a:buNone/>
              <a:defRPr sz="1800" b="0" cap="all">
                <a:solidFill>
                  <a:schemeClr val="bg1"/>
                </a:solidFill>
                <a:latin typeface="+mj-lt"/>
              </a:defRPr>
            </a:lvl8pPr>
            <a:lvl9pPr marL="0" indent="0">
              <a:lnSpc>
                <a:spcPct val="180000"/>
              </a:lnSpc>
              <a:spcBef>
                <a:spcPts val="250"/>
              </a:spcBef>
              <a:spcAft>
                <a:spcPts val="0"/>
              </a:spcAft>
              <a:buFont typeface="Arial" panose="020B0604020202020204" pitchFamily="34" charset="0"/>
              <a:buNone/>
              <a:defRPr sz="1800" b="0" cap="all">
                <a:solidFill>
                  <a:schemeClr val="bg1"/>
                </a:solidFill>
                <a:latin typeface="+mj-lt"/>
              </a:defRPr>
            </a:lvl9pPr>
          </a:lstStyle>
          <a:p>
            <a:pPr lvl="0"/>
            <a:r>
              <a:rPr lang="en-GB" dirty="0"/>
              <a:t>Click to add agenda point, one line</a:t>
            </a:r>
          </a:p>
        </p:txBody>
      </p:sp>
      <p:sp>
        <p:nvSpPr>
          <p:cNvPr id="9" name="Guides" hidden="1">
            <a:extLst>
              <a:ext uri="{FF2B5EF4-FFF2-40B4-BE49-F238E27FC236}">
                <a16:creationId xmlns:a16="http://schemas.microsoft.com/office/drawing/2014/main" id="{F71C5786-03E4-BADA-2C63-BC735E4C49CD}"/>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0" name="Footers" descr="{&quot;templafy&quot;:{&quot;id&quot;:&quot;b629212b-aba2-422f-a8af-fd93b3a4d254&quot;}}">
            <a:extLst>
              <a:ext uri="{FF2B5EF4-FFF2-40B4-BE49-F238E27FC236}">
                <a16:creationId xmlns:a16="http://schemas.microsoft.com/office/drawing/2014/main" id="{7F5AAA95-4262-DACC-6539-F83764B3EBBF}"/>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2456125206"/>
      </p:ext>
    </p:extLst>
  </p:cSld>
  <p:clrMapOvr>
    <a:masterClrMapping/>
  </p:clrMapOvr>
  <p:extLst>
    <p:ext uri="{DCECCB84-F9BA-43D5-87BE-67443E8EF086}">
      <p15:sldGuideLst xmlns:p15="http://schemas.microsoft.com/office/powerpoint/2012/main">
        <p15:guide id="3" orient="horz" pos="459"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070000"/>
            <a:ext cx="7408800" cy="4068000"/>
          </a:xfrm>
        </p:spPr>
        <p:txBody>
          <a:bodyPr anchor="t" anchorCtr="0">
            <a:noAutofit/>
          </a:bodyPr>
          <a:lstStyle>
            <a:lvl1pPr algn="l">
              <a:lnSpc>
                <a:spcPct val="70000"/>
              </a:lnSpc>
              <a:defRPr sz="8800" spc="200" baseline="0">
                <a:solidFill>
                  <a:schemeClr val="accent1"/>
                </a:solidFill>
              </a:defRPr>
            </a:lvl1pPr>
          </a:lstStyle>
          <a:p>
            <a:r>
              <a:rPr lang="en-US" dirty="0"/>
              <a:t>Click to add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720000"/>
            <a:ext cx="7408800" cy="990000"/>
          </a:xfrm>
        </p:spPr>
        <p:txBody>
          <a:bodyPr anchor="t" anchorCtr="0">
            <a:noAutofit/>
          </a:bodyPr>
          <a:lstStyle>
            <a:lvl1pPr marL="0" indent="0" algn="l">
              <a:lnSpc>
                <a:spcPct val="70000"/>
              </a:lnSpc>
              <a:spcBef>
                <a:spcPts val="0"/>
              </a:spcBef>
              <a:spcAft>
                <a:spcPts val="0"/>
              </a:spcAft>
              <a:buNone/>
              <a:defRPr sz="8800" b="1" cap="none" baseline="0">
                <a:solidFill>
                  <a:schemeClr val="accent3"/>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01</a:t>
            </a:r>
          </a:p>
        </p:txBody>
      </p:sp>
      <p:sp>
        <p:nvSpPr>
          <p:cNvPr id="5" name="Line top Placeholder 20">
            <a:extLst>
              <a:ext uri="{FF2B5EF4-FFF2-40B4-BE49-F238E27FC236}">
                <a16:creationId xmlns:a16="http://schemas.microsoft.com/office/drawing/2014/main" id="{A191D59F-2E4F-9DFD-FEAC-7FF6480D86BF}"/>
              </a:ext>
            </a:extLst>
          </p:cNvPr>
          <p:cNvSpPr>
            <a:spLocks noGrp="1"/>
          </p:cNvSpPr>
          <p:nvPr>
            <p:ph type="body" sz="quarter" idx="24" hasCustomPrompt="1"/>
          </p:nvPr>
        </p:nvSpPr>
        <p:spPr>
          <a:xfrm>
            <a:off x="0" y="0"/>
            <a:ext cx="12193200" cy="36000"/>
          </a:xfrm>
          <a:solidFill>
            <a:srgbClr val="990000"/>
          </a:solidFill>
          <a:ln>
            <a:solidFill>
              <a:srgbClr val="990000">
                <a:alpha val="0"/>
              </a:srgbClr>
            </a:solidFill>
          </a:ln>
        </p:spPr>
        <p:txBody>
          <a:bodyPr/>
          <a:lstStyle>
            <a:lvl1pPr marL="0" indent="0">
              <a:buNone/>
              <a:defRPr sz="600">
                <a:noFill/>
              </a:defRPr>
            </a:lvl1pPr>
            <a:lvl2pPr marL="0" indent="0">
              <a:defRPr sz="600">
                <a:noFill/>
              </a:defRPr>
            </a:lvl2pPr>
            <a:lvl3pPr marL="0" indent="0">
              <a:defRPr sz="600">
                <a:noFill/>
              </a:defRPr>
            </a:lvl3pPr>
            <a:lvl4pPr marL="0" indent="0">
              <a:defRPr sz="600">
                <a:noFill/>
              </a:defRPr>
            </a:lvl4pPr>
            <a:lvl5pPr marL="0" indent="0">
              <a:defRPr sz="600">
                <a:noFill/>
              </a:defRPr>
            </a:lvl5pPr>
          </a:lstStyle>
          <a:p>
            <a:pPr lvl="0"/>
            <a:r>
              <a:rPr lang="en-US" dirty="0"/>
              <a:t>.</a:t>
            </a:r>
          </a:p>
        </p:txBody>
      </p:sp>
      <p:sp>
        <p:nvSpPr>
          <p:cNvPr id="8" name="Date Placeholder 7">
            <a:extLst>
              <a:ext uri="{FF2B5EF4-FFF2-40B4-BE49-F238E27FC236}">
                <a16:creationId xmlns:a16="http://schemas.microsoft.com/office/drawing/2014/main" id="{A626988C-588C-2C8A-2DC0-5D2C99DF44FE}"/>
              </a:ext>
            </a:extLst>
          </p:cNvPr>
          <p:cNvSpPr>
            <a:spLocks noGrp="1"/>
          </p:cNvSpPr>
          <p:nvPr>
            <p:ph type="dt" sz="half" idx="25"/>
          </p:nvPr>
        </p:nvSpPr>
        <p:spPr/>
        <p:txBody>
          <a:bodyPr/>
          <a:lstStyle/>
          <a:p>
            <a:fld id="{197DF7FC-2311-4E03-AAFE-2DADE0839E10}" type="datetime4">
              <a:rPr lang="en-US" noProof="0" smtClean="0"/>
              <a:t>August 6, 2024</a:t>
            </a:fld>
            <a:endParaRPr lang="en-US" noProof="0"/>
          </a:p>
        </p:txBody>
      </p:sp>
      <p:sp>
        <p:nvSpPr>
          <p:cNvPr id="9" name="Slide Number Placeholder 8">
            <a:extLst>
              <a:ext uri="{FF2B5EF4-FFF2-40B4-BE49-F238E27FC236}">
                <a16:creationId xmlns:a16="http://schemas.microsoft.com/office/drawing/2014/main" id="{153F47F8-2FA5-B3C4-62D6-146B019264A1}"/>
              </a:ext>
            </a:extLst>
          </p:cNvPr>
          <p:cNvSpPr>
            <a:spLocks noGrp="1"/>
          </p:cNvSpPr>
          <p:nvPr>
            <p:ph type="sldNum" sz="quarter" idx="26"/>
          </p:nvPr>
        </p:nvSpPr>
        <p:spPr/>
        <p:txBody>
          <a:bodyPr/>
          <a:lstStyle/>
          <a:p>
            <a:fld id="{2DDEA8E7-5F55-4A60-8EF9-470692FC5635}" type="slidenum">
              <a:rPr lang="en-US" noProof="0" smtClean="0"/>
              <a:pPr/>
              <a:t>‹#›</a:t>
            </a:fld>
            <a:endParaRPr lang="en-US" noProof="0"/>
          </a:p>
        </p:txBody>
      </p:sp>
      <p:sp>
        <p:nvSpPr>
          <p:cNvPr id="4" name="Guides" hidden="1">
            <a:extLst>
              <a:ext uri="{FF2B5EF4-FFF2-40B4-BE49-F238E27FC236}">
                <a16:creationId xmlns:a16="http://schemas.microsoft.com/office/drawing/2014/main" id="{7C09ABE0-4AC7-DE98-E246-798BA0911476}"/>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26897737"/>
      </p:ext>
    </p:extLst>
  </p:cSld>
  <p:clrMapOvr>
    <a:masterClrMapping/>
  </p:clrMapOvr>
  <p:extLst>
    <p:ext uri="{DCECCB84-F9BA-43D5-87BE-67443E8EF086}">
      <p15:sldGuideLst xmlns:p15="http://schemas.microsoft.com/office/powerpoint/2012/main">
        <p15:guide id="3" orient="horz" pos="436"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Breaker C">
    <p:bg>
      <p:bgPr>
        <a:gradFill>
          <a:gsLst>
            <a:gs pos="86000">
              <a:srgbClr val="1F538F"/>
            </a:gs>
            <a:gs pos="60000">
              <a:schemeClr val="accent1"/>
            </a:gs>
            <a:gs pos="100000">
              <a:schemeClr val="accent3"/>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070000"/>
            <a:ext cx="7408800" cy="4068000"/>
          </a:xfrm>
        </p:spPr>
        <p:txBody>
          <a:bodyPr anchor="t" anchorCtr="0">
            <a:noAutofit/>
          </a:bodyPr>
          <a:lstStyle>
            <a:lvl1pPr algn="l">
              <a:lnSpc>
                <a:spcPct val="70000"/>
              </a:lnSpc>
              <a:defRPr sz="8800" spc="200" baseline="0">
                <a:solidFill>
                  <a:schemeClr val="bg1"/>
                </a:solidFill>
              </a:defRPr>
            </a:lvl1pPr>
          </a:lstStyle>
          <a:p>
            <a:r>
              <a:rPr lang="en-US" dirty="0"/>
              <a:t>Click to add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720000"/>
            <a:ext cx="7408800" cy="990000"/>
          </a:xfrm>
        </p:spPr>
        <p:txBody>
          <a:bodyPr anchor="t" anchorCtr="0">
            <a:noAutofit/>
          </a:bodyPr>
          <a:lstStyle>
            <a:lvl1pPr marL="0" indent="0" algn="l">
              <a:lnSpc>
                <a:spcPct val="70000"/>
              </a:lnSpc>
              <a:spcBef>
                <a:spcPts val="0"/>
              </a:spcBef>
              <a:spcAft>
                <a:spcPts val="0"/>
              </a:spcAft>
              <a:buNone/>
              <a:defRPr sz="8800" b="1" cap="none" baseline="0">
                <a:solidFill>
                  <a:schemeClr val="accent2">
                    <a:lumMod val="20000"/>
                    <a:lumOff val="8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01</a:t>
            </a:r>
          </a:p>
        </p:txBody>
      </p:sp>
      <p:sp>
        <p:nvSpPr>
          <p:cNvPr id="4" name="Date Placeholder 3">
            <a:extLst>
              <a:ext uri="{FF2B5EF4-FFF2-40B4-BE49-F238E27FC236}">
                <a16:creationId xmlns:a16="http://schemas.microsoft.com/office/drawing/2014/main" id="{F1ED7BCF-4AAC-B46A-F7F9-430053F86A6C}"/>
              </a:ext>
            </a:extLst>
          </p:cNvPr>
          <p:cNvSpPr>
            <a:spLocks noGrp="1"/>
          </p:cNvSpPr>
          <p:nvPr>
            <p:ph type="dt" sz="half" idx="10"/>
          </p:nvPr>
        </p:nvSpPr>
        <p:spPr/>
        <p:txBody>
          <a:bodyPr/>
          <a:lstStyle>
            <a:lvl1pPr>
              <a:defRPr>
                <a:solidFill>
                  <a:schemeClr val="bg1"/>
                </a:solidFill>
              </a:defRPr>
            </a:lvl1pPr>
          </a:lstStyle>
          <a:p>
            <a:fld id="{C9314EBF-5BDF-4CA4-90C8-3F84A21DF94B}" type="datetimeFigureOut">
              <a:rPr lang="en-GB" smtClean="0"/>
              <a:pPr/>
              <a:t>06/08/2024</a:t>
            </a:fld>
            <a:endParaRPr lang="en-GB"/>
          </a:p>
        </p:txBody>
      </p:sp>
      <p:sp>
        <p:nvSpPr>
          <p:cNvPr id="6" name="Slide Number Placeholder 5">
            <a:extLst>
              <a:ext uri="{FF2B5EF4-FFF2-40B4-BE49-F238E27FC236}">
                <a16:creationId xmlns:a16="http://schemas.microsoft.com/office/drawing/2014/main" id="{D58925D9-28BB-62F0-6672-3F2C04588546}"/>
              </a:ext>
            </a:extLst>
          </p:cNvPr>
          <p:cNvSpPr>
            <a:spLocks noGrp="1"/>
          </p:cNvSpPr>
          <p:nvPr>
            <p:ph type="sldNum" sz="quarter" idx="12"/>
          </p:nvPr>
        </p:nvSpPr>
        <p:spPr/>
        <p:txBody>
          <a:bodyPr/>
          <a:lstStyle>
            <a:lvl1pPr>
              <a:defRPr>
                <a:solidFill>
                  <a:schemeClr val="bg1"/>
                </a:solidFill>
              </a:defRPr>
            </a:lvl1pPr>
          </a:lstStyle>
          <a:p>
            <a:fld id="{B7048EB2-ABBB-452B-B43B-31E8A7DFB90B}" type="slidenum">
              <a:rPr lang="en-GB" smtClean="0"/>
              <a:pPr/>
              <a:t>‹#›</a:t>
            </a:fld>
            <a:endParaRPr lang="en-GB"/>
          </a:p>
        </p:txBody>
      </p:sp>
      <p:sp>
        <p:nvSpPr>
          <p:cNvPr id="5" name="Guides" hidden="1">
            <a:extLst>
              <a:ext uri="{FF2B5EF4-FFF2-40B4-BE49-F238E27FC236}">
                <a16:creationId xmlns:a16="http://schemas.microsoft.com/office/drawing/2014/main" id="{97AE78B8-0EB3-C024-37F4-F5098822352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10" name="Footers" descr="{&quot;templafy&quot;:{&quot;id&quot;:&quot;5e7a4020-5197-42b5-a0a1-76d93439fe1b&quot;}}">
            <a:extLst>
              <a:ext uri="{FF2B5EF4-FFF2-40B4-BE49-F238E27FC236}">
                <a16:creationId xmlns:a16="http://schemas.microsoft.com/office/drawing/2014/main" id="{5AE369FE-ED76-6EEE-3247-2A919AD7045B}"/>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2402448393"/>
      </p:ext>
    </p:extLst>
  </p:cSld>
  <p:clrMapOvr>
    <a:masterClrMapping/>
  </p:clrMapOvr>
  <p:extLst>
    <p:ext uri="{DCECCB84-F9BA-43D5-87BE-67443E8EF086}">
      <p15:sldGuideLst xmlns:p15="http://schemas.microsoft.com/office/powerpoint/2012/main">
        <p15:guide id="3" orient="horz" pos="436" userDrawn="1">
          <p15:clr>
            <a:srgbClr val="FF96F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Breaker 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854800"/>
            <a:ext cx="10749600" cy="1108800"/>
          </a:xfrm>
        </p:spPr>
        <p:txBody>
          <a:bodyPr anchor="b">
            <a:noAutofit/>
          </a:bodyPr>
          <a:lstStyle>
            <a:lvl1pPr algn="ctr">
              <a:defRPr sz="7200">
                <a:solidFill>
                  <a:schemeClr val="bg1"/>
                </a:solidFill>
              </a:defRPr>
            </a:lvl1pPr>
          </a:lstStyle>
          <a:p>
            <a:r>
              <a:rPr lang="en-US" dirty="0"/>
              <a:t>Click to Add Divider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3960000"/>
            <a:ext cx="10749600" cy="295200"/>
          </a:xfrm>
        </p:spPr>
        <p:txBody>
          <a:bodyPr anchor="b" anchorCtr="0">
            <a:noAutofit/>
          </a:bodyPr>
          <a:lstStyle>
            <a:lvl1pPr marL="0" indent="0" algn="ctr">
              <a:spcBef>
                <a:spcPts val="0"/>
              </a:spcBef>
              <a:spcAft>
                <a:spcPts val="0"/>
              </a:spcAft>
              <a:buNone/>
              <a:defRPr sz="1400" b="1" cap="all" spc="200" baseline="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4" name="Date Placeholder 3">
            <a:extLst>
              <a:ext uri="{FF2B5EF4-FFF2-40B4-BE49-F238E27FC236}">
                <a16:creationId xmlns:a16="http://schemas.microsoft.com/office/drawing/2014/main" id="{F1ED7BCF-4AAC-B46A-F7F9-430053F86A6C}"/>
              </a:ext>
            </a:extLst>
          </p:cNvPr>
          <p:cNvSpPr>
            <a:spLocks noGrp="1"/>
          </p:cNvSpPr>
          <p:nvPr>
            <p:ph type="dt" sz="half" idx="10"/>
          </p:nvPr>
        </p:nvSpPr>
        <p:spPr/>
        <p:txBody>
          <a:bodyPr/>
          <a:lstStyle>
            <a:lvl1pPr>
              <a:defRPr>
                <a:solidFill>
                  <a:schemeClr val="bg1"/>
                </a:solidFill>
              </a:defRPr>
            </a:lvl1pPr>
          </a:lstStyle>
          <a:p>
            <a:fld id="{C9314EBF-5BDF-4CA4-90C8-3F84A21DF94B}" type="datetimeFigureOut">
              <a:rPr lang="en-GB" smtClean="0"/>
              <a:pPr/>
              <a:t>06/08/2024</a:t>
            </a:fld>
            <a:endParaRPr lang="en-GB"/>
          </a:p>
        </p:txBody>
      </p:sp>
      <p:sp>
        <p:nvSpPr>
          <p:cNvPr id="6" name="Slide Number Placeholder 5">
            <a:extLst>
              <a:ext uri="{FF2B5EF4-FFF2-40B4-BE49-F238E27FC236}">
                <a16:creationId xmlns:a16="http://schemas.microsoft.com/office/drawing/2014/main" id="{D58925D9-28BB-62F0-6672-3F2C04588546}"/>
              </a:ext>
            </a:extLst>
          </p:cNvPr>
          <p:cNvSpPr>
            <a:spLocks noGrp="1"/>
          </p:cNvSpPr>
          <p:nvPr>
            <p:ph type="sldNum" sz="quarter" idx="12"/>
          </p:nvPr>
        </p:nvSpPr>
        <p:spPr/>
        <p:txBody>
          <a:bodyPr/>
          <a:lstStyle>
            <a:lvl1pPr>
              <a:defRPr>
                <a:solidFill>
                  <a:schemeClr val="bg1"/>
                </a:solidFill>
              </a:defRPr>
            </a:lvl1pPr>
          </a:lstStyle>
          <a:p>
            <a:fld id="{B7048EB2-ABBB-452B-B43B-31E8A7DFB90B}" type="slidenum">
              <a:rPr lang="en-GB" smtClean="0"/>
              <a:pPr/>
              <a:t>‹#›</a:t>
            </a:fld>
            <a:endParaRPr lang="en-GB"/>
          </a:p>
        </p:txBody>
      </p:sp>
      <p:sp>
        <p:nvSpPr>
          <p:cNvPr id="5" name="Guides" hidden="1">
            <a:extLst>
              <a:ext uri="{FF2B5EF4-FFF2-40B4-BE49-F238E27FC236}">
                <a16:creationId xmlns:a16="http://schemas.microsoft.com/office/drawing/2014/main" id="{18E4D93D-2A45-24EA-FE18-43B286D00ED0}"/>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Footers" descr="{&quot;templafy&quot;:{&quot;id&quot;:&quot;39b31465-7178-466a-8f42-3e4972402eff&quot;}}">
            <a:extLst>
              <a:ext uri="{FF2B5EF4-FFF2-40B4-BE49-F238E27FC236}">
                <a16:creationId xmlns:a16="http://schemas.microsoft.com/office/drawing/2014/main" id="{A24A8258-9B07-0170-490D-F13D7253F271}"/>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1702440820"/>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Breaker 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54E8-F7AC-6010-B143-0AF26AA62EE3}"/>
              </a:ext>
            </a:extLst>
          </p:cNvPr>
          <p:cNvSpPr>
            <a:spLocks noGrp="1"/>
          </p:cNvSpPr>
          <p:nvPr>
            <p:ph type="title" hasCustomPrompt="1"/>
          </p:nvPr>
        </p:nvSpPr>
        <p:spPr>
          <a:xfrm>
            <a:off x="720000" y="2854800"/>
            <a:ext cx="10749600" cy="1108800"/>
          </a:xfrm>
        </p:spPr>
        <p:txBody>
          <a:bodyPr anchor="b">
            <a:noAutofit/>
          </a:bodyPr>
          <a:lstStyle>
            <a:lvl1pPr algn="ctr">
              <a:defRPr sz="7200">
                <a:solidFill>
                  <a:schemeClr val="bg1"/>
                </a:solidFill>
              </a:defRPr>
            </a:lvl1pPr>
          </a:lstStyle>
          <a:p>
            <a:r>
              <a:rPr lang="en-US" dirty="0"/>
              <a:t>Click to Add Divider Title</a:t>
            </a:r>
            <a:endParaRPr lang="en-GB" dirty="0"/>
          </a:p>
        </p:txBody>
      </p:sp>
      <p:sp>
        <p:nvSpPr>
          <p:cNvPr id="3" name="Text Placeholder 2">
            <a:extLst>
              <a:ext uri="{FF2B5EF4-FFF2-40B4-BE49-F238E27FC236}">
                <a16:creationId xmlns:a16="http://schemas.microsoft.com/office/drawing/2014/main" id="{5279866B-9EF4-2877-CDF5-309DBB741F56}"/>
              </a:ext>
            </a:extLst>
          </p:cNvPr>
          <p:cNvSpPr>
            <a:spLocks noGrp="1"/>
          </p:cNvSpPr>
          <p:nvPr>
            <p:ph type="body" idx="1" hasCustomPrompt="1"/>
          </p:nvPr>
        </p:nvSpPr>
        <p:spPr>
          <a:xfrm>
            <a:off x="720000" y="3960000"/>
            <a:ext cx="10749600" cy="295200"/>
          </a:xfrm>
        </p:spPr>
        <p:txBody>
          <a:bodyPr anchor="b" anchorCtr="0">
            <a:noAutofit/>
          </a:bodyPr>
          <a:lstStyle>
            <a:lvl1pPr marL="0" indent="0" algn="ctr">
              <a:spcBef>
                <a:spcPts val="0"/>
              </a:spcBef>
              <a:spcAft>
                <a:spcPts val="0"/>
              </a:spcAft>
              <a:buNone/>
              <a:defRPr sz="1400" b="1" cap="all" spc="200" baseline="0">
                <a:solidFill>
                  <a:schemeClr val="accent3">
                    <a:lumMod val="60000"/>
                    <a:lumOff val="4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4" name="Date Placeholder 3">
            <a:extLst>
              <a:ext uri="{FF2B5EF4-FFF2-40B4-BE49-F238E27FC236}">
                <a16:creationId xmlns:a16="http://schemas.microsoft.com/office/drawing/2014/main" id="{F1ED7BCF-4AAC-B46A-F7F9-430053F86A6C}"/>
              </a:ext>
            </a:extLst>
          </p:cNvPr>
          <p:cNvSpPr>
            <a:spLocks noGrp="1"/>
          </p:cNvSpPr>
          <p:nvPr>
            <p:ph type="dt" sz="half" idx="10"/>
          </p:nvPr>
        </p:nvSpPr>
        <p:spPr/>
        <p:txBody>
          <a:bodyPr/>
          <a:lstStyle>
            <a:lvl1pPr>
              <a:defRPr>
                <a:solidFill>
                  <a:schemeClr val="bg1"/>
                </a:solidFill>
              </a:defRPr>
            </a:lvl1pPr>
          </a:lstStyle>
          <a:p>
            <a:fld id="{C9314EBF-5BDF-4CA4-90C8-3F84A21DF94B}" type="datetimeFigureOut">
              <a:rPr lang="en-GB" smtClean="0"/>
              <a:pPr/>
              <a:t>06/08/2024</a:t>
            </a:fld>
            <a:endParaRPr lang="en-GB"/>
          </a:p>
        </p:txBody>
      </p:sp>
      <p:sp>
        <p:nvSpPr>
          <p:cNvPr id="6" name="Slide Number Placeholder 5">
            <a:extLst>
              <a:ext uri="{FF2B5EF4-FFF2-40B4-BE49-F238E27FC236}">
                <a16:creationId xmlns:a16="http://schemas.microsoft.com/office/drawing/2014/main" id="{D58925D9-28BB-62F0-6672-3F2C04588546}"/>
              </a:ext>
            </a:extLst>
          </p:cNvPr>
          <p:cNvSpPr>
            <a:spLocks noGrp="1"/>
          </p:cNvSpPr>
          <p:nvPr>
            <p:ph type="sldNum" sz="quarter" idx="12"/>
          </p:nvPr>
        </p:nvSpPr>
        <p:spPr/>
        <p:txBody>
          <a:bodyPr/>
          <a:lstStyle>
            <a:lvl1pPr>
              <a:defRPr>
                <a:solidFill>
                  <a:schemeClr val="bg1"/>
                </a:solidFill>
              </a:defRPr>
            </a:lvl1pPr>
          </a:lstStyle>
          <a:p>
            <a:fld id="{B7048EB2-ABBB-452B-B43B-31E8A7DFB90B}" type="slidenum">
              <a:rPr lang="en-GB" smtClean="0"/>
              <a:pPr/>
              <a:t>‹#›</a:t>
            </a:fld>
            <a:endParaRPr lang="en-GB"/>
          </a:p>
        </p:txBody>
      </p:sp>
      <p:sp>
        <p:nvSpPr>
          <p:cNvPr id="5" name="Guides" hidden="1">
            <a:extLst>
              <a:ext uri="{FF2B5EF4-FFF2-40B4-BE49-F238E27FC236}">
                <a16:creationId xmlns:a16="http://schemas.microsoft.com/office/drawing/2014/main" id="{EEFCB10F-81AA-2405-D116-45EC58877181}"/>
              </a:ext>
            </a:extLst>
          </p:cNvPr>
          <p:cNvSpPr/>
          <p:nvPr userDrawn="1">
            <p:custDataLst>
              <p:tags r:id="rId1"/>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
        <p:nvSpPr>
          <p:cNvPr id="9" name="Footers" descr="{&quot;templafy&quot;:{&quot;id&quot;:&quot;62dd52fa-754b-4464-afdb-3af5137dce98&quot;}}">
            <a:extLst>
              <a:ext uri="{FF2B5EF4-FFF2-40B4-BE49-F238E27FC236}">
                <a16:creationId xmlns:a16="http://schemas.microsoft.com/office/drawing/2014/main" id="{A5498BB6-9C05-CEB9-2389-021308A18C51}"/>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bg1"/>
                </a:solidFill>
              </a:rPr>
              <a:t>Penn Medicine</a:t>
            </a:r>
          </a:p>
        </p:txBody>
      </p:sp>
    </p:spTree>
    <p:extLst>
      <p:ext uri="{BB962C8B-B14F-4D97-AF65-F5344CB8AC3E}">
        <p14:creationId xmlns:p14="http://schemas.microsoft.com/office/powerpoint/2010/main" val="2309394343"/>
      </p:ext>
    </p:extLst>
  </p:cSld>
  <p:clrMapOvr>
    <a:masterClrMapping/>
  </p:clrMapOvr>
  <p:extLst>
    <p:ext uri="{DCECCB84-F9BA-43D5-87BE-67443E8EF086}">
      <p15:sldGuideLst xmlns:p15="http://schemas.microsoft.com/office/powerpoint/2012/main">
        <p15:guide id="1" orient="horz" pos="453" userDrawn="1">
          <p15:clr>
            <a:srgbClr val="8F8F8F"/>
          </p15:clr>
        </p15:guide>
        <p15:guide id="4" orient="horz" pos="3866" userDrawn="1">
          <p15:clr>
            <a:srgbClr val="FF96FF"/>
          </p15:clr>
        </p15:guide>
        <p15:guide id="5" pos="453" userDrawn="1">
          <p15:clr>
            <a:srgbClr val="FF96FF"/>
          </p15:clr>
        </p15:guide>
        <p15:guide id="6" pos="810" userDrawn="1">
          <p15:clr>
            <a:srgbClr val="FF96FF"/>
          </p15:clr>
        </p15:guide>
        <p15:guide id="7" pos="1036" userDrawn="1">
          <p15:clr>
            <a:srgbClr val="FF96FF"/>
          </p15:clr>
        </p15:guide>
        <p15:guide id="8" pos="1393" userDrawn="1">
          <p15:clr>
            <a:srgbClr val="FF96FF"/>
          </p15:clr>
        </p15:guide>
        <p15:guide id="9" pos="1620" userDrawn="1">
          <p15:clr>
            <a:srgbClr val="FF96FF"/>
          </p15:clr>
        </p15:guide>
        <p15:guide id="10" pos="1976" userDrawn="1">
          <p15:clr>
            <a:srgbClr val="FF96FF"/>
          </p15:clr>
        </p15:guide>
        <p15:guide id="11" pos="2203" userDrawn="1">
          <p15:clr>
            <a:srgbClr val="FF96FF"/>
          </p15:clr>
        </p15:guide>
        <p15:guide id="12" pos="2560" userDrawn="1">
          <p15:clr>
            <a:srgbClr val="FF96FF"/>
          </p15:clr>
        </p15:guide>
        <p15:guide id="13" pos="2786" userDrawn="1">
          <p15:clr>
            <a:srgbClr val="FF96FF"/>
          </p15:clr>
        </p15:guide>
        <p15:guide id="14" pos="3143" userDrawn="1">
          <p15:clr>
            <a:srgbClr val="FF96FF"/>
          </p15:clr>
        </p15:guide>
        <p15:guide id="15" pos="3370" userDrawn="1">
          <p15:clr>
            <a:srgbClr val="FF96FF"/>
          </p15:clr>
        </p15:guide>
        <p15:guide id="16" pos="3726" userDrawn="1">
          <p15:clr>
            <a:srgbClr val="FF96FF"/>
          </p15:clr>
        </p15:guide>
        <p15:guide id="17" pos="3953" userDrawn="1">
          <p15:clr>
            <a:srgbClr val="FF96FF"/>
          </p15:clr>
        </p15:guide>
        <p15:guide id="18" pos="4309" userDrawn="1">
          <p15:clr>
            <a:srgbClr val="FF96FF"/>
          </p15:clr>
        </p15:guide>
        <p15:guide id="19" pos="4536" userDrawn="1">
          <p15:clr>
            <a:srgbClr val="FF96FF"/>
          </p15:clr>
        </p15:guide>
        <p15:guide id="20" pos="4893" userDrawn="1">
          <p15:clr>
            <a:srgbClr val="FF96FF"/>
          </p15:clr>
        </p15:guide>
        <p15:guide id="21" pos="5120" userDrawn="1">
          <p15:clr>
            <a:srgbClr val="FF96FF"/>
          </p15:clr>
        </p15:guide>
        <p15:guide id="22" pos="5476" userDrawn="1">
          <p15:clr>
            <a:srgbClr val="FF96FF"/>
          </p15:clr>
        </p15:guide>
        <p15:guide id="23" pos="5703" userDrawn="1">
          <p15:clr>
            <a:srgbClr val="FF96FF"/>
          </p15:clr>
        </p15:guide>
        <p15:guide id="24" pos="6059" userDrawn="1">
          <p15:clr>
            <a:srgbClr val="FF96FF"/>
          </p15:clr>
        </p15:guide>
        <p15:guide id="25" pos="6286" userDrawn="1">
          <p15:clr>
            <a:srgbClr val="FF96FF"/>
          </p15:clr>
        </p15:guide>
        <p15:guide id="26" pos="6643" userDrawn="1">
          <p15:clr>
            <a:srgbClr val="FF96FF"/>
          </p15:clr>
        </p15:guide>
        <p15:guide id="27" pos="6869" userDrawn="1">
          <p15:clr>
            <a:srgbClr val="FF96FF"/>
          </p15:clr>
        </p15:guide>
        <p15:guide id="28" pos="7226" userDrawn="1">
          <p15:clr>
            <a:srgbClr val="FF96F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653DF-2095-1798-1D71-96071517C202}"/>
              </a:ext>
            </a:extLst>
          </p:cNvPr>
          <p:cNvSpPr>
            <a:spLocks noGrp="1"/>
          </p:cNvSpPr>
          <p:nvPr>
            <p:ph type="title"/>
            <p:custDataLst>
              <p:tags r:id="rId48"/>
            </p:custDataLst>
          </p:nvPr>
        </p:nvSpPr>
        <p:spPr>
          <a:xfrm>
            <a:off x="719138" y="720000"/>
            <a:ext cx="10753724" cy="907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a:extLst>
              <a:ext uri="{FF2B5EF4-FFF2-40B4-BE49-F238E27FC236}">
                <a16:creationId xmlns:a16="http://schemas.microsoft.com/office/drawing/2014/main" id="{E5B3B6BD-6FE3-BE4B-16AE-1D8275ECAA77}"/>
              </a:ext>
            </a:extLst>
          </p:cNvPr>
          <p:cNvSpPr>
            <a:spLocks noGrp="1"/>
          </p:cNvSpPr>
          <p:nvPr>
            <p:ph type="body" idx="1"/>
            <p:custDataLst>
              <p:tags r:id="rId49"/>
            </p:custDataLst>
          </p:nvPr>
        </p:nvSpPr>
        <p:spPr>
          <a:xfrm>
            <a:off x="720000" y="1713599"/>
            <a:ext cx="10752000" cy="44244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Nineth level</a:t>
            </a:r>
          </a:p>
        </p:txBody>
      </p:sp>
      <p:sp>
        <p:nvSpPr>
          <p:cNvPr id="4" name="Date Placeholder 3">
            <a:extLst>
              <a:ext uri="{FF2B5EF4-FFF2-40B4-BE49-F238E27FC236}">
                <a16:creationId xmlns:a16="http://schemas.microsoft.com/office/drawing/2014/main" id="{B7FEBF82-8BAB-1E5B-37EF-020818D104B8}"/>
              </a:ext>
            </a:extLst>
          </p:cNvPr>
          <p:cNvSpPr>
            <a:spLocks noGrp="1"/>
          </p:cNvSpPr>
          <p:nvPr>
            <p:ph type="dt" sz="half" idx="2"/>
          </p:nvPr>
        </p:nvSpPr>
        <p:spPr>
          <a:xfrm>
            <a:off x="1115138" y="6439469"/>
            <a:ext cx="2743200" cy="180000"/>
          </a:xfrm>
          <a:prstGeom prst="rect">
            <a:avLst/>
          </a:prstGeom>
        </p:spPr>
        <p:txBody>
          <a:bodyPr vert="horz" lIns="0" tIns="0" rIns="0" bIns="0" rtlCol="0" anchor="b" anchorCtr="0"/>
          <a:lstStyle>
            <a:lvl1pPr algn="l">
              <a:defRPr sz="800">
                <a:solidFill>
                  <a:schemeClr val="accent1"/>
                </a:solidFill>
              </a:defRPr>
            </a:lvl1pPr>
          </a:lstStyle>
          <a:p>
            <a:fld id="{197DF7FC-2311-4E03-AAFE-2DADE0839E10}" type="datetime4">
              <a:rPr lang="en-US" noProof="0" smtClean="0"/>
              <a:t>August 6, 2024</a:t>
            </a:fld>
            <a:endParaRPr lang="en-US" noProof="0"/>
          </a:p>
        </p:txBody>
      </p:sp>
      <p:sp>
        <p:nvSpPr>
          <p:cNvPr id="6" name="Slide Number Placeholder 5">
            <a:extLst>
              <a:ext uri="{FF2B5EF4-FFF2-40B4-BE49-F238E27FC236}">
                <a16:creationId xmlns:a16="http://schemas.microsoft.com/office/drawing/2014/main" id="{A6BFCFEF-8B6A-152F-1EE7-29B8B4C5E8D6}"/>
              </a:ext>
            </a:extLst>
          </p:cNvPr>
          <p:cNvSpPr>
            <a:spLocks noGrp="1"/>
          </p:cNvSpPr>
          <p:nvPr>
            <p:ph type="sldNum" sz="quarter" idx="4"/>
          </p:nvPr>
        </p:nvSpPr>
        <p:spPr>
          <a:xfrm>
            <a:off x="719138" y="6439469"/>
            <a:ext cx="396000" cy="180000"/>
          </a:xfrm>
          <a:prstGeom prst="rect">
            <a:avLst/>
          </a:prstGeom>
        </p:spPr>
        <p:txBody>
          <a:bodyPr vert="horz" lIns="0" tIns="0" rIns="0" bIns="0" rtlCol="0" anchor="b" anchorCtr="0"/>
          <a:lstStyle>
            <a:lvl1pPr algn="l">
              <a:defRPr sz="800">
                <a:solidFill>
                  <a:schemeClr val="accent1"/>
                </a:solidFill>
              </a:defRPr>
            </a:lvl1pPr>
          </a:lstStyle>
          <a:p>
            <a:fld id="{2DDEA8E7-5F55-4A60-8EF9-470692FC5635}" type="slidenum">
              <a:rPr lang="en-US" noProof="0" smtClean="0"/>
              <a:pPr/>
              <a:t>‹#›</a:t>
            </a:fld>
            <a:endParaRPr lang="en-US" noProof="0"/>
          </a:p>
        </p:txBody>
      </p:sp>
      <p:sp>
        <p:nvSpPr>
          <p:cNvPr id="14" name="Footers" descr="{&quot;templafy&quot;:{&quot;id&quot;:&quot;7bd821ab-2b5a-4feb-809b-9e9351837c7c&quot;}}">
            <a:extLst>
              <a:ext uri="{FF2B5EF4-FFF2-40B4-BE49-F238E27FC236}">
                <a16:creationId xmlns:a16="http://schemas.microsoft.com/office/drawing/2014/main" id="{C9D8BBB8-64ED-CEAF-3B7D-CCE7CC4C4579}"/>
              </a:ext>
            </a:extLst>
          </p:cNvPr>
          <p:cNvSpPr/>
          <p:nvPr userDrawn="1"/>
        </p:nvSpPr>
        <p:spPr>
          <a:xfrm>
            <a:off x="9055102" y="6439469"/>
            <a:ext cx="2412997" cy="180000"/>
          </a:xfrm>
          <a:prstGeom prst="rect">
            <a:avLst/>
          </a:prstGeom>
          <a:ln>
            <a:noFill/>
          </a:ln>
        </p:spPr>
        <p:txBody>
          <a:bodyPr vert="horz" lIns="0" tIns="0" rIns="0" bIns="0" rtlCol="0" anchor="b" anchorCtr="0"/>
          <a:lstStyle/>
          <a:p>
            <a:pPr lvl="0" algn="r"/>
            <a:r>
              <a:rPr lang="en-GB" sz="800" noProof="0" dirty="0">
                <a:solidFill>
                  <a:schemeClr val="accent1"/>
                </a:solidFill>
              </a:rPr>
              <a:t>Penn Medicine</a:t>
            </a:r>
          </a:p>
        </p:txBody>
      </p:sp>
      <p:sp>
        <p:nvSpPr>
          <p:cNvPr id="19" name="Guides" hidden="1">
            <a:extLst>
              <a:ext uri="{FF2B5EF4-FFF2-40B4-BE49-F238E27FC236}">
                <a16:creationId xmlns:a16="http://schemas.microsoft.com/office/drawing/2014/main" id="{0D073D88-5C5F-430B-DE0F-D1CD684A6AE8}"/>
              </a:ext>
            </a:extLst>
          </p:cNvPr>
          <p:cNvSpPr/>
          <p:nvPr userDrawn="1">
            <p:custDataLst>
              <p:tags r:id="rId50"/>
            </p:custDataLst>
          </p:nvPr>
        </p:nvSpPr>
        <p:spPr>
          <a:xfrm>
            <a:off x="0" y="0"/>
            <a:ext cx="635000" cy="254000"/>
          </a:xfrm>
          <a:prstGeom prst="rect">
            <a:avLst/>
          </a:prstGeom>
          <a:solidFill>
            <a:srgbClr val="FFFFFF">
              <a:alpha val="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solidFill>
                <a:srgbClr val="FFFFFF"/>
              </a:solidFill>
            </a:endParaRPr>
          </a:p>
        </p:txBody>
      </p:sp>
    </p:spTree>
    <p:extLst>
      <p:ext uri="{BB962C8B-B14F-4D97-AF65-F5344CB8AC3E}">
        <p14:creationId xmlns:p14="http://schemas.microsoft.com/office/powerpoint/2010/main" val="2595608132"/>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8" r:id="rId3"/>
    <p:sldLayoutId id="2147483659" r:id="rId4"/>
    <p:sldLayoutId id="2147483660" r:id="rId5"/>
    <p:sldLayoutId id="2147483667" r:id="rId6"/>
    <p:sldLayoutId id="2147483666" r:id="rId7"/>
    <p:sldLayoutId id="2147483661" r:id="rId8"/>
    <p:sldLayoutId id="2147483662" r:id="rId9"/>
    <p:sldLayoutId id="2147483663" r:id="rId10"/>
    <p:sldLayoutId id="2147483664" r:id="rId11"/>
    <p:sldLayoutId id="2147483665" r:id="rId12"/>
    <p:sldLayoutId id="2147483650" r:id="rId13"/>
    <p:sldLayoutId id="2147483653" r:id="rId14"/>
    <p:sldLayoutId id="2147483668" r:id="rId15"/>
    <p:sldLayoutId id="2147483669" r:id="rId16"/>
    <p:sldLayoutId id="2147483651" r:id="rId17"/>
    <p:sldLayoutId id="2147483652" r:id="rId18"/>
    <p:sldLayoutId id="2147483654" r:id="rId19"/>
    <p:sldLayoutId id="2147483655" r:id="rId20"/>
    <p:sldLayoutId id="2147483670" r:id="rId21"/>
    <p:sldLayoutId id="2147483671" r:id="rId22"/>
    <p:sldLayoutId id="2147483672" r:id="rId23"/>
    <p:sldLayoutId id="2147483693" r:id="rId24"/>
    <p:sldLayoutId id="2147483694"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90" r:id="rId34"/>
    <p:sldLayoutId id="2147483681" r:id="rId35"/>
    <p:sldLayoutId id="2147483682" r:id="rId36"/>
    <p:sldLayoutId id="2147483683" r:id="rId37"/>
    <p:sldLayoutId id="2147483692" r:id="rId38"/>
    <p:sldLayoutId id="2147483684" r:id="rId39"/>
    <p:sldLayoutId id="2147483685" r:id="rId40"/>
    <p:sldLayoutId id="2147483686" r:id="rId41"/>
    <p:sldLayoutId id="2147483687" r:id="rId42"/>
    <p:sldLayoutId id="2147483688" r:id="rId43"/>
    <p:sldLayoutId id="2147483689" r:id="rId44"/>
    <p:sldLayoutId id="2147483656" r:id="rId45"/>
    <p:sldLayoutId id="2147483691" r:id="rId46"/>
  </p:sldLayoutIdLst>
  <p:hf hdr="0" ftr="0"/>
  <p:txStyles>
    <p:titleStyle>
      <a:lvl1pPr algn="l" defTabSz="914400" rtl="0" eaLnBrk="1" latinLnBrk="0" hangingPunct="1">
        <a:lnSpc>
          <a:spcPct val="90000"/>
        </a:lnSpc>
        <a:spcBef>
          <a:spcPct val="0"/>
        </a:spcBef>
        <a:buNone/>
        <a:defRPr sz="4000" b="1" kern="1200">
          <a:solidFill>
            <a:schemeClr val="accent1"/>
          </a:solidFill>
          <a:latin typeface="+mn-lt"/>
          <a:ea typeface="+mj-ea"/>
          <a:cs typeface="+mj-cs"/>
        </a:defRPr>
      </a:lvl1pPr>
    </p:titleStyle>
    <p:bodyStyle>
      <a:lvl1pPr marL="0" indent="0" algn="l" defTabSz="914400" rtl="0" eaLnBrk="1" latinLnBrk="0" hangingPunct="1">
        <a:lnSpc>
          <a:spcPct val="100000"/>
        </a:lnSpc>
        <a:spcBef>
          <a:spcPts val="250"/>
        </a:spcBef>
        <a:spcAft>
          <a:spcPts val="600"/>
        </a:spcAft>
        <a:buFont typeface="Arial" panose="020B0604020202020204" pitchFamily="34" charset="0"/>
        <a:buNone/>
        <a:defRPr sz="1400" kern="1200">
          <a:solidFill>
            <a:schemeClr val="accent1"/>
          </a:solidFill>
          <a:latin typeface="+mn-lt"/>
          <a:ea typeface="+mn-ea"/>
          <a:cs typeface="+mn-cs"/>
        </a:defRPr>
      </a:lvl1pPr>
      <a:lvl2pPr marL="136800" indent="-136800" algn="l" defTabSz="914400" rtl="0" eaLnBrk="1" latinLnBrk="0" hangingPunct="1">
        <a:lnSpc>
          <a:spcPct val="100000"/>
        </a:lnSpc>
        <a:spcBef>
          <a:spcPts val="400"/>
        </a:spcBef>
        <a:spcAft>
          <a:spcPts val="100"/>
        </a:spcAft>
        <a:buClr>
          <a:schemeClr val="accent3"/>
        </a:buClr>
        <a:buFont typeface="Arial" panose="020B0604020202020204" pitchFamily="34" charset="0"/>
        <a:buChar char="•"/>
        <a:defRPr sz="1400" kern="1200">
          <a:solidFill>
            <a:schemeClr val="accent1"/>
          </a:solidFill>
          <a:latin typeface="+mn-lt"/>
          <a:ea typeface="+mn-ea"/>
          <a:cs typeface="+mn-cs"/>
        </a:defRPr>
      </a:lvl2pPr>
      <a:lvl3pPr marL="320400" indent="-183600" algn="l" defTabSz="914400" rtl="0" eaLnBrk="1" latinLnBrk="0" hangingPunct="1">
        <a:lnSpc>
          <a:spcPct val="90000"/>
        </a:lnSpc>
        <a:spcBef>
          <a:spcPts val="400"/>
        </a:spcBef>
        <a:spcAft>
          <a:spcPts val="200"/>
        </a:spcAft>
        <a:buClr>
          <a:schemeClr val="accent1"/>
        </a:buClr>
        <a:buFont typeface="Calibri Light" panose="020F0302020204030204" pitchFamily="34" charset="0"/>
        <a:buChar char="—"/>
        <a:defRPr sz="1200" kern="1200">
          <a:solidFill>
            <a:schemeClr val="accent1"/>
          </a:solidFill>
          <a:latin typeface="+mn-lt"/>
          <a:ea typeface="+mn-ea"/>
          <a:cs typeface="+mn-cs"/>
        </a:defRPr>
      </a:lvl3pPr>
      <a:lvl4pPr marL="504000" indent="-183600" algn="l" defTabSz="914400" rtl="0" eaLnBrk="1" latinLnBrk="0" hangingPunct="1">
        <a:lnSpc>
          <a:spcPct val="100000"/>
        </a:lnSpc>
        <a:spcBef>
          <a:spcPts val="100"/>
        </a:spcBef>
        <a:spcAft>
          <a:spcPts val="300"/>
        </a:spcAft>
        <a:buClr>
          <a:srgbClr val="9EC3E1"/>
        </a:buClr>
        <a:buFont typeface="Courier New" panose="02070309020205020404" pitchFamily="49" charset="0"/>
        <a:buChar char="o"/>
        <a:defRPr sz="1200" kern="1200">
          <a:solidFill>
            <a:schemeClr val="accent1"/>
          </a:solidFill>
          <a:latin typeface="+mn-lt"/>
          <a:ea typeface="+mn-ea"/>
          <a:cs typeface="+mn-cs"/>
        </a:defRPr>
      </a:lvl4pPr>
      <a:lvl5pPr marL="0" indent="0" algn="l" defTabSz="914400" rtl="0" eaLnBrk="1" latinLnBrk="0" hangingPunct="1">
        <a:lnSpc>
          <a:spcPct val="100000"/>
        </a:lnSpc>
        <a:spcBef>
          <a:spcPts val="1200"/>
        </a:spcBef>
        <a:spcAft>
          <a:spcPts val="300"/>
        </a:spcAft>
        <a:buFont typeface="Arial" panose="020B0604020202020204" pitchFamily="34" charset="0"/>
        <a:buNone/>
        <a:defRPr sz="1800" b="1" kern="1200" cap="all" spc="200" baseline="0">
          <a:solidFill>
            <a:schemeClr val="accent2"/>
          </a:solidFill>
          <a:latin typeface="+mj-lt"/>
          <a:ea typeface="+mn-ea"/>
          <a:cs typeface="+mn-cs"/>
        </a:defRPr>
      </a:lvl5pPr>
      <a:lvl6pPr marL="0" indent="0" algn="l" defTabSz="914400" rtl="0" eaLnBrk="1" latinLnBrk="0" hangingPunct="1">
        <a:lnSpc>
          <a:spcPct val="100000"/>
        </a:lnSpc>
        <a:spcBef>
          <a:spcPts val="1200"/>
        </a:spcBef>
        <a:buFont typeface="Arial" panose="020B0604020202020204" pitchFamily="34" charset="0"/>
        <a:buNone/>
        <a:defRPr sz="1600" b="1" kern="1200">
          <a:solidFill>
            <a:schemeClr val="accent3"/>
          </a:solidFill>
          <a:latin typeface="+mj-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400" b="1" kern="1200" cap="all" spc="180" baseline="0">
          <a:solidFill>
            <a:schemeClr val="accent1"/>
          </a:solidFill>
          <a:latin typeface="+mj-lt"/>
          <a:ea typeface="+mn-ea"/>
          <a:cs typeface="+mn-cs"/>
        </a:defRPr>
      </a:lvl7pPr>
      <a:lvl8pPr marL="0" indent="0" algn="l" defTabSz="914400" rtl="0" eaLnBrk="1" latinLnBrk="0" hangingPunct="1">
        <a:lnSpc>
          <a:spcPct val="90000"/>
        </a:lnSpc>
        <a:spcBef>
          <a:spcPts val="1000"/>
        </a:spcBef>
        <a:buFont typeface="Arial" panose="020B0604020202020204" pitchFamily="34" charset="0"/>
        <a:buNone/>
        <a:defRPr sz="1400" b="1" kern="1200">
          <a:solidFill>
            <a:srgbClr val="990000"/>
          </a:solidFill>
          <a:latin typeface="+mj-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1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8.xml"/><Relationship Id="rId1" Type="http://schemas.openxmlformats.org/officeDocument/2006/relationships/customXml" Target="../../customXml/item2.xml"/></Relationships>
</file>

<file path=ppt/slides/_rels/slide10.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18" Type="http://schemas.openxmlformats.org/officeDocument/2006/relationships/image" Target="../media/image50.png"/><Relationship Id="rId26" Type="http://schemas.openxmlformats.org/officeDocument/2006/relationships/slide" Target="slide5.xml"/><Relationship Id="rId3" Type="http://schemas.openxmlformats.org/officeDocument/2006/relationships/image" Target="../media/image22.svg"/><Relationship Id="rId21" Type="http://schemas.openxmlformats.org/officeDocument/2006/relationships/image" Target="../media/image53.svg"/><Relationship Id="rId7" Type="http://schemas.openxmlformats.org/officeDocument/2006/relationships/image" Target="../media/image39.png"/><Relationship Id="rId12" Type="http://schemas.openxmlformats.org/officeDocument/2006/relationships/image" Target="../media/image44.svg"/><Relationship Id="rId17" Type="http://schemas.openxmlformats.org/officeDocument/2006/relationships/image" Target="../media/image49.svg"/><Relationship Id="rId25" Type="http://schemas.openxmlformats.org/officeDocument/2006/relationships/image" Target="../media/image57.svg"/><Relationship Id="rId2" Type="http://schemas.openxmlformats.org/officeDocument/2006/relationships/image" Target="../media/image21.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10.xml"/><Relationship Id="rId6" Type="http://schemas.openxmlformats.org/officeDocument/2006/relationships/image" Target="../media/image38.png"/><Relationship Id="rId11" Type="http://schemas.openxmlformats.org/officeDocument/2006/relationships/image" Target="../media/image43.png"/><Relationship Id="rId24" Type="http://schemas.openxmlformats.org/officeDocument/2006/relationships/image" Target="../media/image56.svg"/><Relationship Id="rId5" Type="http://schemas.openxmlformats.org/officeDocument/2006/relationships/image" Target="../media/image24.svg"/><Relationship Id="rId15" Type="http://schemas.openxmlformats.org/officeDocument/2006/relationships/image" Target="../media/image47.svg"/><Relationship Id="rId23" Type="http://schemas.openxmlformats.org/officeDocument/2006/relationships/image" Target="../media/image55.svg"/><Relationship Id="rId10" Type="http://schemas.openxmlformats.org/officeDocument/2006/relationships/image" Target="../media/image42.svg"/><Relationship Id="rId19" Type="http://schemas.openxmlformats.org/officeDocument/2006/relationships/image" Target="../media/image51.svg"/><Relationship Id="rId4" Type="http://schemas.openxmlformats.org/officeDocument/2006/relationships/image" Target="../media/image23.png"/><Relationship Id="rId9" Type="http://schemas.openxmlformats.org/officeDocument/2006/relationships/image" Target="../media/image41.png"/><Relationship Id="rId14" Type="http://schemas.openxmlformats.org/officeDocument/2006/relationships/image" Target="../media/image46.svg"/><Relationship Id="rId22" Type="http://schemas.openxmlformats.org/officeDocument/2006/relationships/image" Target="../media/image54.png"/></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18" Type="http://schemas.microsoft.com/office/2007/relationships/diagramDrawing" Target="../diagrams/drawing7.xml"/><Relationship Id="rId3" Type="http://schemas.openxmlformats.org/officeDocument/2006/relationships/slideLayout" Target="../slideLayouts/slideLayout28.xml"/><Relationship Id="rId7" Type="http://schemas.openxmlformats.org/officeDocument/2006/relationships/diagramColors" Target="../diagrams/colors5.xml"/><Relationship Id="rId12" Type="http://schemas.openxmlformats.org/officeDocument/2006/relationships/diagramColors" Target="../diagrams/colors6.xml"/><Relationship Id="rId17" Type="http://schemas.openxmlformats.org/officeDocument/2006/relationships/diagramColors" Target="../diagrams/colors7.xml"/><Relationship Id="rId2" Type="http://schemas.openxmlformats.org/officeDocument/2006/relationships/customXml" Target="../../customXml/item6.xml"/><Relationship Id="rId16" Type="http://schemas.openxmlformats.org/officeDocument/2006/relationships/diagramQuickStyle" Target="../diagrams/quickStyle7.xml"/><Relationship Id="rId20" Type="http://schemas.openxmlformats.org/officeDocument/2006/relationships/image" Target="../media/image20.svg"/><Relationship Id="rId1" Type="http://schemas.openxmlformats.org/officeDocument/2006/relationships/customXml" Target="../../customXml/item4.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5" Type="http://schemas.openxmlformats.org/officeDocument/2006/relationships/diagramLayout" Target="../diagrams/layout7.xml"/><Relationship Id="rId10" Type="http://schemas.openxmlformats.org/officeDocument/2006/relationships/diagramLayout" Target="../diagrams/layout6.xml"/><Relationship Id="rId19" Type="http://schemas.openxmlformats.org/officeDocument/2006/relationships/image" Target="../media/image19.png"/><Relationship Id="rId4" Type="http://schemas.openxmlformats.org/officeDocument/2006/relationships/diagramData" Target="../diagrams/data5.xml"/><Relationship Id="rId9" Type="http://schemas.openxmlformats.org/officeDocument/2006/relationships/diagramData" Target="../diagrams/data6.xml"/><Relationship Id="rId1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8.sv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image" Target="../media/image17.png"/><Relationship Id="rId16" Type="http://schemas.openxmlformats.org/officeDocument/2006/relationships/image" Target="../media/image30.svg"/><Relationship Id="rId1" Type="http://schemas.openxmlformats.org/officeDocument/2006/relationships/slideLayout" Target="../slideLayouts/slideLayout10.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slide" Target="slide10.xml"/><Relationship Id="rId9" Type="http://schemas.openxmlformats.org/officeDocument/2006/relationships/image" Target="../media/image23.png"/><Relationship Id="rId14" Type="http://schemas.openxmlformats.org/officeDocument/2006/relationships/image" Target="../media/image28.sv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slideLayout" Target="../slideLayouts/slideLayout28.xml"/><Relationship Id="rId21" Type="http://schemas.openxmlformats.org/officeDocument/2006/relationships/image" Target="../media/image33.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customXml" Target="../../customXml/item9.xml"/><Relationship Id="rId16" Type="http://schemas.openxmlformats.org/officeDocument/2006/relationships/diagramQuickStyle" Target="../diagrams/quickStyle3.xml"/><Relationship Id="rId20" Type="http://schemas.openxmlformats.org/officeDocument/2006/relationships/image" Target="../media/image20.svg"/><Relationship Id="rId1" Type="http://schemas.openxmlformats.org/officeDocument/2006/relationships/customXml" Target="../../customXml/item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19" Type="http://schemas.openxmlformats.org/officeDocument/2006/relationships/image" Target="../media/image19.png"/><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 Id="rId22"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5.png"/><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customXml" Target="../../customXml/item10.xml"/><Relationship Id="rId1" Type="http://schemas.openxmlformats.org/officeDocument/2006/relationships/customXml" Target="../../customXml/item3.xml"/><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A44E20-FC1F-B58B-F256-050DF9BE797D}"/>
              </a:ext>
            </a:extLst>
          </p:cNvPr>
          <p:cNvSpPr>
            <a:spLocks noGrp="1"/>
          </p:cNvSpPr>
          <p:nvPr>
            <p:ph type="ctrTitle"/>
          </p:nvPr>
        </p:nvSpPr>
        <p:spPr>
          <a:xfrm>
            <a:off x="719999" y="3618000"/>
            <a:ext cx="10733505" cy="1782000"/>
          </a:xfrm>
        </p:spPr>
        <p:txBody>
          <a:bodyPr/>
          <a:lstStyle/>
          <a:p>
            <a:r>
              <a:rPr lang="en-US" sz="6000" dirty="0"/>
              <a:t>Software Propose</a:t>
            </a:r>
          </a:p>
        </p:txBody>
      </p:sp>
      <p:sp>
        <p:nvSpPr>
          <p:cNvPr id="2" name="Subtitle 1">
            <a:extLst>
              <a:ext uri="{FF2B5EF4-FFF2-40B4-BE49-F238E27FC236}">
                <a16:creationId xmlns:a16="http://schemas.microsoft.com/office/drawing/2014/main" id="{702FB05C-DD6E-7930-62AF-4F0317DF64CF}"/>
              </a:ext>
            </a:extLst>
          </p:cNvPr>
          <p:cNvSpPr>
            <a:spLocks noGrp="1"/>
          </p:cNvSpPr>
          <p:nvPr>
            <p:ph type="subTitle" idx="1"/>
          </p:nvPr>
        </p:nvSpPr>
        <p:spPr/>
        <p:txBody>
          <a:bodyPr/>
          <a:lstStyle/>
          <a:p>
            <a:r>
              <a:rPr lang="en-US" sz="2400" dirty="0"/>
              <a:t>Optimizing NHANES Data Utilization</a:t>
            </a:r>
          </a:p>
          <a:p>
            <a:r>
              <a:rPr lang="en-US" sz="2400" dirty="0"/>
              <a:t>Challenges and Opportunities</a:t>
            </a:r>
            <a:endParaRPr lang="en-US" sz="1800" dirty="0">
              <a:solidFill>
                <a:schemeClr val="accent3">
                  <a:lumMod val="40000"/>
                  <a:lumOff val="60000"/>
                </a:schemeClr>
              </a:solidFill>
              <a:latin typeface="+mj-lt"/>
            </a:endParaRPr>
          </a:p>
        </p:txBody>
      </p:sp>
      <p:sp>
        <p:nvSpPr>
          <p:cNvPr id="6" name="Date Placeholder 5">
            <a:extLst>
              <a:ext uri="{FF2B5EF4-FFF2-40B4-BE49-F238E27FC236}">
                <a16:creationId xmlns:a16="http://schemas.microsoft.com/office/drawing/2014/main" id="{3A8AB653-73E8-05CF-EE6A-C97CDC398182}"/>
              </a:ext>
            </a:extLst>
          </p:cNvPr>
          <p:cNvSpPr>
            <a:spLocks noGrp="1"/>
          </p:cNvSpPr>
          <p:nvPr>
            <p:ph type="dt" sz="half" idx="10"/>
          </p:nvPr>
        </p:nvSpPr>
        <p:spPr/>
        <p:txBody>
          <a:bodyPr/>
          <a:lstStyle/>
          <a:p>
            <a:fld id="{8F17925E-7101-C045-A69F-C62D62D8A8D8}" type="datetime4">
              <a:rPr lang="en-US" smtClean="0"/>
              <a:pPr/>
              <a:t>August 6, 2024</a:t>
            </a:fld>
            <a:endParaRPr lang="en-GB" dirty="0"/>
          </a:p>
        </p:txBody>
      </p:sp>
      <p:sp>
        <p:nvSpPr>
          <p:cNvPr id="21" name="Text Placeholder 20">
            <a:extLst>
              <a:ext uri="{FF2B5EF4-FFF2-40B4-BE49-F238E27FC236}">
                <a16:creationId xmlns:a16="http://schemas.microsoft.com/office/drawing/2014/main" id="{6D2E7713-95D1-EF3A-14F4-0A419A859B0E}"/>
              </a:ext>
            </a:extLst>
          </p:cNvPr>
          <p:cNvSpPr>
            <a:spLocks noGrp="1"/>
          </p:cNvSpPr>
          <p:nvPr>
            <p:ph type="body" sz="quarter" idx="24"/>
          </p:nvPr>
        </p:nvSpPr>
        <p:spPr/>
        <p:txBody>
          <a:bodyPr/>
          <a:lstStyle/>
          <a:p>
            <a:endParaRPr lang="en-GB"/>
          </a:p>
        </p:txBody>
      </p:sp>
      <p:sp>
        <p:nvSpPr>
          <p:cNvPr id="22" name="Text Placeholder 21">
            <a:extLst>
              <a:ext uri="{FF2B5EF4-FFF2-40B4-BE49-F238E27FC236}">
                <a16:creationId xmlns:a16="http://schemas.microsoft.com/office/drawing/2014/main" id="{3F78AF4E-5FB1-4DB5-DBA3-3A562EA14B8F}"/>
              </a:ext>
            </a:extLst>
          </p:cNvPr>
          <p:cNvSpPr>
            <a:spLocks noGrp="1"/>
          </p:cNvSpPr>
          <p:nvPr>
            <p:ph type="body" sz="quarter" idx="25"/>
          </p:nvPr>
        </p:nvSpPr>
        <p:spPr>
          <a:xfrm>
            <a:off x="720000" y="5568027"/>
            <a:ext cx="5194300" cy="180000"/>
          </a:xfrm>
        </p:spPr>
        <p:txBody>
          <a:bodyPr/>
          <a:lstStyle/>
          <a:p>
            <a:r>
              <a:rPr lang="en-GB" sz="1300" dirty="0"/>
              <a:t>Andre Rico</a:t>
            </a:r>
          </a:p>
        </p:txBody>
      </p:sp>
      <p:sp>
        <p:nvSpPr>
          <p:cNvPr id="23" name="Text Placeholder 22">
            <a:extLst>
              <a:ext uri="{FF2B5EF4-FFF2-40B4-BE49-F238E27FC236}">
                <a16:creationId xmlns:a16="http://schemas.microsoft.com/office/drawing/2014/main" id="{2D395941-E43C-35C8-71FA-F7C471043B9A}"/>
              </a:ext>
            </a:extLst>
          </p:cNvPr>
          <p:cNvSpPr>
            <a:spLocks noGrp="1"/>
          </p:cNvSpPr>
          <p:nvPr>
            <p:ph type="body" sz="quarter" idx="26"/>
          </p:nvPr>
        </p:nvSpPr>
        <p:spPr>
          <a:xfrm>
            <a:off x="720000" y="5804922"/>
            <a:ext cx="5194300" cy="180000"/>
          </a:xfrm>
        </p:spPr>
        <p:txBody>
          <a:bodyPr/>
          <a:lstStyle/>
          <a:p>
            <a:r>
              <a:rPr lang="en-GB" sz="1300" dirty="0"/>
              <a:t>IBI - App Dev</a:t>
            </a:r>
          </a:p>
        </p:txBody>
      </p:sp>
    </p:spTree>
    <p:custDataLst>
      <p:custData r:id="rId1"/>
      <p:custData r:id="rId2"/>
    </p:custDataLst>
    <p:extLst>
      <p:ext uri="{BB962C8B-B14F-4D97-AF65-F5344CB8AC3E}">
        <p14:creationId xmlns:p14="http://schemas.microsoft.com/office/powerpoint/2010/main" val="3205241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Rounded Rectangle 1040">
            <a:extLst>
              <a:ext uri="{FF2B5EF4-FFF2-40B4-BE49-F238E27FC236}">
                <a16:creationId xmlns:a16="http://schemas.microsoft.com/office/drawing/2014/main" id="{5F0775B9-2754-A034-86A0-D66197B04070}"/>
              </a:ext>
            </a:extLst>
          </p:cNvPr>
          <p:cNvSpPr>
            <a:spLocks/>
          </p:cNvSpPr>
          <p:nvPr/>
        </p:nvSpPr>
        <p:spPr>
          <a:xfrm>
            <a:off x="5086344" y="1549825"/>
            <a:ext cx="2344904" cy="1455331"/>
          </a:xfrm>
          <a:prstGeom prst="roundRect">
            <a:avLst>
              <a:gd name="adj" fmla="val 8297"/>
            </a:avLst>
          </a:prstGeom>
          <a:solidFill>
            <a:schemeClr val="accent2"/>
          </a:solidFill>
          <a:ln>
            <a:solidFill>
              <a:srgbClr val="181516"/>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2" name="Title 1">
            <a:extLst>
              <a:ext uri="{FF2B5EF4-FFF2-40B4-BE49-F238E27FC236}">
                <a16:creationId xmlns:a16="http://schemas.microsoft.com/office/drawing/2014/main" id="{2DF20F1A-58D6-0717-4865-E01DAE862D8D}"/>
              </a:ext>
            </a:extLst>
          </p:cNvPr>
          <p:cNvSpPr>
            <a:spLocks noGrp="1"/>
          </p:cNvSpPr>
          <p:nvPr>
            <p:ph type="title"/>
          </p:nvPr>
        </p:nvSpPr>
        <p:spPr>
          <a:xfrm>
            <a:off x="719138" y="133912"/>
            <a:ext cx="10749600" cy="1108800"/>
          </a:xfrm>
        </p:spPr>
        <p:txBody>
          <a:bodyPr/>
          <a:lstStyle/>
          <a:p>
            <a:r>
              <a:rPr lang="en-US" sz="5400" dirty="0">
                <a:latin typeface="+mj-lt"/>
              </a:rPr>
              <a:t>Common Normalization Rules Area</a:t>
            </a:r>
            <a:endParaRPr lang="en-US" sz="5400" dirty="0"/>
          </a:p>
        </p:txBody>
      </p:sp>
      <p:sp>
        <p:nvSpPr>
          <p:cNvPr id="4" name="Date Placeholder 3">
            <a:extLst>
              <a:ext uri="{FF2B5EF4-FFF2-40B4-BE49-F238E27FC236}">
                <a16:creationId xmlns:a16="http://schemas.microsoft.com/office/drawing/2014/main" id="{82759E75-ED1A-80D5-F700-3F7FACDD600A}"/>
              </a:ext>
            </a:extLst>
          </p:cNvPr>
          <p:cNvSpPr>
            <a:spLocks noGrp="1"/>
          </p:cNvSpPr>
          <p:nvPr>
            <p:ph type="dt" sz="half" idx="10"/>
          </p:nvPr>
        </p:nvSpPr>
        <p:spPr/>
        <p:txBody>
          <a:bodyPr/>
          <a:lstStyle/>
          <a:p>
            <a:fld id="{BA702526-C099-C14C-B885-D5340A804096}" type="datetime1">
              <a:rPr lang="en-GB" smtClean="0"/>
              <a:t>06/08/2024</a:t>
            </a:fld>
            <a:endParaRPr lang="en-GB"/>
          </a:p>
        </p:txBody>
      </p:sp>
      <p:sp>
        <p:nvSpPr>
          <p:cNvPr id="5" name="Slide Number Placeholder 4">
            <a:extLst>
              <a:ext uri="{FF2B5EF4-FFF2-40B4-BE49-F238E27FC236}">
                <a16:creationId xmlns:a16="http://schemas.microsoft.com/office/drawing/2014/main" id="{EE835988-E80D-1CCE-D6CF-E47D428ECC71}"/>
              </a:ext>
            </a:extLst>
          </p:cNvPr>
          <p:cNvSpPr>
            <a:spLocks noGrp="1"/>
          </p:cNvSpPr>
          <p:nvPr>
            <p:ph type="sldNum" sz="quarter" idx="12"/>
          </p:nvPr>
        </p:nvSpPr>
        <p:spPr/>
        <p:txBody>
          <a:bodyPr/>
          <a:lstStyle/>
          <a:p>
            <a:fld id="{B7048EB2-ABBB-452B-B43B-31E8A7DFB90B}" type="slidenum">
              <a:rPr lang="en-GB" smtClean="0"/>
              <a:pPr/>
              <a:t>10</a:t>
            </a:fld>
            <a:endParaRPr lang="en-GB"/>
          </a:p>
        </p:txBody>
      </p:sp>
      <p:pic>
        <p:nvPicPr>
          <p:cNvPr id="18" name="Graphic 17" descr="Database outline">
            <a:extLst>
              <a:ext uri="{FF2B5EF4-FFF2-40B4-BE49-F238E27FC236}">
                <a16:creationId xmlns:a16="http://schemas.microsoft.com/office/drawing/2014/main" id="{6BAA93E6-8D0B-4792-108F-BE22886F8F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69250" y="3478151"/>
            <a:ext cx="914400" cy="914400"/>
          </a:xfrm>
          <a:prstGeom prst="rect">
            <a:avLst/>
          </a:prstGeom>
        </p:spPr>
      </p:pic>
      <p:pic>
        <p:nvPicPr>
          <p:cNvPr id="20" name="Graphic 19" descr="Database with solid fill">
            <a:extLst>
              <a:ext uri="{FF2B5EF4-FFF2-40B4-BE49-F238E27FC236}">
                <a16:creationId xmlns:a16="http://schemas.microsoft.com/office/drawing/2014/main" id="{03C9BB36-80C0-033C-A4A4-9AA8927732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00856" y="3460383"/>
            <a:ext cx="914400" cy="914400"/>
          </a:xfrm>
          <a:prstGeom prst="rect">
            <a:avLst/>
          </a:prstGeom>
        </p:spPr>
      </p:pic>
      <p:sp>
        <p:nvSpPr>
          <p:cNvPr id="57" name="TextBox 56">
            <a:extLst>
              <a:ext uri="{FF2B5EF4-FFF2-40B4-BE49-F238E27FC236}">
                <a16:creationId xmlns:a16="http://schemas.microsoft.com/office/drawing/2014/main" id="{A0259A29-0941-00DB-89FF-285B0CDD3F06}"/>
              </a:ext>
            </a:extLst>
          </p:cNvPr>
          <p:cNvSpPr txBox="1"/>
          <p:nvPr/>
        </p:nvSpPr>
        <p:spPr>
          <a:xfrm>
            <a:off x="1835290" y="3245380"/>
            <a:ext cx="789255" cy="246221"/>
          </a:xfrm>
          <a:prstGeom prst="rect">
            <a:avLst/>
          </a:prstGeom>
          <a:noFill/>
        </p:spPr>
        <p:txBody>
          <a:bodyPr wrap="square" lIns="0" tIns="0" rIns="0" bIns="0" rtlCol="0">
            <a:spAutoFit/>
          </a:bodyPr>
          <a:lstStyle/>
          <a:p>
            <a:pPr algn="l"/>
            <a:r>
              <a:rPr lang="en-US" sz="1600" dirty="0">
                <a:solidFill>
                  <a:schemeClr val="bg1"/>
                </a:solidFill>
                <a:latin typeface="+mj-lt"/>
              </a:rPr>
              <a:t>Raw Data</a:t>
            </a:r>
          </a:p>
        </p:txBody>
      </p:sp>
      <p:sp>
        <p:nvSpPr>
          <p:cNvPr id="58" name="TextBox 57">
            <a:extLst>
              <a:ext uri="{FF2B5EF4-FFF2-40B4-BE49-F238E27FC236}">
                <a16:creationId xmlns:a16="http://schemas.microsoft.com/office/drawing/2014/main" id="{F9673933-CCF1-A5B4-E71B-089F687B05E7}"/>
              </a:ext>
            </a:extLst>
          </p:cNvPr>
          <p:cNvSpPr txBox="1"/>
          <p:nvPr/>
        </p:nvSpPr>
        <p:spPr>
          <a:xfrm>
            <a:off x="9163667" y="3247625"/>
            <a:ext cx="1388778" cy="246221"/>
          </a:xfrm>
          <a:prstGeom prst="rect">
            <a:avLst/>
          </a:prstGeom>
          <a:noFill/>
        </p:spPr>
        <p:txBody>
          <a:bodyPr wrap="square" lIns="0" tIns="0" rIns="0" bIns="0" rtlCol="0">
            <a:spAutoFit/>
          </a:bodyPr>
          <a:lstStyle/>
          <a:p>
            <a:pPr algn="l"/>
            <a:r>
              <a:rPr lang="en-US" sz="1600" dirty="0">
                <a:solidFill>
                  <a:schemeClr val="bg1"/>
                </a:solidFill>
                <a:latin typeface="+mj-lt"/>
              </a:rPr>
              <a:t>Normalized Data</a:t>
            </a:r>
          </a:p>
        </p:txBody>
      </p:sp>
      <p:pic>
        <p:nvPicPr>
          <p:cNvPr id="1028" name="Picture 4" descr="GitHub logo PNG">
            <a:extLst>
              <a:ext uri="{FF2B5EF4-FFF2-40B4-BE49-F238E27FC236}">
                <a16:creationId xmlns:a16="http://schemas.microsoft.com/office/drawing/2014/main" id="{7E4C96CC-DDC9-90B9-71CC-288870C930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3806" y="2978774"/>
            <a:ext cx="1128015" cy="418159"/>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CE33498B-C876-2447-CDFA-222F51C16AC5}"/>
              </a:ext>
            </a:extLst>
          </p:cNvPr>
          <p:cNvGrpSpPr/>
          <p:nvPr/>
        </p:nvGrpSpPr>
        <p:grpSpPr>
          <a:xfrm>
            <a:off x="5574443" y="3960402"/>
            <a:ext cx="1582945" cy="539829"/>
            <a:chOff x="4643456" y="3664021"/>
            <a:chExt cx="1582945" cy="539829"/>
          </a:xfrm>
        </p:grpSpPr>
        <p:sp>
          <p:nvSpPr>
            <p:cNvPr id="36" name="Rectangle 35">
              <a:extLst>
                <a:ext uri="{FF2B5EF4-FFF2-40B4-BE49-F238E27FC236}">
                  <a16:creationId xmlns:a16="http://schemas.microsoft.com/office/drawing/2014/main" id="{204C118F-F012-D0EC-6EDC-689BFF6C3798}"/>
                </a:ext>
              </a:extLst>
            </p:cNvPr>
            <p:cNvSpPr/>
            <p:nvPr/>
          </p:nvSpPr>
          <p:spPr>
            <a:xfrm>
              <a:off x="5090216" y="3739700"/>
              <a:ext cx="689378" cy="38847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pic>
          <p:nvPicPr>
            <p:cNvPr id="13" name="Graphic 12" descr="Processor outline">
              <a:extLst>
                <a:ext uri="{FF2B5EF4-FFF2-40B4-BE49-F238E27FC236}">
                  <a16:creationId xmlns:a16="http://schemas.microsoft.com/office/drawing/2014/main" id="{E19AD4C2-551B-5ACD-8228-69AEB1FFCA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50560" y="3789921"/>
              <a:ext cx="288028" cy="288028"/>
            </a:xfrm>
            <a:prstGeom prst="rect">
              <a:avLst/>
            </a:prstGeom>
          </p:spPr>
        </p:pic>
        <p:pic>
          <p:nvPicPr>
            <p:cNvPr id="28" name="Graphic 27" descr="Flowchart outline">
              <a:extLst>
                <a:ext uri="{FF2B5EF4-FFF2-40B4-BE49-F238E27FC236}">
                  <a16:creationId xmlns:a16="http://schemas.microsoft.com/office/drawing/2014/main" id="{0C77CB36-5AC2-AE2B-9D85-272A60BEA3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4643456" y="3664021"/>
              <a:ext cx="539829" cy="539829"/>
            </a:xfrm>
            <a:prstGeom prst="rect">
              <a:avLst/>
            </a:prstGeom>
          </p:spPr>
        </p:pic>
        <p:pic>
          <p:nvPicPr>
            <p:cNvPr id="33" name="Graphic 32" descr="Flowchart outline">
              <a:extLst>
                <a:ext uri="{FF2B5EF4-FFF2-40B4-BE49-F238E27FC236}">
                  <a16:creationId xmlns:a16="http://schemas.microsoft.com/office/drawing/2014/main" id="{E53B79E6-46A5-AACD-9A15-977181B7A5C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6200000">
              <a:off x="5686572" y="3664021"/>
              <a:ext cx="539829" cy="539829"/>
            </a:xfrm>
            <a:prstGeom prst="rect">
              <a:avLst/>
            </a:prstGeom>
          </p:spPr>
        </p:pic>
      </p:grpSp>
      <p:grpSp>
        <p:nvGrpSpPr>
          <p:cNvPr id="38" name="Group 37">
            <a:extLst>
              <a:ext uri="{FF2B5EF4-FFF2-40B4-BE49-F238E27FC236}">
                <a16:creationId xmlns:a16="http://schemas.microsoft.com/office/drawing/2014/main" id="{1CDFB6E4-5985-E553-F3F9-06EB52D22EAC}"/>
              </a:ext>
            </a:extLst>
          </p:cNvPr>
          <p:cNvGrpSpPr/>
          <p:nvPr/>
        </p:nvGrpSpPr>
        <p:grpSpPr>
          <a:xfrm>
            <a:off x="5574419" y="4515030"/>
            <a:ext cx="1582945" cy="539829"/>
            <a:chOff x="4643456" y="3664021"/>
            <a:chExt cx="1582945" cy="539829"/>
          </a:xfrm>
        </p:grpSpPr>
        <p:sp>
          <p:nvSpPr>
            <p:cNvPr id="43" name="Rectangle 42">
              <a:extLst>
                <a:ext uri="{FF2B5EF4-FFF2-40B4-BE49-F238E27FC236}">
                  <a16:creationId xmlns:a16="http://schemas.microsoft.com/office/drawing/2014/main" id="{A0E54296-F2A5-42AF-90CF-5044494C3CBB}"/>
                </a:ext>
              </a:extLst>
            </p:cNvPr>
            <p:cNvSpPr/>
            <p:nvPr/>
          </p:nvSpPr>
          <p:spPr>
            <a:xfrm>
              <a:off x="5090216" y="3739700"/>
              <a:ext cx="689378" cy="388471"/>
            </a:xfrm>
            <a:prstGeom prst="rect">
              <a:avLst/>
            </a:prstGeom>
            <a:solidFill>
              <a:schemeClr val="accent6">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pic>
          <p:nvPicPr>
            <p:cNvPr id="39" name="Graphic 38" descr="Processor outline">
              <a:extLst>
                <a:ext uri="{FF2B5EF4-FFF2-40B4-BE49-F238E27FC236}">
                  <a16:creationId xmlns:a16="http://schemas.microsoft.com/office/drawing/2014/main" id="{5F20671A-F147-D0E7-9D00-9A0043F9C4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50560" y="3789921"/>
              <a:ext cx="288028" cy="288028"/>
            </a:xfrm>
            <a:prstGeom prst="rect">
              <a:avLst/>
            </a:prstGeom>
          </p:spPr>
        </p:pic>
        <p:pic>
          <p:nvPicPr>
            <p:cNvPr id="40" name="Graphic 39" descr="Flowchart outline">
              <a:extLst>
                <a:ext uri="{FF2B5EF4-FFF2-40B4-BE49-F238E27FC236}">
                  <a16:creationId xmlns:a16="http://schemas.microsoft.com/office/drawing/2014/main" id="{88A23261-8E1C-5CD3-3FD8-A0851E0060B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4643456" y="3664021"/>
              <a:ext cx="539829" cy="539829"/>
            </a:xfrm>
            <a:prstGeom prst="rect">
              <a:avLst/>
            </a:prstGeom>
          </p:spPr>
        </p:pic>
        <p:pic>
          <p:nvPicPr>
            <p:cNvPr id="41" name="Graphic 40" descr="Flowchart outline">
              <a:extLst>
                <a:ext uri="{FF2B5EF4-FFF2-40B4-BE49-F238E27FC236}">
                  <a16:creationId xmlns:a16="http://schemas.microsoft.com/office/drawing/2014/main" id="{D99996B3-094B-FAF1-90D7-2E3EE2DAC4A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6200000">
              <a:off x="5686572" y="3664021"/>
              <a:ext cx="539829" cy="539829"/>
            </a:xfrm>
            <a:prstGeom prst="rect">
              <a:avLst/>
            </a:prstGeom>
          </p:spPr>
        </p:pic>
      </p:grpSp>
      <p:grpSp>
        <p:nvGrpSpPr>
          <p:cNvPr id="44" name="Group 43">
            <a:extLst>
              <a:ext uri="{FF2B5EF4-FFF2-40B4-BE49-F238E27FC236}">
                <a16:creationId xmlns:a16="http://schemas.microsoft.com/office/drawing/2014/main" id="{B3D26E71-745C-A2F6-C767-FE0F64B141DC}"/>
              </a:ext>
            </a:extLst>
          </p:cNvPr>
          <p:cNvGrpSpPr/>
          <p:nvPr/>
        </p:nvGrpSpPr>
        <p:grpSpPr>
          <a:xfrm>
            <a:off x="5577641" y="5069657"/>
            <a:ext cx="1582945" cy="539829"/>
            <a:chOff x="4643456" y="3664021"/>
            <a:chExt cx="1582945" cy="539829"/>
          </a:xfrm>
        </p:grpSpPr>
        <p:sp>
          <p:nvSpPr>
            <p:cNvPr id="51" name="Rectangle 50">
              <a:extLst>
                <a:ext uri="{FF2B5EF4-FFF2-40B4-BE49-F238E27FC236}">
                  <a16:creationId xmlns:a16="http://schemas.microsoft.com/office/drawing/2014/main" id="{1BA4EE68-605B-1343-21F2-7942D8605463}"/>
                </a:ext>
              </a:extLst>
            </p:cNvPr>
            <p:cNvSpPr/>
            <p:nvPr/>
          </p:nvSpPr>
          <p:spPr>
            <a:xfrm>
              <a:off x="5090216" y="3739700"/>
              <a:ext cx="689378" cy="388471"/>
            </a:xfrm>
            <a:prstGeom prst="rect">
              <a:avLst/>
            </a:prstGeom>
            <a:solidFill>
              <a:srgbClr val="F2CB50"/>
            </a:solidFill>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pic>
          <p:nvPicPr>
            <p:cNvPr id="45" name="Graphic 44" descr="Processor outline">
              <a:extLst>
                <a:ext uri="{FF2B5EF4-FFF2-40B4-BE49-F238E27FC236}">
                  <a16:creationId xmlns:a16="http://schemas.microsoft.com/office/drawing/2014/main" id="{D336D425-E21B-98CE-8F44-E0B278F8EC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50560" y="3789921"/>
              <a:ext cx="288028" cy="288028"/>
            </a:xfrm>
            <a:prstGeom prst="rect">
              <a:avLst/>
            </a:prstGeom>
          </p:spPr>
        </p:pic>
        <p:pic>
          <p:nvPicPr>
            <p:cNvPr id="47" name="Graphic 46" descr="Flowchart outline">
              <a:extLst>
                <a:ext uri="{FF2B5EF4-FFF2-40B4-BE49-F238E27FC236}">
                  <a16:creationId xmlns:a16="http://schemas.microsoft.com/office/drawing/2014/main" id="{5A3A6E85-EB39-B236-7E44-9C969CBA37B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4643456" y="3664021"/>
              <a:ext cx="539829" cy="539829"/>
            </a:xfrm>
            <a:prstGeom prst="rect">
              <a:avLst/>
            </a:prstGeom>
          </p:spPr>
        </p:pic>
        <p:pic>
          <p:nvPicPr>
            <p:cNvPr id="48" name="Graphic 47" descr="Flowchart outline">
              <a:extLst>
                <a:ext uri="{FF2B5EF4-FFF2-40B4-BE49-F238E27FC236}">
                  <a16:creationId xmlns:a16="http://schemas.microsoft.com/office/drawing/2014/main" id="{DBCEC9F9-CA39-5937-C725-D12619B934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6200000">
              <a:off x="5686572" y="3664021"/>
              <a:ext cx="539829" cy="539829"/>
            </a:xfrm>
            <a:prstGeom prst="rect">
              <a:avLst/>
            </a:prstGeom>
          </p:spPr>
        </p:pic>
        <p:pic>
          <p:nvPicPr>
            <p:cNvPr id="50" name="Graphic 49" descr="Chevron arrows outline">
              <a:extLst>
                <a:ext uri="{FF2B5EF4-FFF2-40B4-BE49-F238E27FC236}">
                  <a16:creationId xmlns:a16="http://schemas.microsoft.com/office/drawing/2014/main" id="{275CC453-242A-B8A6-64A1-486A37C750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49268" y="3789921"/>
              <a:ext cx="288028" cy="288028"/>
            </a:xfrm>
            <a:prstGeom prst="rect">
              <a:avLst/>
            </a:prstGeom>
          </p:spPr>
        </p:pic>
      </p:grpSp>
      <p:sp>
        <p:nvSpPr>
          <p:cNvPr id="52" name="Oval 51">
            <a:extLst>
              <a:ext uri="{FF2B5EF4-FFF2-40B4-BE49-F238E27FC236}">
                <a16:creationId xmlns:a16="http://schemas.microsoft.com/office/drawing/2014/main" id="{0EBCF0DD-8C41-732B-1B71-388BFD6912CA}"/>
              </a:ext>
            </a:extLst>
          </p:cNvPr>
          <p:cNvSpPr/>
          <p:nvPr/>
        </p:nvSpPr>
        <p:spPr>
          <a:xfrm>
            <a:off x="5668087" y="4036081"/>
            <a:ext cx="45719" cy="53975"/>
          </a:xfrm>
          <a:prstGeom prst="ellipse">
            <a:avLst/>
          </a:prstGeom>
          <a:solidFill>
            <a:srgbClr val="181516"/>
          </a:solidFill>
          <a:ln>
            <a:solidFill>
              <a:srgbClr val="181516"/>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53" name="Oval 52">
            <a:extLst>
              <a:ext uri="{FF2B5EF4-FFF2-40B4-BE49-F238E27FC236}">
                <a16:creationId xmlns:a16="http://schemas.microsoft.com/office/drawing/2014/main" id="{A342BD1D-D1F6-125D-BA54-A3849A79C7E6}"/>
              </a:ext>
            </a:extLst>
          </p:cNvPr>
          <p:cNvSpPr/>
          <p:nvPr/>
        </p:nvSpPr>
        <p:spPr>
          <a:xfrm>
            <a:off x="5668087" y="4203328"/>
            <a:ext cx="45719" cy="53975"/>
          </a:xfrm>
          <a:prstGeom prst="ellipse">
            <a:avLst/>
          </a:prstGeom>
          <a:solidFill>
            <a:srgbClr val="181516"/>
          </a:solidFill>
          <a:ln>
            <a:solidFill>
              <a:srgbClr val="181516"/>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55" name="Oval 54">
            <a:extLst>
              <a:ext uri="{FF2B5EF4-FFF2-40B4-BE49-F238E27FC236}">
                <a16:creationId xmlns:a16="http://schemas.microsoft.com/office/drawing/2014/main" id="{30706E38-5181-2B03-13D2-CEBAD1BBD578}"/>
              </a:ext>
            </a:extLst>
          </p:cNvPr>
          <p:cNvSpPr/>
          <p:nvPr/>
        </p:nvSpPr>
        <p:spPr>
          <a:xfrm>
            <a:off x="7017768" y="4036081"/>
            <a:ext cx="45719" cy="53975"/>
          </a:xfrm>
          <a:prstGeom prst="ellipse">
            <a:avLst/>
          </a:prstGeom>
          <a:solidFill>
            <a:srgbClr val="181516"/>
          </a:solidFill>
          <a:ln>
            <a:solidFill>
              <a:srgbClr val="181516"/>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59" name="Oval 58">
            <a:extLst>
              <a:ext uri="{FF2B5EF4-FFF2-40B4-BE49-F238E27FC236}">
                <a16:creationId xmlns:a16="http://schemas.microsoft.com/office/drawing/2014/main" id="{CBDB025F-9D4D-D22A-F23B-DD26D58A07A5}"/>
              </a:ext>
            </a:extLst>
          </p:cNvPr>
          <p:cNvSpPr/>
          <p:nvPr/>
        </p:nvSpPr>
        <p:spPr>
          <a:xfrm>
            <a:off x="5668087" y="4586955"/>
            <a:ext cx="45719" cy="53975"/>
          </a:xfrm>
          <a:prstGeom prst="ellipse">
            <a:avLst/>
          </a:prstGeom>
          <a:solidFill>
            <a:srgbClr val="181516"/>
          </a:solidFill>
          <a:ln>
            <a:solidFill>
              <a:srgbClr val="181516"/>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60" name="Oval 59">
            <a:extLst>
              <a:ext uri="{FF2B5EF4-FFF2-40B4-BE49-F238E27FC236}">
                <a16:creationId xmlns:a16="http://schemas.microsoft.com/office/drawing/2014/main" id="{967BB7C5-216C-1C5F-EA63-A4DB1AEEC584}"/>
              </a:ext>
            </a:extLst>
          </p:cNvPr>
          <p:cNvSpPr/>
          <p:nvPr/>
        </p:nvSpPr>
        <p:spPr>
          <a:xfrm>
            <a:off x="7016830" y="4588705"/>
            <a:ext cx="45719" cy="53975"/>
          </a:xfrm>
          <a:prstGeom prst="ellipse">
            <a:avLst/>
          </a:prstGeom>
          <a:solidFill>
            <a:srgbClr val="181516"/>
          </a:solidFill>
          <a:ln>
            <a:solidFill>
              <a:srgbClr val="181516"/>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61" name="Oval 60">
            <a:extLst>
              <a:ext uri="{FF2B5EF4-FFF2-40B4-BE49-F238E27FC236}">
                <a16:creationId xmlns:a16="http://schemas.microsoft.com/office/drawing/2014/main" id="{93E8716D-ED7C-6FAD-A127-EEB9F7F200FE}"/>
              </a:ext>
            </a:extLst>
          </p:cNvPr>
          <p:cNvSpPr/>
          <p:nvPr/>
        </p:nvSpPr>
        <p:spPr>
          <a:xfrm>
            <a:off x="5674478" y="5141582"/>
            <a:ext cx="45719" cy="53975"/>
          </a:xfrm>
          <a:prstGeom prst="ellipse">
            <a:avLst/>
          </a:prstGeom>
          <a:solidFill>
            <a:srgbClr val="181516"/>
          </a:solidFill>
          <a:ln>
            <a:solidFill>
              <a:srgbClr val="181516"/>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63" name="Oval 62">
            <a:extLst>
              <a:ext uri="{FF2B5EF4-FFF2-40B4-BE49-F238E27FC236}">
                <a16:creationId xmlns:a16="http://schemas.microsoft.com/office/drawing/2014/main" id="{A8CF7FCA-F4CB-D1E5-3972-1497D189544C}"/>
              </a:ext>
            </a:extLst>
          </p:cNvPr>
          <p:cNvSpPr/>
          <p:nvPr/>
        </p:nvSpPr>
        <p:spPr>
          <a:xfrm>
            <a:off x="7017768" y="5145202"/>
            <a:ext cx="45719" cy="53975"/>
          </a:xfrm>
          <a:prstGeom prst="ellipse">
            <a:avLst/>
          </a:prstGeom>
          <a:solidFill>
            <a:srgbClr val="181516"/>
          </a:solidFill>
          <a:ln>
            <a:solidFill>
              <a:srgbClr val="181516"/>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65" name="Oval 64">
            <a:extLst>
              <a:ext uri="{FF2B5EF4-FFF2-40B4-BE49-F238E27FC236}">
                <a16:creationId xmlns:a16="http://schemas.microsoft.com/office/drawing/2014/main" id="{FAA1622F-7763-907B-73CD-96EED7F925D3}"/>
              </a:ext>
            </a:extLst>
          </p:cNvPr>
          <p:cNvSpPr/>
          <p:nvPr/>
        </p:nvSpPr>
        <p:spPr>
          <a:xfrm>
            <a:off x="7012971" y="4757956"/>
            <a:ext cx="45719" cy="53975"/>
          </a:xfrm>
          <a:prstGeom prst="ellipse">
            <a:avLst/>
          </a:prstGeom>
          <a:solidFill>
            <a:srgbClr val="181516"/>
          </a:solidFill>
          <a:ln>
            <a:solidFill>
              <a:srgbClr val="181516"/>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graphicFrame>
        <p:nvGraphicFramePr>
          <p:cNvPr id="66" name="Table 65">
            <a:extLst>
              <a:ext uri="{FF2B5EF4-FFF2-40B4-BE49-F238E27FC236}">
                <a16:creationId xmlns:a16="http://schemas.microsoft.com/office/drawing/2014/main" id="{3608A8E4-39B3-3666-B95F-03F1BFBF85EE}"/>
              </a:ext>
            </a:extLst>
          </p:cNvPr>
          <p:cNvGraphicFramePr>
            <a:graphicFrameLocks noGrp="1"/>
          </p:cNvGraphicFramePr>
          <p:nvPr>
            <p:extLst>
              <p:ext uri="{D42A27DB-BD31-4B8C-83A1-F6EECF244321}">
                <p14:modId xmlns:p14="http://schemas.microsoft.com/office/powerpoint/2010/main" val="4287003518"/>
              </p:ext>
            </p:extLst>
          </p:nvPr>
        </p:nvGraphicFramePr>
        <p:xfrm>
          <a:off x="2683650" y="3596896"/>
          <a:ext cx="1639796" cy="1524000"/>
        </p:xfrm>
        <a:graphic>
          <a:graphicData uri="http://schemas.openxmlformats.org/drawingml/2006/table">
            <a:tbl>
              <a:tblPr firstRow="1" bandRow="1">
                <a:tableStyleId>{00A15C55-8517-42AA-B614-E9B94910E393}</a:tableStyleId>
              </a:tblPr>
              <a:tblGrid>
                <a:gridCol w="819898">
                  <a:extLst>
                    <a:ext uri="{9D8B030D-6E8A-4147-A177-3AD203B41FA5}">
                      <a16:colId xmlns:a16="http://schemas.microsoft.com/office/drawing/2014/main" val="429435795"/>
                    </a:ext>
                  </a:extLst>
                </a:gridCol>
                <a:gridCol w="819898">
                  <a:extLst>
                    <a:ext uri="{9D8B030D-6E8A-4147-A177-3AD203B41FA5}">
                      <a16:colId xmlns:a16="http://schemas.microsoft.com/office/drawing/2014/main" val="1804512800"/>
                    </a:ext>
                  </a:extLst>
                </a:gridCol>
              </a:tblGrid>
              <a:tr h="303506">
                <a:tc>
                  <a:txBody>
                    <a:bodyPr/>
                    <a:lstStyle/>
                    <a:p>
                      <a:r>
                        <a:rPr lang="en-US" sz="1400" dirty="0"/>
                        <a:t>Dataset</a:t>
                      </a:r>
                    </a:p>
                  </a:txBody>
                  <a:tcPr/>
                </a:tc>
                <a:tc>
                  <a:txBody>
                    <a:bodyPr/>
                    <a:lstStyle/>
                    <a:p>
                      <a:r>
                        <a:rPr lang="en-US" sz="1400" dirty="0"/>
                        <a:t>Variable</a:t>
                      </a:r>
                    </a:p>
                  </a:txBody>
                  <a:tcPr/>
                </a:tc>
                <a:extLst>
                  <a:ext uri="{0D108BD9-81ED-4DB2-BD59-A6C34878D82A}">
                    <a16:rowId xmlns:a16="http://schemas.microsoft.com/office/drawing/2014/main" val="119477130"/>
                  </a:ext>
                </a:extLst>
              </a:tr>
              <a:tr h="154216">
                <a:tc>
                  <a:txBody>
                    <a:bodyPr/>
                    <a:lstStyle/>
                    <a:p>
                      <a:r>
                        <a:rPr lang="en-US" sz="1400" dirty="0" err="1">
                          <a:solidFill>
                            <a:srgbClr val="181516"/>
                          </a:solidFill>
                        </a:rPr>
                        <a:t>da_a</a:t>
                      </a:r>
                      <a:endParaRPr lang="en-US" sz="1400" dirty="0">
                        <a:solidFill>
                          <a:srgbClr val="181516"/>
                        </a:solidFill>
                      </a:endParaRPr>
                    </a:p>
                  </a:txBody>
                  <a:tcPr/>
                </a:tc>
                <a:tc>
                  <a:txBody>
                    <a:bodyPr/>
                    <a:lstStyle/>
                    <a:p>
                      <a:r>
                        <a:rPr lang="en-US" sz="1400" dirty="0">
                          <a:solidFill>
                            <a:srgbClr val="181516"/>
                          </a:solidFill>
                        </a:rPr>
                        <a:t>var_1</a:t>
                      </a:r>
                    </a:p>
                  </a:txBody>
                  <a:tcPr/>
                </a:tc>
                <a:extLst>
                  <a:ext uri="{0D108BD9-81ED-4DB2-BD59-A6C34878D82A}">
                    <a16:rowId xmlns:a16="http://schemas.microsoft.com/office/drawing/2014/main" val="4037193313"/>
                  </a:ext>
                </a:extLst>
              </a:tr>
              <a:tr h="303506">
                <a:tc>
                  <a:txBody>
                    <a:bodyPr/>
                    <a:lstStyle/>
                    <a:p>
                      <a:r>
                        <a:rPr lang="en-US" sz="1400" dirty="0" err="1">
                          <a:solidFill>
                            <a:srgbClr val="181516"/>
                          </a:solidFill>
                        </a:rPr>
                        <a:t>ds_b</a:t>
                      </a:r>
                      <a:endParaRPr lang="en-US" sz="1400" dirty="0">
                        <a:solidFill>
                          <a:srgbClr val="18151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181516"/>
                          </a:solidFill>
                        </a:rPr>
                        <a:t>var_1</a:t>
                      </a:r>
                    </a:p>
                  </a:txBody>
                  <a:tcPr/>
                </a:tc>
                <a:extLst>
                  <a:ext uri="{0D108BD9-81ED-4DB2-BD59-A6C34878D82A}">
                    <a16:rowId xmlns:a16="http://schemas.microsoft.com/office/drawing/2014/main" val="3187289058"/>
                  </a:ext>
                </a:extLst>
              </a:tr>
              <a:tr h="303506">
                <a:tc>
                  <a:txBody>
                    <a:bodyPr/>
                    <a:lstStyle/>
                    <a:p>
                      <a:r>
                        <a:rPr lang="en-US" sz="1400" dirty="0" err="1">
                          <a:solidFill>
                            <a:srgbClr val="181516"/>
                          </a:solidFill>
                        </a:rPr>
                        <a:t>ds_b</a:t>
                      </a:r>
                      <a:endParaRPr lang="en-US" sz="1400" dirty="0">
                        <a:solidFill>
                          <a:srgbClr val="18151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181516"/>
                          </a:solidFill>
                        </a:rPr>
                        <a:t>var_2</a:t>
                      </a:r>
                    </a:p>
                  </a:txBody>
                  <a:tcPr/>
                </a:tc>
                <a:extLst>
                  <a:ext uri="{0D108BD9-81ED-4DB2-BD59-A6C34878D82A}">
                    <a16:rowId xmlns:a16="http://schemas.microsoft.com/office/drawing/2014/main" val="3661555343"/>
                  </a:ext>
                </a:extLst>
              </a:tr>
              <a:tr h="303506">
                <a:tc>
                  <a:txBody>
                    <a:bodyPr/>
                    <a:lstStyle/>
                    <a:p>
                      <a:r>
                        <a:rPr lang="en-US" sz="1400" dirty="0" err="1">
                          <a:solidFill>
                            <a:srgbClr val="181516"/>
                          </a:solidFill>
                        </a:rPr>
                        <a:t>ds_b</a:t>
                      </a:r>
                      <a:endParaRPr lang="en-US" sz="1400" dirty="0">
                        <a:solidFill>
                          <a:srgbClr val="18151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181516"/>
                          </a:solidFill>
                        </a:rPr>
                        <a:t>var_3</a:t>
                      </a:r>
                    </a:p>
                  </a:txBody>
                  <a:tcPr/>
                </a:tc>
                <a:extLst>
                  <a:ext uri="{0D108BD9-81ED-4DB2-BD59-A6C34878D82A}">
                    <a16:rowId xmlns:a16="http://schemas.microsoft.com/office/drawing/2014/main" val="3558414561"/>
                  </a:ext>
                </a:extLst>
              </a:tr>
            </a:tbl>
          </a:graphicData>
        </a:graphic>
      </p:graphicFrame>
      <p:graphicFrame>
        <p:nvGraphicFramePr>
          <p:cNvPr id="67" name="Table 66">
            <a:extLst>
              <a:ext uri="{FF2B5EF4-FFF2-40B4-BE49-F238E27FC236}">
                <a16:creationId xmlns:a16="http://schemas.microsoft.com/office/drawing/2014/main" id="{5BA749D0-38B6-8207-46C2-1F021DC654C4}"/>
              </a:ext>
            </a:extLst>
          </p:cNvPr>
          <p:cNvGraphicFramePr>
            <a:graphicFrameLocks noGrp="1"/>
          </p:cNvGraphicFramePr>
          <p:nvPr>
            <p:extLst>
              <p:ext uri="{D42A27DB-BD31-4B8C-83A1-F6EECF244321}">
                <p14:modId xmlns:p14="http://schemas.microsoft.com/office/powerpoint/2010/main" val="3764526527"/>
              </p:ext>
            </p:extLst>
          </p:nvPr>
        </p:nvGraphicFramePr>
        <p:xfrm>
          <a:off x="8594697" y="3588578"/>
          <a:ext cx="819898" cy="1524000"/>
        </p:xfrm>
        <a:graphic>
          <a:graphicData uri="http://schemas.openxmlformats.org/drawingml/2006/table">
            <a:tbl>
              <a:tblPr firstRow="1" bandRow="1">
                <a:tableStyleId>{00A15C55-8517-42AA-B614-E9B94910E393}</a:tableStyleId>
              </a:tblPr>
              <a:tblGrid>
                <a:gridCol w="819898">
                  <a:extLst>
                    <a:ext uri="{9D8B030D-6E8A-4147-A177-3AD203B41FA5}">
                      <a16:colId xmlns:a16="http://schemas.microsoft.com/office/drawing/2014/main" val="1804512800"/>
                    </a:ext>
                  </a:extLst>
                </a:gridCol>
              </a:tblGrid>
              <a:tr h="303506">
                <a:tc>
                  <a:txBody>
                    <a:bodyPr/>
                    <a:lstStyle/>
                    <a:p>
                      <a:pPr algn="r"/>
                      <a:r>
                        <a:rPr lang="en-US" sz="1400" dirty="0"/>
                        <a:t>Variable</a:t>
                      </a:r>
                    </a:p>
                  </a:txBody>
                  <a:tcPr/>
                </a:tc>
                <a:extLst>
                  <a:ext uri="{0D108BD9-81ED-4DB2-BD59-A6C34878D82A}">
                    <a16:rowId xmlns:a16="http://schemas.microsoft.com/office/drawing/2014/main" val="119477130"/>
                  </a:ext>
                </a:extLst>
              </a:tr>
              <a:tr h="154216">
                <a:tc>
                  <a:txBody>
                    <a:bodyPr/>
                    <a:lstStyle/>
                    <a:p>
                      <a:pPr algn="r"/>
                      <a:r>
                        <a:rPr lang="en-US" sz="1400" dirty="0">
                          <a:solidFill>
                            <a:srgbClr val="181516"/>
                          </a:solidFill>
                        </a:rPr>
                        <a:t>var_1</a:t>
                      </a:r>
                    </a:p>
                  </a:txBody>
                  <a:tcPr/>
                </a:tc>
                <a:extLst>
                  <a:ext uri="{0D108BD9-81ED-4DB2-BD59-A6C34878D82A}">
                    <a16:rowId xmlns:a16="http://schemas.microsoft.com/office/drawing/2014/main" val="4037193313"/>
                  </a:ext>
                </a:extLst>
              </a:tr>
              <a:tr h="30350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solidFill>
                            <a:srgbClr val="181516"/>
                          </a:solidFill>
                        </a:rPr>
                        <a:t>var_2</a:t>
                      </a:r>
                    </a:p>
                  </a:txBody>
                  <a:tcPr/>
                </a:tc>
                <a:extLst>
                  <a:ext uri="{0D108BD9-81ED-4DB2-BD59-A6C34878D82A}">
                    <a16:rowId xmlns:a16="http://schemas.microsoft.com/office/drawing/2014/main" val="3187289058"/>
                  </a:ext>
                </a:extLst>
              </a:tr>
              <a:tr h="30350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solidFill>
                            <a:srgbClr val="181516"/>
                          </a:solidFill>
                        </a:rPr>
                        <a:t>var_2_N</a:t>
                      </a:r>
                    </a:p>
                  </a:txBody>
                  <a:tcPr/>
                </a:tc>
                <a:extLst>
                  <a:ext uri="{0D108BD9-81ED-4DB2-BD59-A6C34878D82A}">
                    <a16:rowId xmlns:a16="http://schemas.microsoft.com/office/drawing/2014/main" val="3661555343"/>
                  </a:ext>
                </a:extLst>
              </a:tr>
              <a:tr h="30350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solidFill>
                            <a:srgbClr val="181516"/>
                          </a:solidFill>
                        </a:rPr>
                        <a:t>var_3</a:t>
                      </a:r>
                    </a:p>
                  </a:txBody>
                  <a:tcPr/>
                </a:tc>
                <a:extLst>
                  <a:ext uri="{0D108BD9-81ED-4DB2-BD59-A6C34878D82A}">
                    <a16:rowId xmlns:a16="http://schemas.microsoft.com/office/drawing/2014/main" val="3558414561"/>
                  </a:ext>
                </a:extLst>
              </a:tr>
            </a:tbl>
          </a:graphicData>
        </a:graphic>
      </p:graphicFrame>
      <p:sp>
        <p:nvSpPr>
          <p:cNvPr id="70" name="Diamond 69">
            <a:extLst>
              <a:ext uri="{FF2B5EF4-FFF2-40B4-BE49-F238E27FC236}">
                <a16:creationId xmlns:a16="http://schemas.microsoft.com/office/drawing/2014/main" id="{D97669FD-0AAA-20E0-D766-5DF5A10FFD76}"/>
              </a:ext>
            </a:extLst>
          </p:cNvPr>
          <p:cNvSpPr/>
          <p:nvPr/>
        </p:nvSpPr>
        <p:spPr>
          <a:xfrm>
            <a:off x="4260524" y="3990587"/>
            <a:ext cx="136525" cy="134716"/>
          </a:xfrm>
          <a:prstGeom prst="diamond">
            <a:avLst/>
          </a:prstGeom>
          <a:solidFill>
            <a:srgbClr val="18151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71" name="Diamond 70">
            <a:extLst>
              <a:ext uri="{FF2B5EF4-FFF2-40B4-BE49-F238E27FC236}">
                <a16:creationId xmlns:a16="http://schemas.microsoft.com/office/drawing/2014/main" id="{197440D3-CC83-4A04-1522-C046574FCDA2}"/>
              </a:ext>
            </a:extLst>
          </p:cNvPr>
          <p:cNvSpPr/>
          <p:nvPr/>
        </p:nvSpPr>
        <p:spPr>
          <a:xfrm>
            <a:off x="4260524" y="4295387"/>
            <a:ext cx="136525" cy="134716"/>
          </a:xfrm>
          <a:prstGeom prst="diamond">
            <a:avLst/>
          </a:prstGeom>
          <a:solidFill>
            <a:srgbClr val="18151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72" name="Diamond 71">
            <a:extLst>
              <a:ext uri="{FF2B5EF4-FFF2-40B4-BE49-F238E27FC236}">
                <a16:creationId xmlns:a16="http://schemas.microsoft.com/office/drawing/2014/main" id="{759F3A6F-FFEE-4480-9A98-08FBDEDF964B}"/>
              </a:ext>
            </a:extLst>
          </p:cNvPr>
          <p:cNvSpPr/>
          <p:nvPr/>
        </p:nvSpPr>
        <p:spPr>
          <a:xfrm>
            <a:off x="4260524" y="4600187"/>
            <a:ext cx="136525" cy="134716"/>
          </a:xfrm>
          <a:prstGeom prst="diamond">
            <a:avLst/>
          </a:prstGeom>
          <a:solidFill>
            <a:srgbClr val="18151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74" name="Diamond 73">
            <a:extLst>
              <a:ext uri="{FF2B5EF4-FFF2-40B4-BE49-F238E27FC236}">
                <a16:creationId xmlns:a16="http://schemas.microsoft.com/office/drawing/2014/main" id="{646AA5B3-3F80-E4C7-08E9-030220F69B02}"/>
              </a:ext>
            </a:extLst>
          </p:cNvPr>
          <p:cNvSpPr/>
          <p:nvPr/>
        </p:nvSpPr>
        <p:spPr>
          <a:xfrm>
            <a:off x="4260524" y="4904987"/>
            <a:ext cx="136525" cy="134716"/>
          </a:xfrm>
          <a:prstGeom prst="diamond">
            <a:avLst/>
          </a:prstGeom>
          <a:solidFill>
            <a:srgbClr val="18151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75" name="Diamond 74">
            <a:extLst>
              <a:ext uri="{FF2B5EF4-FFF2-40B4-BE49-F238E27FC236}">
                <a16:creationId xmlns:a16="http://schemas.microsoft.com/office/drawing/2014/main" id="{A2F2C0D1-201A-21FB-514B-0489910BFA0F}"/>
              </a:ext>
            </a:extLst>
          </p:cNvPr>
          <p:cNvSpPr/>
          <p:nvPr/>
        </p:nvSpPr>
        <p:spPr>
          <a:xfrm>
            <a:off x="8529632" y="3993692"/>
            <a:ext cx="136525" cy="134716"/>
          </a:xfrm>
          <a:prstGeom prst="diamond">
            <a:avLst/>
          </a:prstGeom>
          <a:solidFill>
            <a:srgbClr val="18151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77" name="Diamond 76">
            <a:extLst>
              <a:ext uri="{FF2B5EF4-FFF2-40B4-BE49-F238E27FC236}">
                <a16:creationId xmlns:a16="http://schemas.microsoft.com/office/drawing/2014/main" id="{F42ACFAD-B2F4-92ED-CFE3-E40B5D93FFB1}"/>
              </a:ext>
            </a:extLst>
          </p:cNvPr>
          <p:cNvSpPr/>
          <p:nvPr/>
        </p:nvSpPr>
        <p:spPr>
          <a:xfrm>
            <a:off x="8529632" y="4298492"/>
            <a:ext cx="136525" cy="134716"/>
          </a:xfrm>
          <a:prstGeom prst="diamond">
            <a:avLst/>
          </a:prstGeom>
          <a:solidFill>
            <a:srgbClr val="18151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80" name="Diamond 79">
            <a:extLst>
              <a:ext uri="{FF2B5EF4-FFF2-40B4-BE49-F238E27FC236}">
                <a16:creationId xmlns:a16="http://schemas.microsoft.com/office/drawing/2014/main" id="{1CD92D1C-E209-3866-5DF3-BE2B1F65992F}"/>
              </a:ext>
            </a:extLst>
          </p:cNvPr>
          <p:cNvSpPr/>
          <p:nvPr/>
        </p:nvSpPr>
        <p:spPr>
          <a:xfrm>
            <a:off x="8529632" y="4603292"/>
            <a:ext cx="136525" cy="134716"/>
          </a:xfrm>
          <a:prstGeom prst="diamond">
            <a:avLst/>
          </a:prstGeom>
          <a:solidFill>
            <a:srgbClr val="18151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81" name="Diamond 80">
            <a:extLst>
              <a:ext uri="{FF2B5EF4-FFF2-40B4-BE49-F238E27FC236}">
                <a16:creationId xmlns:a16="http://schemas.microsoft.com/office/drawing/2014/main" id="{E3B7279D-6ED5-5B38-5E97-A0726FC158E1}"/>
              </a:ext>
            </a:extLst>
          </p:cNvPr>
          <p:cNvSpPr/>
          <p:nvPr/>
        </p:nvSpPr>
        <p:spPr>
          <a:xfrm>
            <a:off x="8529632" y="4908092"/>
            <a:ext cx="136525" cy="134716"/>
          </a:xfrm>
          <a:prstGeom prst="diamond">
            <a:avLst/>
          </a:prstGeom>
          <a:solidFill>
            <a:srgbClr val="18151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cxnSp>
        <p:nvCxnSpPr>
          <p:cNvPr id="90" name="Elbow Connector 89">
            <a:extLst>
              <a:ext uri="{FF2B5EF4-FFF2-40B4-BE49-F238E27FC236}">
                <a16:creationId xmlns:a16="http://schemas.microsoft.com/office/drawing/2014/main" id="{4979F98B-61FA-22BE-4FD6-675BF79BD99E}"/>
              </a:ext>
            </a:extLst>
          </p:cNvPr>
          <p:cNvCxnSpPr>
            <a:cxnSpLocks/>
            <a:stCxn id="70" idx="3"/>
            <a:endCxn id="52" idx="2"/>
          </p:cNvCxnSpPr>
          <p:nvPr/>
        </p:nvCxnSpPr>
        <p:spPr>
          <a:xfrm>
            <a:off x="4397049" y="4057945"/>
            <a:ext cx="1271038" cy="5124"/>
          </a:xfrm>
          <a:prstGeom prst="bentConnector3">
            <a:avLst>
              <a:gd name="adj1" fmla="val 50000"/>
            </a:avLst>
          </a:prstGeom>
          <a:ln>
            <a:solidFill>
              <a:srgbClr val="181516"/>
            </a:solidFill>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2F1C1A21-B517-9D48-98E0-A522E97E458E}"/>
              </a:ext>
            </a:extLst>
          </p:cNvPr>
          <p:cNvCxnSpPr>
            <a:cxnSpLocks/>
            <a:stCxn id="71" idx="3"/>
            <a:endCxn id="53" idx="2"/>
          </p:cNvCxnSpPr>
          <p:nvPr/>
        </p:nvCxnSpPr>
        <p:spPr>
          <a:xfrm flipV="1">
            <a:off x="4397049" y="4230316"/>
            <a:ext cx="1271038" cy="132429"/>
          </a:xfrm>
          <a:prstGeom prst="bentConnector3">
            <a:avLst>
              <a:gd name="adj1" fmla="val 50000"/>
            </a:avLst>
          </a:prstGeom>
          <a:ln>
            <a:solidFill>
              <a:srgbClr val="181516"/>
            </a:solidFill>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0925B983-FFB4-C17B-1650-702A536D5248}"/>
              </a:ext>
            </a:extLst>
          </p:cNvPr>
          <p:cNvCxnSpPr>
            <a:cxnSpLocks/>
            <a:stCxn id="72" idx="3"/>
            <a:endCxn id="59" idx="2"/>
          </p:cNvCxnSpPr>
          <p:nvPr/>
        </p:nvCxnSpPr>
        <p:spPr>
          <a:xfrm flipV="1">
            <a:off x="4397049" y="4613943"/>
            <a:ext cx="1271038" cy="53602"/>
          </a:xfrm>
          <a:prstGeom prst="bentConnector3">
            <a:avLst>
              <a:gd name="adj1" fmla="val 50000"/>
            </a:avLst>
          </a:prstGeom>
          <a:ln>
            <a:solidFill>
              <a:srgbClr val="181516"/>
            </a:solidFill>
          </a:ln>
        </p:spPr>
        <p:style>
          <a:lnRef idx="1">
            <a:schemeClr val="accent1"/>
          </a:lnRef>
          <a:fillRef idx="0">
            <a:schemeClr val="accent1"/>
          </a:fillRef>
          <a:effectRef idx="0">
            <a:schemeClr val="accent1"/>
          </a:effectRef>
          <a:fontRef idx="minor">
            <a:schemeClr val="tx1"/>
          </a:fontRef>
        </p:style>
      </p:cxnSp>
      <p:cxnSp>
        <p:nvCxnSpPr>
          <p:cNvPr id="99" name="Elbow Connector 98">
            <a:extLst>
              <a:ext uri="{FF2B5EF4-FFF2-40B4-BE49-F238E27FC236}">
                <a16:creationId xmlns:a16="http://schemas.microsoft.com/office/drawing/2014/main" id="{0CA6A4C7-CCB1-F4EB-CBE9-FD3063886CA8}"/>
              </a:ext>
            </a:extLst>
          </p:cNvPr>
          <p:cNvCxnSpPr>
            <a:cxnSpLocks/>
            <a:stCxn id="74" idx="3"/>
            <a:endCxn id="61" idx="2"/>
          </p:cNvCxnSpPr>
          <p:nvPr/>
        </p:nvCxnSpPr>
        <p:spPr>
          <a:xfrm>
            <a:off x="4397049" y="4972345"/>
            <a:ext cx="1277429" cy="196225"/>
          </a:xfrm>
          <a:prstGeom prst="bentConnector3">
            <a:avLst>
              <a:gd name="adj1" fmla="val 50000"/>
            </a:avLst>
          </a:prstGeom>
          <a:ln>
            <a:solidFill>
              <a:srgbClr val="181516"/>
            </a:solidFill>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57559139-E7B1-81D9-43B9-B896B09C547E}"/>
              </a:ext>
            </a:extLst>
          </p:cNvPr>
          <p:cNvCxnSpPr>
            <a:cxnSpLocks/>
            <a:stCxn id="55" idx="6"/>
            <a:endCxn id="75" idx="1"/>
          </p:cNvCxnSpPr>
          <p:nvPr/>
        </p:nvCxnSpPr>
        <p:spPr>
          <a:xfrm flipV="1">
            <a:off x="7063487" y="4061050"/>
            <a:ext cx="1466145" cy="2019"/>
          </a:xfrm>
          <a:prstGeom prst="bentConnector3">
            <a:avLst>
              <a:gd name="adj1" fmla="val 50000"/>
            </a:avLst>
          </a:prstGeom>
          <a:ln>
            <a:solidFill>
              <a:srgbClr val="181516"/>
            </a:solidFill>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45A148C9-BC01-696B-3414-5085E397582A}"/>
              </a:ext>
            </a:extLst>
          </p:cNvPr>
          <p:cNvCxnSpPr>
            <a:cxnSpLocks/>
            <a:stCxn id="60" idx="6"/>
            <a:endCxn id="77" idx="1"/>
          </p:cNvCxnSpPr>
          <p:nvPr/>
        </p:nvCxnSpPr>
        <p:spPr>
          <a:xfrm flipV="1">
            <a:off x="7062549" y="4365850"/>
            <a:ext cx="1467083" cy="249843"/>
          </a:xfrm>
          <a:prstGeom prst="bentConnector3">
            <a:avLst>
              <a:gd name="adj1" fmla="val 50000"/>
            </a:avLst>
          </a:prstGeom>
          <a:ln>
            <a:solidFill>
              <a:srgbClr val="181516"/>
            </a:solidFill>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65073B1F-82D1-C0FF-5638-6779BF022BC9}"/>
              </a:ext>
            </a:extLst>
          </p:cNvPr>
          <p:cNvCxnSpPr>
            <a:cxnSpLocks/>
            <a:stCxn id="65" idx="6"/>
            <a:endCxn id="80" idx="1"/>
          </p:cNvCxnSpPr>
          <p:nvPr/>
        </p:nvCxnSpPr>
        <p:spPr>
          <a:xfrm flipV="1">
            <a:off x="7058690" y="4670650"/>
            <a:ext cx="1470942" cy="114294"/>
          </a:xfrm>
          <a:prstGeom prst="bentConnector3">
            <a:avLst>
              <a:gd name="adj1" fmla="val 61267"/>
            </a:avLst>
          </a:prstGeom>
          <a:ln>
            <a:solidFill>
              <a:srgbClr val="181516"/>
            </a:solidFill>
          </a:ln>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1577C03B-BD58-F59B-5C55-235ED7506113}"/>
              </a:ext>
            </a:extLst>
          </p:cNvPr>
          <p:cNvCxnSpPr>
            <a:cxnSpLocks/>
            <a:stCxn id="63" idx="6"/>
            <a:endCxn id="81" idx="1"/>
          </p:cNvCxnSpPr>
          <p:nvPr/>
        </p:nvCxnSpPr>
        <p:spPr>
          <a:xfrm flipV="1">
            <a:off x="7063487" y="4975450"/>
            <a:ext cx="1466145" cy="196740"/>
          </a:xfrm>
          <a:prstGeom prst="bentConnector3">
            <a:avLst>
              <a:gd name="adj1" fmla="val 50000"/>
            </a:avLst>
          </a:prstGeom>
          <a:ln>
            <a:solidFill>
              <a:srgbClr val="181516"/>
            </a:solidFill>
          </a:ln>
        </p:spPr>
        <p:style>
          <a:lnRef idx="1">
            <a:schemeClr val="accent1"/>
          </a:lnRef>
          <a:fillRef idx="0">
            <a:schemeClr val="accent1"/>
          </a:fillRef>
          <a:effectRef idx="0">
            <a:schemeClr val="accent1"/>
          </a:effectRef>
          <a:fontRef idx="minor">
            <a:schemeClr val="tx1"/>
          </a:fontRef>
        </p:style>
      </p:cxnSp>
      <p:grpSp>
        <p:nvGrpSpPr>
          <p:cNvPr id="1054" name="Group 1053">
            <a:extLst>
              <a:ext uri="{FF2B5EF4-FFF2-40B4-BE49-F238E27FC236}">
                <a16:creationId xmlns:a16="http://schemas.microsoft.com/office/drawing/2014/main" id="{2C7AEF64-74A8-4058-8FDA-808740BC95DA}"/>
              </a:ext>
            </a:extLst>
          </p:cNvPr>
          <p:cNvGrpSpPr/>
          <p:nvPr/>
        </p:nvGrpSpPr>
        <p:grpSpPr>
          <a:xfrm>
            <a:off x="5772353" y="1657080"/>
            <a:ext cx="695913" cy="571728"/>
            <a:chOff x="2713782" y="1549591"/>
            <a:chExt cx="695913" cy="571728"/>
          </a:xfrm>
        </p:grpSpPr>
        <p:sp>
          <p:nvSpPr>
            <p:cNvPr id="1033" name="Rectangle 1032">
              <a:extLst>
                <a:ext uri="{FF2B5EF4-FFF2-40B4-BE49-F238E27FC236}">
                  <a16:creationId xmlns:a16="http://schemas.microsoft.com/office/drawing/2014/main" id="{1A9AEC09-7D98-AAFA-2716-37721D5E4C53}"/>
                </a:ext>
              </a:extLst>
            </p:cNvPr>
            <p:cNvSpPr/>
            <p:nvPr/>
          </p:nvSpPr>
          <p:spPr>
            <a:xfrm>
              <a:off x="2715695" y="1549591"/>
              <a:ext cx="694000" cy="57172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pic>
          <p:nvPicPr>
            <p:cNvPr id="8" name="Graphic 7" descr="Document outline">
              <a:extLst>
                <a:ext uri="{FF2B5EF4-FFF2-40B4-BE49-F238E27FC236}">
                  <a16:creationId xmlns:a16="http://schemas.microsoft.com/office/drawing/2014/main" id="{0E18CA0D-B2CD-068D-26D6-4D6F4128B09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713782" y="1772480"/>
              <a:ext cx="320237" cy="320237"/>
            </a:xfrm>
            <a:prstGeom prst="rect">
              <a:avLst/>
            </a:prstGeom>
          </p:spPr>
        </p:pic>
        <p:pic>
          <p:nvPicPr>
            <p:cNvPr id="16" name="Graphic 15" descr="Processor outline">
              <a:extLst>
                <a:ext uri="{FF2B5EF4-FFF2-40B4-BE49-F238E27FC236}">
                  <a16:creationId xmlns:a16="http://schemas.microsoft.com/office/drawing/2014/main" id="{73E87DB0-F6A8-EF81-52A5-152857EAFC82}"/>
                </a:ext>
              </a:extLst>
            </p:cNvPr>
            <p:cNvPicPr>
              <a:picLocks noChangeAspect="1"/>
            </p:cNvPicPr>
            <p:nvPr/>
          </p:nvPicPr>
          <p:blipFill>
            <a:blip r:embed="rId7">
              <a:extLst>
                <a:ext uri="{96DAC541-7B7A-43D3-8B79-37D633B846F1}">
                  <asvg:svgBlip xmlns:asvg="http://schemas.microsoft.com/office/drawing/2016/SVG/main" r:embed="rId15"/>
                </a:ext>
              </a:extLst>
            </a:blip>
            <a:stretch>
              <a:fillRect/>
            </a:stretch>
          </p:blipFill>
          <p:spPr>
            <a:xfrm>
              <a:off x="3034019" y="1745644"/>
              <a:ext cx="375675" cy="375675"/>
            </a:xfrm>
            <a:prstGeom prst="rect">
              <a:avLst/>
            </a:prstGeom>
          </p:spPr>
        </p:pic>
        <p:sp>
          <p:nvSpPr>
            <p:cNvPr id="1034" name="TextBox 1033">
              <a:extLst>
                <a:ext uri="{FF2B5EF4-FFF2-40B4-BE49-F238E27FC236}">
                  <a16:creationId xmlns:a16="http://schemas.microsoft.com/office/drawing/2014/main" id="{F27B49B4-651A-C317-E021-CE1558D187F4}"/>
                </a:ext>
              </a:extLst>
            </p:cNvPr>
            <p:cNvSpPr txBox="1"/>
            <p:nvPr/>
          </p:nvSpPr>
          <p:spPr>
            <a:xfrm>
              <a:off x="2834630" y="1576594"/>
              <a:ext cx="462986" cy="184666"/>
            </a:xfrm>
            <a:prstGeom prst="rect">
              <a:avLst/>
            </a:prstGeom>
            <a:noFill/>
          </p:spPr>
          <p:txBody>
            <a:bodyPr wrap="square" lIns="0" tIns="0" rIns="0" bIns="0" rtlCol="0">
              <a:spAutoFit/>
            </a:bodyPr>
            <a:lstStyle/>
            <a:p>
              <a:pPr algn="ctr"/>
              <a:r>
                <a:rPr lang="en-US" sz="1200" dirty="0">
                  <a:solidFill>
                    <a:srgbClr val="181516"/>
                  </a:solidFill>
                  <a:latin typeface="+mj-lt"/>
                </a:rPr>
                <a:t>Rule 1</a:t>
              </a:r>
            </a:p>
          </p:txBody>
        </p:sp>
      </p:grpSp>
      <p:pic>
        <p:nvPicPr>
          <p:cNvPr id="1048" name="Graphic 1047" descr="Workflow outline">
            <a:extLst>
              <a:ext uri="{FF2B5EF4-FFF2-40B4-BE49-F238E27FC236}">
                <a16:creationId xmlns:a16="http://schemas.microsoft.com/office/drawing/2014/main" id="{0DDB500E-864B-2BEA-EEE5-CAB8637B87A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344732" y="4060381"/>
            <a:ext cx="356874" cy="356874"/>
          </a:xfrm>
          <a:prstGeom prst="rect">
            <a:avLst/>
          </a:prstGeom>
        </p:spPr>
      </p:pic>
      <p:pic>
        <p:nvPicPr>
          <p:cNvPr id="1050" name="Graphic 1049" descr="Decision chart outline">
            <a:extLst>
              <a:ext uri="{FF2B5EF4-FFF2-40B4-BE49-F238E27FC236}">
                <a16:creationId xmlns:a16="http://schemas.microsoft.com/office/drawing/2014/main" id="{EFB11731-BA59-BE20-7F4E-20FD795ACDA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373801" y="4634344"/>
            <a:ext cx="306319" cy="306319"/>
          </a:xfrm>
          <a:prstGeom prst="rect">
            <a:avLst/>
          </a:prstGeom>
        </p:spPr>
      </p:pic>
      <p:pic>
        <p:nvPicPr>
          <p:cNvPr id="1052" name="Graphic 1051" descr="Artificial Intelligence outline">
            <a:extLst>
              <a:ext uri="{FF2B5EF4-FFF2-40B4-BE49-F238E27FC236}">
                <a16:creationId xmlns:a16="http://schemas.microsoft.com/office/drawing/2014/main" id="{77A50049-C0C2-6395-ED6C-D4415B4BF0D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196208" y="2024966"/>
            <a:ext cx="489738" cy="489738"/>
          </a:xfrm>
          <a:prstGeom prst="rect">
            <a:avLst/>
          </a:prstGeom>
        </p:spPr>
      </p:pic>
      <p:grpSp>
        <p:nvGrpSpPr>
          <p:cNvPr id="1055" name="Group 1054">
            <a:extLst>
              <a:ext uri="{FF2B5EF4-FFF2-40B4-BE49-F238E27FC236}">
                <a16:creationId xmlns:a16="http://schemas.microsoft.com/office/drawing/2014/main" id="{873DDA87-2693-AB71-CFFF-FD83C0EBEBD3}"/>
              </a:ext>
            </a:extLst>
          </p:cNvPr>
          <p:cNvGrpSpPr/>
          <p:nvPr/>
        </p:nvGrpSpPr>
        <p:grpSpPr>
          <a:xfrm>
            <a:off x="5769740" y="2312316"/>
            <a:ext cx="695913" cy="571728"/>
            <a:chOff x="2713782" y="1549591"/>
            <a:chExt cx="695913" cy="571728"/>
          </a:xfrm>
          <a:solidFill>
            <a:srgbClr val="F2CB50"/>
          </a:solidFill>
        </p:grpSpPr>
        <p:sp>
          <p:nvSpPr>
            <p:cNvPr id="1056" name="Rectangle 1055">
              <a:extLst>
                <a:ext uri="{FF2B5EF4-FFF2-40B4-BE49-F238E27FC236}">
                  <a16:creationId xmlns:a16="http://schemas.microsoft.com/office/drawing/2014/main" id="{5AFB639A-0D47-9FF1-4579-D1CFB8F1C181}"/>
                </a:ext>
              </a:extLst>
            </p:cNvPr>
            <p:cNvSpPr/>
            <p:nvPr/>
          </p:nvSpPr>
          <p:spPr>
            <a:xfrm>
              <a:off x="2715695" y="1549591"/>
              <a:ext cx="694000" cy="5717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pic>
          <p:nvPicPr>
            <p:cNvPr id="1057" name="Graphic 1056" descr="Document outline">
              <a:extLst>
                <a:ext uri="{FF2B5EF4-FFF2-40B4-BE49-F238E27FC236}">
                  <a16:creationId xmlns:a16="http://schemas.microsoft.com/office/drawing/2014/main" id="{18CC474D-3A83-E043-FF3D-45426248AA1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713782" y="1772480"/>
              <a:ext cx="320237" cy="320237"/>
            </a:xfrm>
            <a:prstGeom prst="rect">
              <a:avLst/>
            </a:prstGeom>
          </p:spPr>
        </p:pic>
        <p:pic>
          <p:nvPicPr>
            <p:cNvPr id="1058" name="Graphic 1057" descr="Processor outline">
              <a:extLst>
                <a:ext uri="{FF2B5EF4-FFF2-40B4-BE49-F238E27FC236}">
                  <a16:creationId xmlns:a16="http://schemas.microsoft.com/office/drawing/2014/main" id="{9209AAFF-0398-4C58-2158-B9E601CE29E0}"/>
                </a:ext>
              </a:extLst>
            </p:cNvPr>
            <p:cNvPicPr>
              <a:picLocks noChangeAspect="1"/>
            </p:cNvPicPr>
            <p:nvPr/>
          </p:nvPicPr>
          <p:blipFill>
            <a:blip r:embed="rId7">
              <a:extLst>
                <a:ext uri="{96DAC541-7B7A-43D3-8B79-37D633B846F1}">
                  <asvg:svgBlip xmlns:asvg="http://schemas.microsoft.com/office/drawing/2016/SVG/main" r:embed="rId15"/>
                </a:ext>
              </a:extLst>
            </a:blip>
            <a:stretch>
              <a:fillRect/>
            </a:stretch>
          </p:blipFill>
          <p:spPr>
            <a:xfrm>
              <a:off x="3034019" y="1745644"/>
              <a:ext cx="375675" cy="375675"/>
            </a:xfrm>
            <a:prstGeom prst="rect">
              <a:avLst/>
            </a:prstGeom>
          </p:spPr>
        </p:pic>
        <p:sp>
          <p:nvSpPr>
            <p:cNvPr id="1059" name="TextBox 1058">
              <a:extLst>
                <a:ext uri="{FF2B5EF4-FFF2-40B4-BE49-F238E27FC236}">
                  <a16:creationId xmlns:a16="http://schemas.microsoft.com/office/drawing/2014/main" id="{29EEF829-F30C-C9D8-6845-08250EAFF83B}"/>
                </a:ext>
              </a:extLst>
            </p:cNvPr>
            <p:cNvSpPr txBox="1"/>
            <p:nvPr/>
          </p:nvSpPr>
          <p:spPr>
            <a:xfrm>
              <a:off x="2834630" y="1576594"/>
              <a:ext cx="462986" cy="184666"/>
            </a:xfrm>
            <a:prstGeom prst="rect">
              <a:avLst/>
            </a:prstGeom>
            <a:grpFill/>
          </p:spPr>
          <p:txBody>
            <a:bodyPr wrap="square" lIns="0" tIns="0" rIns="0" bIns="0" rtlCol="0">
              <a:spAutoFit/>
            </a:bodyPr>
            <a:lstStyle/>
            <a:p>
              <a:pPr algn="ctr"/>
              <a:r>
                <a:rPr lang="en-US" sz="1200" dirty="0">
                  <a:solidFill>
                    <a:srgbClr val="181516"/>
                  </a:solidFill>
                  <a:latin typeface="+mj-lt"/>
                </a:rPr>
                <a:t>Rule 2</a:t>
              </a:r>
            </a:p>
          </p:txBody>
        </p:sp>
      </p:grpSp>
      <p:grpSp>
        <p:nvGrpSpPr>
          <p:cNvPr id="1060" name="Group 1059">
            <a:extLst>
              <a:ext uri="{FF2B5EF4-FFF2-40B4-BE49-F238E27FC236}">
                <a16:creationId xmlns:a16="http://schemas.microsoft.com/office/drawing/2014/main" id="{3D1FAEF0-04C3-A012-BA00-15D033450044}"/>
              </a:ext>
            </a:extLst>
          </p:cNvPr>
          <p:cNvGrpSpPr/>
          <p:nvPr/>
        </p:nvGrpSpPr>
        <p:grpSpPr>
          <a:xfrm>
            <a:off x="6568952" y="1657080"/>
            <a:ext cx="695913" cy="571728"/>
            <a:chOff x="2713782" y="1549591"/>
            <a:chExt cx="695913" cy="571728"/>
          </a:xfrm>
        </p:grpSpPr>
        <p:sp>
          <p:nvSpPr>
            <p:cNvPr id="1061" name="Rectangle 1060">
              <a:extLst>
                <a:ext uri="{FF2B5EF4-FFF2-40B4-BE49-F238E27FC236}">
                  <a16:creationId xmlns:a16="http://schemas.microsoft.com/office/drawing/2014/main" id="{A31DCD39-A66F-AD8D-C64A-0905C3F3C0D7}"/>
                </a:ext>
              </a:extLst>
            </p:cNvPr>
            <p:cNvSpPr/>
            <p:nvPr/>
          </p:nvSpPr>
          <p:spPr>
            <a:xfrm>
              <a:off x="2715695" y="1549591"/>
              <a:ext cx="694000" cy="57172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pic>
          <p:nvPicPr>
            <p:cNvPr id="1062" name="Graphic 1061" descr="Document outline">
              <a:extLst>
                <a:ext uri="{FF2B5EF4-FFF2-40B4-BE49-F238E27FC236}">
                  <a16:creationId xmlns:a16="http://schemas.microsoft.com/office/drawing/2014/main" id="{549E6FC3-8861-D013-8150-5EDB573890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713782" y="1772480"/>
              <a:ext cx="320237" cy="320237"/>
            </a:xfrm>
            <a:prstGeom prst="rect">
              <a:avLst/>
            </a:prstGeom>
          </p:spPr>
        </p:pic>
        <p:pic>
          <p:nvPicPr>
            <p:cNvPr id="1063" name="Graphic 1062" descr="Processor outline">
              <a:extLst>
                <a:ext uri="{FF2B5EF4-FFF2-40B4-BE49-F238E27FC236}">
                  <a16:creationId xmlns:a16="http://schemas.microsoft.com/office/drawing/2014/main" id="{5D715DC4-6A34-D10C-B154-E562E5B02653}"/>
                </a:ext>
              </a:extLst>
            </p:cNvPr>
            <p:cNvPicPr>
              <a:picLocks noChangeAspect="1"/>
            </p:cNvPicPr>
            <p:nvPr/>
          </p:nvPicPr>
          <p:blipFill>
            <a:blip r:embed="rId7">
              <a:extLst>
                <a:ext uri="{96DAC541-7B7A-43D3-8B79-37D633B846F1}">
                  <asvg:svgBlip xmlns:asvg="http://schemas.microsoft.com/office/drawing/2016/SVG/main" r:embed="rId15"/>
                </a:ext>
              </a:extLst>
            </a:blip>
            <a:stretch>
              <a:fillRect/>
            </a:stretch>
          </p:blipFill>
          <p:spPr>
            <a:xfrm>
              <a:off x="3034019" y="1745644"/>
              <a:ext cx="375675" cy="375675"/>
            </a:xfrm>
            <a:prstGeom prst="rect">
              <a:avLst/>
            </a:prstGeom>
          </p:spPr>
        </p:pic>
        <p:sp>
          <p:nvSpPr>
            <p:cNvPr id="1064" name="TextBox 1063">
              <a:extLst>
                <a:ext uri="{FF2B5EF4-FFF2-40B4-BE49-F238E27FC236}">
                  <a16:creationId xmlns:a16="http://schemas.microsoft.com/office/drawing/2014/main" id="{162ADAC8-D82B-6CF2-1ED0-E953C850CC27}"/>
                </a:ext>
              </a:extLst>
            </p:cNvPr>
            <p:cNvSpPr txBox="1"/>
            <p:nvPr/>
          </p:nvSpPr>
          <p:spPr>
            <a:xfrm>
              <a:off x="2834630" y="1576594"/>
              <a:ext cx="462986" cy="184666"/>
            </a:xfrm>
            <a:prstGeom prst="rect">
              <a:avLst/>
            </a:prstGeom>
            <a:noFill/>
          </p:spPr>
          <p:txBody>
            <a:bodyPr wrap="square" lIns="0" tIns="0" rIns="0" bIns="0" rtlCol="0">
              <a:spAutoFit/>
            </a:bodyPr>
            <a:lstStyle/>
            <a:p>
              <a:pPr algn="ctr"/>
              <a:r>
                <a:rPr lang="en-US" sz="1200" dirty="0">
                  <a:solidFill>
                    <a:srgbClr val="181516"/>
                  </a:solidFill>
                  <a:latin typeface="+mj-lt"/>
                </a:rPr>
                <a:t>Rule 3</a:t>
              </a:r>
            </a:p>
          </p:txBody>
        </p:sp>
      </p:grpSp>
      <p:grpSp>
        <p:nvGrpSpPr>
          <p:cNvPr id="1065" name="Group 1064">
            <a:extLst>
              <a:ext uri="{FF2B5EF4-FFF2-40B4-BE49-F238E27FC236}">
                <a16:creationId xmlns:a16="http://schemas.microsoft.com/office/drawing/2014/main" id="{F6720D85-56DE-4E5C-1C98-389B920C2B2F}"/>
              </a:ext>
            </a:extLst>
          </p:cNvPr>
          <p:cNvGrpSpPr/>
          <p:nvPr/>
        </p:nvGrpSpPr>
        <p:grpSpPr>
          <a:xfrm>
            <a:off x="6564963" y="2312315"/>
            <a:ext cx="695913" cy="571728"/>
            <a:chOff x="2713782" y="1549591"/>
            <a:chExt cx="695913" cy="571728"/>
          </a:xfrm>
          <a:solidFill>
            <a:schemeClr val="accent5"/>
          </a:solidFill>
        </p:grpSpPr>
        <p:sp>
          <p:nvSpPr>
            <p:cNvPr id="1066" name="Rectangle 1065">
              <a:extLst>
                <a:ext uri="{FF2B5EF4-FFF2-40B4-BE49-F238E27FC236}">
                  <a16:creationId xmlns:a16="http://schemas.microsoft.com/office/drawing/2014/main" id="{6513A0B3-92D9-0137-ADE2-A462AC0F92C3}"/>
                </a:ext>
              </a:extLst>
            </p:cNvPr>
            <p:cNvSpPr/>
            <p:nvPr/>
          </p:nvSpPr>
          <p:spPr>
            <a:xfrm>
              <a:off x="2715695" y="1549591"/>
              <a:ext cx="694000" cy="5717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pic>
          <p:nvPicPr>
            <p:cNvPr id="1067" name="Graphic 1066" descr="Document outline">
              <a:extLst>
                <a:ext uri="{FF2B5EF4-FFF2-40B4-BE49-F238E27FC236}">
                  <a16:creationId xmlns:a16="http://schemas.microsoft.com/office/drawing/2014/main" id="{3D91D466-DECE-CF0B-2816-A57B5BD6DB26}"/>
                </a:ext>
              </a:extLst>
            </p:cNvPr>
            <p:cNvPicPr>
              <a:picLocks noChangeAspect="1"/>
            </p:cNvPicPr>
            <p:nvPr/>
          </p:nvPicPr>
          <p:blipFill>
            <a:blip r:embed="rId13">
              <a:extLst>
                <a:ext uri="{96DAC541-7B7A-43D3-8B79-37D633B846F1}">
                  <asvg:svgBlip xmlns:asvg="http://schemas.microsoft.com/office/drawing/2016/SVG/main" r:embed="rId24"/>
                </a:ext>
              </a:extLst>
            </a:blip>
            <a:stretch>
              <a:fillRect/>
            </a:stretch>
          </p:blipFill>
          <p:spPr>
            <a:xfrm>
              <a:off x="2713782" y="1772480"/>
              <a:ext cx="320237" cy="320237"/>
            </a:xfrm>
            <a:prstGeom prst="rect">
              <a:avLst/>
            </a:prstGeom>
          </p:spPr>
        </p:pic>
        <p:pic>
          <p:nvPicPr>
            <p:cNvPr id="1068" name="Graphic 1067" descr="Processor outline">
              <a:extLst>
                <a:ext uri="{FF2B5EF4-FFF2-40B4-BE49-F238E27FC236}">
                  <a16:creationId xmlns:a16="http://schemas.microsoft.com/office/drawing/2014/main" id="{AA602EE5-911F-41C5-BE19-D0D6DD3A646A}"/>
                </a:ext>
              </a:extLst>
            </p:cNvPr>
            <p:cNvPicPr>
              <a:picLocks noChangeAspect="1"/>
            </p:cNvPicPr>
            <p:nvPr/>
          </p:nvPicPr>
          <p:blipFill>
            <a:blip r:embed="rId7">
              <a:extLst>
                <a:ext uri="{96DAC541-7B7A-43D3-8B79-37D633B846F1}">
                  <asvg:svgBlip xmlns:asvg="http://schemas.microsoft.com/office/drawing/2016/SVG/main" r:embed="rId25"/>
                </a:ext>
              </a:extLst>
            </a:blip>
            <a:stretch>
              <a:fillRect/>
            </a:stretch>
          </p:blipFill>
          <p:spPr>
            <a:xfrm>
              <a:off x="3034019" y="1745644"/>
              <a:ext cx="375675" cy="375675"/>
            </a:xfrm>
            <a:prstGeom prst="rect">
              <a:avLst/>
            </a:prstGeom>
          </p:spPr>
        </p:pic>
        <p:sp>
          <p:nvSpPr>
            <p:cNvPr id="1069" name="TextBox 1068">
              <a:extLst>
                <a:ext uri="{FF2B5EF4-FFF2-40B4-BE49-F238E27FC236}">
                  <a16:creationId xmlns:a16="http://schemas.microsoft.com/office/drawing/2014/main" id="{25364E5E-9E9E-4C40-CABB-AF6AF6F61918}"/>
                </a:ext>
              </a:extLst>
            </p:cNvPr>
            <p:cNvSpPr txBox="1"/>
            <p:nvPr/>
          </p:nvSpPr>
          <p:spPr>
            <a:xfrm>
              <a:off x="2834630" y="1576594"/>
              <a:ext cx="462986" cy="184666"/>
            </a:xfrm>
            <a:prstGeom prst="rect">
              <a:avLst/>
            </a:prstGeom>
            <a:grpFill/>
          </p:spPr>
          <p:txBody>
            <a:bodyPr wrap="square" lIns="0" tIns="0" rIns="0" bIns="0" rtlCol="0">
              <a:spAutoFit/>
            </a:bodyPr>
            <a:lstStyle/>
            <a:p>
              <a:pPr algn="ctr"/>
              <a:r>
                <a:rPr lang="en-US" sz="1200" dirty="0">
                  <a:solidFill>
                    <a:srgbClr val="181516"/>
                  </a:solidFill>
                  <a:latin typeface="+mj-lt"/>
                </a:rPr>
                <a:t>Rule N</a:t>
              </a:r>
            </a:p>
          </p:txBody>
        </p:sp>
      </p:grpSp>
      <p:sp>
        <p:nvSpPr>
          <p:cNvPr id="49" name="Right Brace 48">
            <a:extLst>
              <a:ext uri="{FF2B5EF4-FFF2-40B4-BE49-F238E27FC236}">
                <a16:creationId xmlns:a16="http://schemas.microsoft.com/office/drawing/2014/main" id="{B8C37226-9A4F-D440-6E5A-B6D59DACC3D4}"/>
              </a:ext>
            </a:extLst>
          </p:cNvPr>
          <p:cNvSpPr/>
          <p:nvPr/>
        </p:nvSpPr>
        <p:spPr>
          <a:xfrm rot="5400000">
            <a:off x="5888372" y="2388411"/>
            <a:ext cx="741813" cy="2345870"/>
          </a:xfrm>
          <a:prstGeom prst="rightBrace">
            <a:avLst>
              <a:gd name="adj1" fmla="val 8333"/>
              <a:gd name="adj2" fmla="val 475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U-Turn Arrow 2">
            <a:hlinkClick r:id="rId26" action="ppaction://hlinksldjump"/>
            <a:extLst>
              <a:ext uri="{FF2B5EF4-FFF2-40B4-BE49-F238E27FC236}">
                <a16:creationId xmlns:a16="http://schemas.microsoft.com/office/drawing/2014/main" id="{EDDE46D4-2B46-AE5D-202A-272221288EFA}"/>
              </a:ext>
            </a:extLst>
          </p:cNvPr>
          <p:cNvSpPr/>
          <p:nvPr/>
        </p:nvSpPr>
        <p:spPr>
          <a:xfrm rot="10800000">
            <a:off x="10748125" y="5554772"/>
            <a:ext cx="720613" cy="714096"/>
          </a:xfrm>
          <a:prstGeom prst="utur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solidFill>
                <a:schemeClr val="tx1"/>
              </a:solidFill>
              <a:latin typeface="+mj-lt"/>
            </a:endParaRPr>
          </a:p>
        </p:txBody>
      </p:sp>
    </p:spTree>
    <p:extLst>
      <p:ext uri="{BB962C8B-B14F-4D97-AF65-F5344CB8AC3E}">
        <p14:creationId xmlns:p14="http://schemas.microsoft.com/office/powerpoint/2010/main" val="220398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EB06CA-F23F-21C4-C699-46B87D46BC3B}"/>
              </a:ext>
            </a:extLst>
          </p:cNvPr>
          <p:cNvSpPr>
            <a:spLocks noGrp="1"/>
          </p:cNvSpPr>
          <p:nvPr>
            <p:ph type="dt" sz="half" idx="10"/>
          </p:nvPr>
        </p:nvSpPr>
        <p:spPr/>
        <p:txBody>
          <a:bodyPr/>
          <a:lstStyle/>
          <a:p>
            <a:fld id="{0B530299-CA6B-4E8C-BCCE-DD62263A5EED}" type="datetime4">
              <a:rPr lang="en-US" noProof="0" smtClean="0"/>
              <a:t>August 6, 2024</a:t>
            </a:fld>
            <a:endParaRPr lang="en-US" noProof="0"/>
          </a:p>
        </p:txBody>
      </p:sp>
      <p:sp>
        <p:nvSpPr>
          <p:cNvPr id="5" name="Slide Number Placeholder 4">
            <a:extLst>
              <a:ext uri="{FF2B5EF4-FFF2-40B4-BE49-F238E27FC236}">
                <a16:creationId xmlns:a16="http://schemas.microsoft.com/office/drawing/2014/main" id="{1A8117B6-176C-1F52-DCD1-B9EC197C73CE}"/>
              </a:ext>
            </a:extLst>
          </p:cNvPr>
          <p:cNvSpPr>
            <a:spLocks noGrp="1"/>
          </p:cNvSpPr>
          <p:nvPr>
            <p:ph type="sldNum" sz="quarter" idx="11"/>
          </p:nvPr>
        </p:nvSpPr>
        <p:spPr/>
        <p:txBody>
          <a:bodyPr/>
          <a:lstStyle/>
          <a:p>
            <a:fld id="{2DDEA8E7-5F55-4A60-8EF9-470692FC5635}" type="slidenum">
              <a:rPr lang="en-US" noProof="0" smtClean="0"/>
              <a:pPr/>
              <a:t>11</a:t>
            </a:fld>
            <a:endParaRPr lang="en-US" noProof="0"/>
          </a:p>
        </p:txBody>
      </p:sp>
      <p:sp>
        <p:nvSpPr>
          <p:cNvPr id="2" name="Title 1">
            <a:extLst>
              <a:ext uri="{FF2B5EF4-FFF2-40B4-BE49-F238E27FC236}">
                <a16:creationId xmlns:a16="http://schemas.microsoft.com/office/drawing/2014/main" id="{E8C06903-4D3E-91C8-5617-1AEF1608505C}"/>
              </a:ext>
            </a:extLst>
          </p:cNvPr>
          <p:cNvSpPr>
            <a:spLocks noGrp="1"/>
          </p:cNvSpPr>
          <p:nvPr>
            <p:ph type="title"/>
          </p:nvPr>
        </p:nvSpPr>
        <p:spPr>
          <a:xfrm>
            <a:off x="459112" y="747431"/>
            <a:ext cx="2224800" cy="2336057"/>
          </a:xfrm>
        </p:spPr>
        <p:txBody>
          <a:bodyPr/>
          <a:lstStyle/>
          <a:p>
            <a:pPr algn="ctr"/>
            <a:r>
              <a:rPr lang="en-US" sz="2800" dirty="0">
                <a:latin typeface="+mj-lt"/>
              </a:rPr>
              <a:t>Examples of </a:t>
            </a:r>
            <a:r>
              <a:rPr lang="en-US" sz="3600" dirty="0">
                <a:latin typeface="+mj-lt"/>
              </a:rPr>
              <a:t>Common Normalization Rules Area</a:t>
            </a:r>
            <a:br>
              <a:rPr lang="en-US" sz="2800" dirty="0">
                <a:latin typeface="+mj-lt"/>
              </a:rPr>
            </a:br>
            <a:br>
              <a:rPr lang="en-US" sz="2800" dirty="0">
                <a:latin typeface="+mj-lt"/>
              </a:rPr>
            </a:br>
            <a:br>
              <a:rPr lang="en-US" sz="2800" dirty="0">
                <a:latin typeface="+mj-lt"/>
              </a:rPr>
            </a:br>
            <a:br>
              <a:rPr lang="en-US" sz="2800" dirty="0">
                <a:latin typeface="+mj-lt"/>
              </a:rPr>
            </a:br>
            <a:br>
              <a:rPr lang="en-US" sz="4000" dirty="0">
                <a:latin typeface="+mj-lt"/>
              </a:rPr>
            </a:br>
            <a:endParaRPr lang="en-US" dirty="0"/>
          </a:p>
        </p:txBody>
      </p:sp>
      <p:graphicFrame>
        <p:nvGraphicFramePr>
          <p:cNvPr id="6" name="Content Placeholder 5">
            <a:extLst>
              <a:ext uri="{FF2B5EF4-FFF2-40B4-BE49-F238E27FC236}">
                <a16:creationId xmlns:a16="http://schemas.microsoft.com/office/drawing/2014/main" id="{7CFABF33-5822-8016-1638-BE6143F08B06}"/>
              </a:ext>
            </a:extLst>
          </p:cNvPr>
          <p:cNvGraphicFramePr>
            <a:graphicFrameLocks noGrp="1"/>
          </p:cNvGraphicFramePr>
          <p:nvPr>
            <p:ph sz="quarter" idx="13"/>
          </p:nvPr>
        </p:nvGraphicFramePr>
        <p:xfrm>
          <a:off x="6942557" y="358686"/>
          <a:ext cx="4337649" cy="20527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6">
            <a:extLst>
              <a:ext uri="{FF2B5EF4-FFF2-40B4-BE49-F238E27FC236}">
                <a16:creationId xmlns:a16="http://schemas.microsoft.com/office/drawing/2014/main" id="{EB8AB9D5-6115-5CF3-0C11-1DF1A6FD1E17}"/>
              </a:ext>
            </a:extLst>
          </p:cNvPr>
          <p:cNvGraphicFramePr>
            <a:graphicFrameLocks noGrp="1"/>
          </p:cNvGraphicFramePr>
          <p:nvPr>
            <p:ph sz="quarter" idx="16"/>
          </p:nvPr>
        </p:nvGraphicFramePr>
        <p:xfrm>
          <a:off x="6537000" y="4224388"/>
          <a:ext cx="5195887" cy="253047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 name="Diagram 8">
            <a:extLst>
              <a:ext uri="{FF2B5EF4-FFF2-40B4-BE49-F238E27FC236}">
                <a16:creationId xmlns:a16="http://schemas.microsoft.com/office/drawing/2014/main" id="{1688C1A4-B19E-60DA-C8EF-D6B7121E0FF2}"/>
              </a:ext>
            </a:extLst>
          </p:cNvPr>
          <p:cNvGraphicFramePr/>
          <p:nvPr/>
        </p:nvGraphicFramePr>
        <p:xfrm>
          <a:off x="7086426" y="2411480"/>
          <a:ext cx="4193780" cy="233605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4" name="TextBox 13">
            <a:extLst>
              <a:ext uri="{FF2B5EF4-FFF2-40B4-BE49-F238E27FC236}">
                <a16:creationId xmlns:a16="http://schemas.microsoft.com/office/drawing/2014/main" id="{A36DFC7B-6A98-7392-3C72-058608159CFE}"/>
              </a:ext>
            </a:extLst>
          </p:cNvPr>
          <p:cNvSpPr txBox="1"/>
          <p:nvPr/>
        </p:nvSpPr>
        <p:spPr>
          <a:xfrm>
            <a:off x="3766208" y="3263308"/>
            <a:ext cx="2899189" cy="923330"/>
          </a:xfrm>
          <a:prstGeom prst="rect">
            <a:avLst/>
          </a:prstGeom>
          <a:noFill/>
        </p:spPr>
        <p:txBody>
          <a:bodyPr wrap="square" lIns="0" tIns="0" rIns="0" bIns="0" rtlCol="0">
            <a:spAutoFit/>
          </a:bodyPr>
          <a:lstStyle/>
          <a:p>
            <a:pPr algn="ctr"/>
            <a:r>
              <a:rPr lang="en-US" sz="2000" dirty="0"/>
              <a:t>Apply a rationale (LDL / 0.8) to participants that use statin.</a:t>
            </a:r>
            <a:endParaRPr lang="en-US" sz="2000" dirty="0">
              <a:solidFill>
                <a:schemeClr val="accent1"/>
              </a:solidFill>
              <a:latin typeface="+mj-lt"/>
            </a:endParaRPr>
          </a:p>
        </p:txBody>
      </p:sp>
      <p:sp>
        <p:nvSpPr>
          <p:cNvPr id="16" name="TextBox 15">
            <a:extLst>
              <a:ext uri="{FF2B5EF4-FFF2-40B4-BE49-F238E27FC236}">
                <a16:creationId xmlns:a16="http://schemas.microsoft.com/office/drawing/2014/main" id="{FD1FCB13-6029-A726-353E-20429AD46FE5}"/>
              </a:ext>
            </a:extLst>
          </p:cNvPr>
          <p:cNvSpPr txBox="1"/>
          <p:nvPr/>
        </p:nvSpPr>
        <p:spPr>
          <a:xfrm>
            <a:off x="4526550" y="961550"/>
            <a:ext cx="2899189" cy="615553"/>
          </a:xfrm>
          <a:prstGeom prst="rect">
            <a:avLst/>
          </a:prstGeom>
          <a:noFill/>
        </p:spPr>
        <p:txBody>
          <a:bodyPr wrap="square" lIns="0" tIns="0" rIns="0" bIns="0" rtlCol="0">
            <a:spAutoFit/>
          </a:bodyPr>
          <a:lstStyle/>
          <a:p>
            <a:pPr algn="ctr"/>
            <a:r>
              <a:rPr lang="en-US" sz="2000" dirty="0"/>
              <a:t>Aggregate fields that are repeated in different files.</a:t>
            </a:r>
            <a:endParaRPr lang="en-US" sz="2000" dirty="0">
              <a:solidFill>
                <a:schemeClr val="accent1"/>
              </a:solidFill>
              <a:latin typeface="+mj-lt"/>
            </a:endParaRPr>
          </a:p>
        </p:txBody>
      </p:sp>
      <p:sp>
        <p:nvSpPr>
          <p:cNvPr id="18" name="TextBox 17">
            <a:extLst>
              <a:ext uri="{FF2B5EF4-FFF2-40B4-BE49-F238E27FC236}">
                <a16:creationId xmlns:a16="http://schemas.microsoft.com/office/drawing/2014/main" id="{C0B0EA07-E438-0C93-D78B-DE186A464C67}"/>
              </a:ext>
            </a:extLst>
          </p:cNvPr>
          <p:cNvSpPr txBox="1"/>
          <p:nvPr/>
        </p:nvSpPr>
        <p:spPr>
          <a:xfrm>
            <a:off x="3766208" y="5030507"/>
            <a:ext cx="2899189" cy="1015663"/>
          </a:xfrm>
          <a:prstGeom prst="rect">
            <a:avLst/>
          </a:prstGeom>
          <a:noFill/>
        </p:spPr>
        <p:txBody>
          <a:bodyPr wrap="square">
            <a:spAutoFit/>
          </a:bodyPr>
          <a:lstStyle/>
          <a:p>
            <a:pPr algn="ctr"/>
            <a:r>
              <a:rPr lang="en-US" sz="2000" dirty="0"/>
              <a:t>Normalize measurements that have had procedural changes over the years.</a:t>
            </a:r>
          </a:p>
        </p:txBody>
      </p:sp>
      <p:pic>
        <p:nvPicPr>
          <p:cNvPr id="19" name="Graphic 18" descr="Processor outline">
            <a:extLst>
              <a:ext uri="{FF2B5EF4-FFF2-40B4-BE49-F238E27FC236}">
                <a16:creationId xmlns:a16="http://schemas.microsoft.com/office/drawing/2014/main" id="{440DD9E7-00E6-7742-C03B-0AD32CD598B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59113" y="3542359"/>
            <a:ext cx="2224799" cy="2224799"/>
          </a:xfrm>
          <a:prstGeom prst="rect">
            <a:avLst/>
          </a:prstGeom>
        </p:spPr>
      </p:pic>
    </p:spTree>
    <p:custDataLst>
      <p:custData r:id="rId1"/>
      <p:custData r:id="rId2"/>
    </p:custDataLst>
    <p:extLst>
      <p:ext uri="{BB962C8B-B14F-4D97-AF65-F5344CB8AC3E}">
        <p14:creationId xmlns:p14="http://schemas.microsoft.com/office/powerpoint/2010/main" val="15000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E402-BEA5-6F19-D318-9718D0012B50}"/>
              </a:ext>
            </a:extLst>
          </p:cNvPr>
          <p:cNvSpPr>
            <a:spLocks noGrp="1"/>
          </p:cNvSpPr>
          <p:nvPr>
            <p:ph type="title"/>
          </p:nvPr>
        </p:nvSpPr>
        <p:spPr/>
        <p:txBody>
          <a:bodyPr/>
          <a:lstStyle/>
          <a:p>
            <a:r>
              <a:rPr lang="en-US" sz="2800" b="1" dirty="0">
                <a:solidFill>
                  <a:srgbClr val="011E5B"/>
                </a:solidFill>
              </a:rPr>
              <a:t>National Health and Nutrition Examination Survey (NHANES)</a:t>
            </a:r>
            <a:endParaRPr lang="en-US" sz="2800" dirty="0">
              <a:solidFill>
                <a:srgbClr val="011E5B"/>
              </a:solidFill>
            </a:endParaRPr>
          </a:p>
        </p:txBody>
      </p:sp>
      <p:sp>
        <p:nvSpPr>
          <p:cNvPr id="4" name="Date Placeholder 3">
            <a:extLst>
              <a:ext uri="{FF2B5EF4-FFF2-40B4-BE49-F238E27FC236}">
                <a16:creationId xmlns:a16="http://schemas.microsoft.com/office/drawing/2014/main" id="{DA04E883-4634-0FA8-0961-19A4053F58FD}"/>
              </a:ext>
            </a:extLst>
          </p:cNvPr>
          <p:cNvSpPr>
            <a:spLocks noGrp="1"/>
          </p:cNvSpPr>
          <p:nvPr>
            <p:ph type="dt" sz="half" idx="10"/>
          </p:nvPr>
        </p:nvSpPr>
        <p:spPr/>
        <p:txBody>
          <a:bodyPr/>
          <a:lstStyle/>
          <a:p>
            <a:fld id="{997ECFD5-E07E-4246-A3BA-6245CC117A65}" type="datetime4">
              <a:rPr lang="en-US" noProof="0" smtClean="0"/>
              <a:t>August 6, 2024</a:t>
            </a:fld>
            <a:endParaRPr lang="en-US" noProof="0"/>
          </a:p>
        </p:txBody>
      </p:sp>
      <p:sp>
        <p:nvSpPr>
          <p:cNvPr id="5" name="Slide Number Placeholder 4">
            <a:extLst>
              <a:ext uri="{FF2B5EF4-FFF2-40B4-BE49-F238E27FC236}">
                <a16:creationId xmlns:a16="http://schemas.microsoft.com/office/drawing/2014/main" id="{F8ABC3D8-850F-57F5-E61F-FD6CE202FC1F}"/>
              </a:ext>
            </a:extLst>
          </p:cNvPr>
          <p:cNvSpPr>
            <a:spLocks noGrp="1"/>
          </p:cNvSpPr>
          <p:nvPr>
            <p:ph type="sldNum" sz="quarter" idx="11"/>
          </p:nvPr>
        </p:nvSpPr>
        <p:spPr/>
        <p:txBody>
          <a:bodyPr/>
          <a:lstStyle/>
          <a:p>
            <a:fld id="{2DDEA8E7-5F55-4A60-8EF9-470692FC5635}" type="slidenum">
              <a:rPr lang="en-US" noProof="0" smtClean="0"/>
              <a:pPr/>
              <a:t>2</a:t>
            </a:fld>
            <a:endParaRPr lang="en-US" noProof="0"/>
          </a:p>
        </p:txBody>
      </p:sp>
      <p:sp>
        <p:nvSpPr>
          <p:cNvPr id="7" name="Text Placeholder 6">
            <a:extLst>
              <a:ext uri="{FF2B5EF4-FFF2-40B4-BE49-F238E27FC236}">
                <a16:creationId xmlns:a16="http://schemas.microsoft.com/office/drawing/2014/main" id="{0040A001-5444-F119-0AFE-E19F1F5D823A}"/>
              </a:ext>
            </a:extLst>
          </p:cNvPr>
          <p:cNvSpPr>
            <a:spLocks noGrp="1"/>
          </p:cNvSpPr>
          <p:nvPr>
            <p:ph type="body" sz="quarter" idx="13"/>
          </p:nvPr>
        </p:nvSpPr>
        <p:spPr/>
        <p:txBody>
          <a:bodyPr/>
          <a:lstStyle/>
          <a:p>
            <a:r>
              <a:rPr lang="en-US" dirty="0"/>
              <a:t>Objective + Methodology</a:t>
            </a:r>
          </a:p>
        </p:txBody>
      </p:sp>
      <p:pic>
        <p:nvPicPr>
          <p:cNvPr id="8" name="Picture 2" descr="The National Health and Nutrition Examination Survey has four trailers for its mobile testing center which are currently located at the fairgrounds in Orange County. (Spectrum News/William D'Urso)">
            <a:extLst>
              <a:ext uri="{FF2B5EF4-FFF2-40B4-BE49-F238E27FC236}">
                <a16:creationId xmlns:a16="http://schemas.microsoft.com/office/drawing/2014/main" id="{0C04C332-CA64-CC50-477E-C2E0BD43EA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0338" y="2691002"/>
            <a:ext cx="5278126" cy="309613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6315633-2F4F-1FF2-E525-3F86B63C110C}"/>
              </a:ext>
            </a:extLst>
          </p:cNvPr>
          <p:cNvSpPr txBox="1"/>
          <p:nvPr/>
        </p:nvSpPr>
        <p:spPr>
          <a:xfrm>
            <a:off x="717938" y="1854686"/>
            <a:ext cx="10753724" cy="369332"/>
          </a:xfrm>
          <a:prstGeom prst="rect">
            <a:avLst/>
          </a:prstGeom>
          <a:solidFill>
            <a:srgbClr val="011E5B"/>
          </a:solidFill>
          <a:ln>
            <a:noFill/>
          </a:ln>
        </p:spPr>
        <p:txBody>
          <a:bodyPr wrap="square">
            <a:spAutoFit/>
          </a:bodyPr>
          <a:lstStyle/>
          <a:p>
            <a:pPr algn="ctr"/>
            <a:r>
              <a:rPr lang="en-US" b="1" dirty="0">
                <a:solidFill>
                  <a:schemeClr val="bg1"/>
                </a:solidFill>
              </a:rPr>
              <a:t>NHANES </a:t>
            </a:r>
            <a:r>
              <a:rPr lang="en-US" sz="1600" dirty="0">
                <a:solidFill>
                  <a:schemeClr val="bg1"/>
                </a:solidFill>
              </a:rPr>
              <a:t>is a program of studies designed to assess the health and nutritional status of adults and children in the United States.</a:t>
            </a:r>
          </a:p>
        </p:txBody>
      </p:sp>
      <p:sp>
        <p:nvSpPr>
          <p:cNvPr id="11" name="Content Placeholder 10">
            <a:extLst>
              <a:ext uri="{FF2B5EF4-FFF2-40B4-BE49-F238E27FC236}">
                <a16:creationId xmlns:a16="http://schemas.microsoft.com/office/drawing/2014/main" id="{D9AF3DFD-F298-4678-9FFD-7AB3420A2CBD}"/>
              </a:ext>
            </a:extLst>
          </p:cNvPr>
          <p:cNvSpPr txBox="1">
            <a:spLocks noGrp="1"/>
          </p:cNvSpPr>
          <p:nvPr>
            <p:ph idx="12"/>
          </p:nvPr>
        </p:nvSpPr>
        <p:spPr>
          <a:xfrm>
            <a:off x="6275662" y="2691002"/>
            <a:ext cx="5196000" cy="1261884"/>
          </a:xfrm>
          <a:prstGeom prst="rect">
            <a:avLst/>
          </a:prstGeom>
          <a:solidFill>
            <a:srgbClr val="1F538F"/>
          </a:solidFill>
          <a:ln>
            <a:noFill/>
          </a:ln>
        </p:spPr>
        <p:txBody>
          <a:bodyPr wrap="square">
            <a:spAutoFit/>
          </a:bodyPr>
          <a:lstStyle>
            <a:defPPr>
              <a:defRPr lang="en-US"/>
            </a:defPPr>
            <a:lvl1pPr algn="ctr">
              <a:defRPr sz="2800">
                <a:solidFill>
                  <a:schemeClr val="bg1"/>
                </a:solidFill>
              </a:defRPr>
            </a:lvl1pPr>
          </a:lstStyle>
          <a:p>
            <a:r>
              <a:rPr lang="en-US" sz="1800" b="1" dirty="0"/>
              <a:t>Objective</a:t>
            </a:r>
            <a:br>
              <a:rPr lang="en-US" sz="1600" dirty="0"/>
            </a:br>
            <a:r>
              <a:rPr lang="en-US" sz="1600" dirty="0"/>
              <a:t>The primary objective of NHANES is to collect data that can be used to determine the prevalence of major diseases and risk factors for diseases, and to monitor trends in health and nutrition over time.</a:t>
            </a:r>
          </a:p>
        </p:txBody>
      </p:sp>
      <p:sp>
        <p:nvSpPr>
          <p:cNvPr id="12" name="TextBox 11">
            <a:extLst>
              <a:ext uri="{FF2B5EF4-FFF2-40B4-BE49-F238E27FC236}">
                <a16:creationId xmlns:a16="http://schemas.microsoft.com/office/drawing/2014/main" id="{C65EC4DA-BDCD-7CBF-6DAF-6546D18A59EB}"/>
              </a:ext>
            </a:extLst>
          </p:cNvPr>
          <p:cNvSpPr txBox="1"/>
          <p:nvPr/>
        </p:nvSpPr>
        <p:spPr>
          <a:xfrm>
            <a:off x="6275662" y="4186700"/>
            <a:ext cx="5196000" cy="1600438"/>
          </a:xfrm>
          <a:prstGeom prst="rect">
            <a:avLst/>
          </a:prstGeom>
          <a:solidFill>
            <a:srgbClr val="1F538F"/>
          </a:solidFill>
          <a:ln>
            <a:noFill/>
          </a:ln>
        </p:spPr>
        <p:txBody>
          <a:bodyPr wrap="square">
            <a:spAutoFit/>
          </a:bodyPr>
          <a:lstStyle>
            <a:defPPr>
              <a:defRPr lang="en-US"/>
            </a:defPPr>
            <a:lvl1pPr algn="ctr">
              <a:defRPr sz="2800">
                <a:solidFill>
                  <a:schemeClr val="bg1"/>
                </a:solidFill>
              </a:defRPr>
            </a:lvl1pPr>
          </a:lstStyle>
          <a:p>
            <a:r>
              <a:rPr lang="en-US" sz="1800" b="1" dirty="0"/>
              <a:t>Methodology</a:t>
            </a:r>
            <a:br>
              <a:rPr lang="en-US" sz="1600" dirty="0"/>
            </a:br>
            <a:r>
              <a:rPr lang="en-US" sz="1600" dirty="0"/>
              <a:t>NHANES combines interviews and physical examinations. The interviews include questions about demographics, socioeconomics, diet, and health. The physical examinations include medical, dental, and laboratory tests performed by trained health professionals.</a:t>
            </a:r>
          </a:p>
        </p:txBody>
      </p:sp>
    </p:spTree>
    <p:extLst>
      <p:ext uri="{BB962C8B-B14F-4D97-AF65-F5344CB8AC3E}">
        <p14:creationId xmlns:p14="http://schemas.microsoft.com/office/powerpoint/2010/main" val="130636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DA54899-DBDB-34C7-63F6-DFBBA9E2558A}"/>
              </a:ext>
            </a:extLst>
          </p:cNvPr>
          <p:cNvSpPr>
            <a:spLocks noGrp="1"/>
          </p:cNvSpPr>
          <p:nvPr>
            <p:ph type="dt" sz="half" idx="10"/>
          </p:nvPr>
        </p:nvSpPr>
        <p:spPr/>
        <p:txBody>
          <a:bodyPr/>
          <a:lstStyle/>
          <a:p>
            <a:fld id="{197DF7FC-2311-4E03-AAFE-2DADE0839E10}" type="datetime4">
              <a:rPr lang="en-US" noProof="0" smtClean="0"/>
              <a:t>August 6, 2024</a:t>
            </a:fld>
            <a:endParaRPr lang="en-US" noProof="0"/>
          </a:p>
        </p:txBody>
      </p:sp>
      <p:sp>
        <p:nvSpPr>
          <p:cNvPr id="4" name="Slide Number Placeholder 3">
            <a:extLst>
              <a:ext uri="{FF2B5EF4-FFF2-40B4-BE49-F238E27FC236}">
                <a16:creationId xmlns:a16="http://schemas.microsoft.com/office/drawing/2014/main" id="{9734504A-F3DE-BCBC-7BF4-06CF4DEF231E}"/>
              </a:ext>
            </a:extLst>
          </p:cNvPr>
          <p:cNvSpPr>
            <a:spLocks noGrp="1"/>
          </p:cNvSpPr>
          <p:nvPr>
            <p:ph type="sldNum" sz="quarter" idx="11"/>
          </p:nvPr>
        </p:nvSpPr>
        <p:spPr/>
        <p:txBody>
          <a:bodyPr/>
          <a:lstStyle/>
          <a:p>
            <a:fld id="{2DDEA8E7-5F55-4A60-8EF9-470692FC5635}" type="slidenum">
              <a:rPr lang="en-US" noProof="0" smtClean="0"/>
              <a:pPr/>
              <a:t>3</a:t>
            </a:fld>
            <a:endParaRPr lang="en-US" noProof="0"/>
          </a:p>
        </p:txBody>
      </p:sp>
      <p:pic>
        <p:nvPicPr>
          <p:cNvPr id="7" name="Picture 2" descr="National Health and Nutrition Examination Survey">
            <a:extLst>
              <a:ext uri="{FF2B5EF4-FFF2-40B4-BE49-F238E27FC236}">
                <a16:creationId xmlns:a16="http://schemas.microsoft.com/office/drawing/2014/main" id="{5AF124A6-8C66-7ED7-A1FE-662B6B7D4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46" y="2230597"/>
            <a:ext cx="3723492" cy="21768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7595851-EBC9-DD44-DA22-E9870AD5AFAC}"/>
              </a:ext>
            </a:extLst>
          </p:cNvPr>
          <p:cNvPicPr>
            <a:picLocks noChangeAspect="1"/>
          </p:cNvPicPr>
          <p:nvPr/>
        </p:nvPicPr>
        <p:blipFill>
          <a:blip r:embed="rId3"/>
          <a:stretch>
            <a:fillRect/>
          </a:stretch>
        </p:blipFill>
        <p:spPr>
          <a:xfrm>
            <a:off x="6291121" y="524258"/>
            <a:ext cx="3857519" cy="2713068"/>
          </a:xfrm>
          <a:prstGeom prst="rect">
            <a:avLst/>
          </a:prstGeom>
        </p:spPr>
      </p:pic>
      <p:pic>
        <p:nvPicPr>
          <p:cNvPr id="9" name="Picture 8">
            <a:extLst>
              <a:ext uri="{FF2B5EF4-FFF2-40B4-BE49-F238E27FC236}">
                <a16:creationId xmlns:a16="http://schemas.microsoft.com/office/drawing/2014/main" id="{4D754E1A-07DE-288E-2857-FDCCDEF63364}"/>
              </a:ext>
            </a:extLst>
          </p:cNvPr>
          <p:cNvPicPr>
            <a:picLocks noChangeAspect="1"/>
          </p:cNvPicPr>
          <p:nvPr/>
        </p:nvPicPr>
        <p:blipFill>
          <a:blip r:embed="rId4"/>
          <a:stretch>
            <a:fillRect/>
          </a:stretch>
        </p:blipFill>
        <p:spPr>
          <a:xfrm>
            <a:off x="5058392" y="3630168"/>
            <a:ext cx="6322976" cy="2703574"/>
          </a:xfrm>
          <a:prstGeom prst="rect">
            <a:avLst/>
          </a:prstGeom>
        </p:spPr>
      </p:pic>
    </p:spTree>
    <p:extLst>
      <p:ext uri="{BB962C8B-B14F-4D97-AF65-F5344CB8AC3E}">
        <p14:creationId xmlns:p14="http://schemas.microsoft.com/office/powerpoint/2010/main" val="46321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0">
            <a:extLst>
              <a:ext uri="{FF2B5EF4-FFF2-40B4-BE49-F238E27FC236}">
                <a16:creationId xmlns:a16="http://schemas.microsoft.com/office/drawing/2014/main" id="{DA96B354-86C6-3888-D532-CACA79B2F1E5}"/>
              </a:ext>
            </a:extLst>
          </p:cNvPr>
          <p:cNvSpPr txBox="1">
            <a:spLocks/>
          </p:cNvSpPr>
          <p:nvPr/>
        </p:nvSpPr>
        <p:spPr>
          <a:xfrm>
            <a:off x="4452039" y="2090862"/>
            <a:ext cx="3402288" cy="3545751"/>
          </a:xfrm>
          <a:prstGeom prst="rect">
            <a:avLst/>
          </a:prstGeom>
          <a:solidFill>
            <a:srgbClr val="F2CB50"/>
          </a:solidFill>
        </p:spPr>
        <p:txBody>
          <a:bodyPr vert="horz" lIns="0" tIns="0" rIns="0" bIns="0" rtlCol="0">
            <a:noAutofit/>
          </a:bodyPr>
          <a:lstStyle>
            <a:lvl1pPr marL="0" indent="0" algn="l" defTabSz="914400" rtl="0" eaLnBrk="1" latinLnBrk="0" hangingPunct="1">
              <a:lnSpc>
                <a:spcPct val="100000"/>
              </a:lnSpc>
              <a:spcBef>
                <a:spcPts val="250"/>
              </a:spcBef>
              <a:spcAft>
                <a:spcPts val="600"/>
              </a:spcAft>
              <a:buFont typeface="Arial" panose="020B0604020202020204" pitchFamily="34" charset="0"/>
              <a:buNone/>
              <a:defRPr sz="1400" kern="1200">
                <a:solidFill>
                  <a:schemeClr val="accent1"/>
                </a:solidFill>
                <a:latin typeface="+mn-lt"/>
                <a:ea typeface="+mn-ea"/>
                <a:cs typeface="+mn-cs"/>
              </a:defRPr>
            </a:lvl1pPr>
            <a:lvl2pPr marL="136800" indent="-136800" algn="l" defTabSz="914400" rtl="0" eaLnBrk="1" latinLnBrk="0" hangingPunct="1">
              <a:lnSpc>
                <a:spcPct val="100000"/>
              </a:lnSpc>
              <a:spcBef>
                <a:spcPts val="400"/>
              </a:spcBef>
              <a:spcAft>
                <a:spcPts val="100"/>
              </a:spcAft>
              <a:buClr>
                <a:schemeClr val="accent3"/>
              </a:buClr>
              <a:buFont typeface="Arial" panose="020B0604020202020204" pitchFamily="34" charset="0"/>
              <a:buChar char="•"/>
              <a:defRPr sz="1400" kern="1200">
                <a:solidFill>
                  <a:schemeClr val="accent1"/>
                </a:solidFill>
                <a:latin typeface="+mn-lt"/>
                <a:ea typeface="+mn-ea"/>
                <a:cs typeface="+mn-cs"/>
              </a:defRPr>
            </a:lvl2pPr>
            <a:lvl3pPr marL="320400" indent="-183600" algn="l" defTabSz="914400" rtl="0" eaLnBrk="1" latinLnBrk="0" hangingPunct="1">
              <a:lnSpc>
                <a:spcPct val="90000"/>
              </a:lnSpc>
              <a:spcBef>
                <a:spcPts val="400"/>
              </a:spcBef>
              <a:spcAft>
                <a:spcPts val="200"/>
              </a:spcAft>
              <a:buClr>
                <a:schemeClr val="accent1"/>
              </a:buClr>
              <a:buFont typeface="Calibri Light" panose="020F0302020204030204" pitchFamily="34" charset="0"/>
              <a:buChar char="—"/>
              <a:defRPr sz="1200" kern="1200">
                <a:solidFill>
                  <a:schemeClr val="accent1"/>
                </a:solidFill>
                <a:latin typeface="+mn-lt"/>
                <a:ea typeface="+mn-ea"/>
                <a:cs typeface="+mn-cs"/>
              </a:defRPr>
            </a:lvl3pPr>
            <a:lvl4pPr marL="504000" indent="-183600" algn="l" defTabSz="914400" rtl="0" eaLnBrk="1" latinLnBrk="0" hangingPunct="1">
              <a:lnSpc>
                <a:spcPct val="100000"/>
              </a:lnSpc>
              <a:spcBef>
                <a:spcPts val="100"/>
              </a:spcBef>
              <a:spcAft>
                <a:spcPts val="300"/>
              </a:spcAft>
              <a:buClr>
                <a:srgbClr val="9EC3E1"/>
              </a:buClr>
              <a:buFont typeface="Courier New" panose="02070309020205020404" pitchFamily="49" charset="0"/>
              <a:buChar char="o"/>
              <a:defRPr sz="1200" kern="1200">
                <a:solidFill>
                  <a:schemeClr val="accent1"/>
                </a:solidFill>
                <a:latin typeface="+mn-lt"/>
                <a:ea typeface="+mn-ea"/>
                <a:cs typeface="+mn-cs"/>
              </a:defRPr>
            </a:lvl4pPr>
            <a:lvl5pPr marL="0" indent="0" algn="l" defTabSz="914400" rtl="0" eaLnBrk="1" latinLnBrk="0" hangingPunct="1">
              <a:lnSpc>
                <a:spcPct val="100000"/>
              </a:lnSpc>
              <a:spcBef>
                <a:spcPts val="1200"/>
              </a:spcBef>
              <a:spcAft>
                <a:spcPts val="300"/>
              </a:spcAft>
              <a:buFont typeface="Arial" panose="020B0604020202020204" pitchFamily="34" charset="0"/>
              <a:buNone/>
              <a:defRPr sz="1800" b="1" kern="1200" cap="all" spc="200" baseline="0">
                <a:solidFill>
                  <a:schemeClr val="accent2"/>
                </a:solidFill>
                <a:latin typeface="+mj-lt"/>
                <a:ea typeface="+mn-ea"/>
                <a:cs typeface="+mn-cs"/>
              </a:defRPr>
            </a:lvl5pPr>
            <a:lvl6pPr marL="0" indent="0" algn="l" defTabSz="914400" rtl="0" eaLnBrk="1" latinLnBrk="0" hangingPunct="1">
              <a:lnSpc>
                <a:spcPct val="100000"/>
              </a:lnSpc>
              <a:spcBef>
                <a:spcPts val="1200"/>
              </a:spcBef>
              <a:buFont typeface="Arial" panose="020B0604020202020204" pitchFamily="34" charset="0"/>
              <a:buNone/>
              <a:defRPr sz="1600" b="1" kern="1200">
                <a:solidFill>
                  <a:schemeClr val="accent3"/>
                </a:solidFill>
                <a:latin typeface="+mj-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400" b="1" kern="1200" cap="all" spc="180" baseline="0">
                <a:solidFill>
                  <a:schemeClr val="accent1"/>
                </a:solidFill>
                <a:latin typeface="+mj-lt"/>
                <a:ea typeface="+mn-ea"/>
                <a:cs typeface="+mn-cs"/>
              </a:defRPr>
            </a:lvl7pPr>
            <a:lvl8pPr marL="0" indent="0" algn="l" defTabSz="914400" rtl="0" eaLnBrk="1" latinLnBrk="0" hangingPunct="1">
              <a:lnSpc>
                <a:spcPct val="90000"/>
              </a:lnSpc>
              <a:spcBef>
                <a:spcPts val="1000"/>
              </a:spcBef>
              <a:buFont typeface="Arial" panose="020B0604020202020204" pitchFamily="34" charset="0"/>
              <a:buNone/>
              <a:defRPr sz="1400" b="1" kern="1200">
                <a:solidFill>
                  <a:srgbClr val="990000"/>
                </a:solidFill>
                <a:latin typeface="+mj-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100" kern="1200">
                <a:solidFill>
                  <a:schemeClr val="accent1"/>
                </a:solidFill>
                <a:latin typeface="+mn-lt"/>
                <a:ea typeface="+mn-ea"/>
                <a:cs typeface="+mn-cs"/>
              </a:defRPr>
            </a:lvl9pPr>
          </a:lstStyle>
          <a:p>
            <a:pPr algn="ctr"/>
            <a:endParaRPr lang="en-US" sz="300" b="1" dirty="0">
              <a:solidFill>
                <a:schemeClr val="bg1"/>
              </a:solidFill>
              <a:highlight>
                <a:srgbClr val="011E5B"/>
              </a:highlight>
            </a:endParaRPr>
          </a:p>
          <a:p>
            <a:endParaRPr lang="en-US" dirty="0">
              <a:solidFill>
                <a:schemeClr val="bg1"/>
              </a:solidFill>
              <a:highlight>
                <a:srgbClr val="011E5B"/>
              </a:highlight>
            </a:endParaRPr>
          </a:p>
        </p:txBody>
      </p:sp>
      <p:sp>
        <p:nvSpPr>
          <p:cNvPr id="3" name="Content Placeholder 10">
            <a:extLst>
              <a:ext uri="{FF2B5EF4-FFF2-40B4-BE49-F238E27FC236}">
                <a16:creationId xmlns:a16="http://schemas.microsoft.com/office/drawing/2014/main" id="{10D73EB5-3705-E7C4-338D-B5E2E3ABD0C3}"/>
              </a:ext>
            </a:extLst>
          </p:cNvPr>
          <p:cNvSpPr txBox="1">
            <a:spLocks/>
          </p:cNvSpPr>
          <p:nvPr/>
        </p:nvSpPr>
        <p:spPr>
          <a:xfrm>
            <a:off x="8202316" y="2090862"/>
            <a:ext cx="3402288" cy="3545751"/>
          </a:xfrm>
          <a:prstGeom prst="rect">
            <a:avLst/>
          </a:prstGeom>
          <a:solidFill>
            <a:srgbClr val="2481A6"/>
          </a:solidFill>
        </p:spPr>
        <p:txBody>
          <a:bodyPr vert="horz" lIns="0" tIns="0" rIns="0" bIns="0" rtlCol="0">
            <a:noAutofit/>
          </a:bodyPr>
          <a:lstStyle>
            <a:lvl1pPr marL="0" indent="0" algn="l" defTabSz="914400" rtl="0" eaLnBrk="1" latinLnBrk="0" hangingPunct="1">
              <a:lnSpc>
                <a:spcPct val="100000"/>
              </a:lnSpc>
              <a:spcBef>
                <a:spcPts val="250"/>
              </a:spcBef>
              <a:spcAft>
                <a:spcPts val="600"/>
              </a:spcAft>
              <a:buFont typeface="Arial" panose="020B0604020202020204" pitchFamily="34" charset="0"/>
              <a:buNone/>
              <a:defRPr sz="1400" kern="1200">
                <a:solidFill>
                  <a:schemeClr val="accent1"/>
                </a:solidFill>
                <a:latin typeface="+mn-lt"/>
                <a:ea typeface="+mn-ea"/>
                <a:cs typeface="+mn-cs"/>
              </a:defRPr>
            </a:lvl1pPr>
            <a:lvl2pPr marL="136800" indent="-136800" algn="l" defTabSz="914400" rtl="0" eaLnBrk="1" latinLnBrk="0" hangingPunct="1">
              <a:lnSpc>
                <a:spcPct val="100000"/>
              </a:lnSpc>
              <a:spcBef>
                <a:spcPts val="400"/>
              </a:spcBef>
              <a:spcAft>
                <a:spcPts val="100"/>
              </a:spcAft>
              <a:buClr>
                <a:schemeClr val="accent3"/>
              </a:buClr>
              <a:buFont typeface="Arial" panose="020B0604020202020204" pitchFamily="34" charset="0"/>
              <a:buChar char="•"/>
              <a:defRPr sz="1400" kern="1200">
                <a:solidFill>
                  <a:schemeClr val="accent1"/>
                </a:solidFill>
                <a:latin typeface="+mn-lt"/>
                <a:ea typeface="+mn-ea"/>
                <a:cs typeface="+mn-cs"/>
              </a:defRPr>
            </a:lvl2pPr>
            <a:lvl3pPr marL="320400" indent="-183600" algn="l" defTabSz="914400" rtl="0" eaLnBrk="1" latinLnBrk="0" hangingPunct="1">
              <a:lnSpc>
                <a:spcPct val="90000"/>
              </a:lnSpc>
              <a:spcBef>
                <a:spcPts val="400"/>
              </a:spcBef>
              <a:spcAft>
                <a:spcPts val="200"/>
              </a:spcAft>
              <a:buClr>
                <a:schemeClr val="accent1"/>
              </a:buClr>
              <a:buFont typeface="Calibri Light" panose="020F0302020204030204" pitchFamily="34" charset="0"/>
              <a:buChar char="—"/>
              <a:defRPr sz="1200" kern="1200">
                <a:solidFill>
                  <a:schemeClr val="accent1"/>
                </a:solidFill>
                <a:latin typeface="+mn-lt"/>
                <a:ea typeface="+mn-ea"/>
                <a:cs typeface="+mn-cs"/>
              </a:defRPr>
            </a:lvl3pPr>
            <a:lvl4pPr marL="504000" indent="-183600" algn="l" defTabSz="914400" rtl="0" eaLnBrk="1" latinLnBrk="0" hangingPunct="1">
              <a:lnSpc>
                <a:spcPct val="100000"/>
              </a:lnSpc>
              <a:spcBef>
                <a:spcPts val="100"/>
              </a:spcBef>
              <a:spcAft>
                <a:spcPts val="300"/>
              </a:spcAft>
              <a:buClr>
                <a:srgbClr val="9EC3E1"/>
              </a:buClr>
              <a:buFont typeface="Courier New" panose="02070309020205020404" pitchFamily="49" charset="0"/>
              <a:buChar char="o"/>
              <a:defRPr sz="1200" kern="1200">
                <a:solidFill>
                  <a:schemeClr val="accent1"/>
                </a:solidFill>
                <a:latin typeface="+mn-lt"/>
                <a:ea typeface="+mn-ea"/>
                <a:cs typeface="+mn-cs"/>
              </a:defRPr>
            </a:lvl4pPr>
            <a:lvl5pPr marL="0" indent="0" algn="l" defTabSz="914400" rtl="0" eaLnBrk="1" latinLnBrk="0" hangingPunct="1">
              <a:lnSpc>
                <a:spcPct val="100000"/>
              </a:lnSpc>
              <a:spcBef>
                <a:spcPts val="1200"/>
              </a:spcBef>
              <a:spcAft>
                <a:spcPts val="300"/>
              </a:spcAft>
              <a:buFont typeface="Arial" panose="020B0604020202020204" pitchFamily="34" charset="0"/>
              <a:buNone/>
              <a:defRPr sz="1800" b="1" kern="1200" cap="all" spc="200" baseline="0">
                <a:solidFill>
                  <a:schemeClr val="accent2"/>
                </a:solidFill>
                <a:latin typeface="+mj-lt"/>
                <a:ea typeface="+mn-ea"/>
                <a:cs typeface="+mn-cs"/>
              </a:defRPr>
            </a:lvl5pPr>
            <a:lvl6pPr marL="0" indent="0" algn="l" defTabSz="914400" rtl="0" eaLnBrk="1" latinLnBrk="0" hangingPunct="1">
              <a:lnSpc>
                <a:spcPct val="100000"/>
              </a:lnSpc>
              <a:spcBef>
                <a:spcPts val="1200"/>
              </a:spcBef>
              <a:buFont typeface="Arial" panose="020B0604020202020204" pitchFamily="34" charset="0"/>
              <a:buNone/>
              <a:defRPr sz="1600" b="1" kern="1200">
                <a:solidFill>
                  <a:schemeClr val="accent3"/>
                </a:solidFill>
                <a:latin typeface="+mj-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400" b="1" kern="1200" cap="all" spc="180" baseline="0">
                <a:solidFill>
                  <a:schemeClr val="accent1"/>
                </a:solidFill>
                <a:latin typeface="+mj-lt"/>
                <a:ea typeface="+mn-ea"/>
                <a:cs typeface="+mn-cs"/>
              </a:defRPr>
            </a:lvl7pPr>
            <a:lvl8pPr marL="0" indent="0" algn="l" defTabSz="914400" rtl="0" eaLnBrk="1" latinLnBrk="0" hangingPunct="1">
              <a:lnSpc>
                <a:spcPct val="90000"/>
              </a:lnSpc>
              <a:spcBef>
                <a:spcPts val="1000"/>
              </a:spcBef>
              <a:buFont typeface="Arial" panose="020B0604020202020204" pitchFamily="34" charset="0"/>
              <a:buNone/>
              <a:defRPr sz="1400" b="1" kern="1200">
                <a:solidFill>
                  <a:srgbClr val="990000"/>
                </a:solidFill>
                <a:latin typeface="+mj-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100" kern="1200">
                <a:solidFill>
                  <a:schemeClr val="accent1"/>
                </a:solidFill>
                <a:latin typeface="+mn-lt"/>
                <a:ea typeface="+mn-ea"/>
                <a:cs typeface="+mn-cs"/>
              </a:defRPr>
            </a:lvl9pPr>
          </a:lstStyle>
          <a:p>
            <a:pPr algn="ctr"/>
            <a:endParaRPr lang="en-US" sz="300" b="1" dirty="0">
              <a:solidFill>
                <a:schemeClr val="bg1"/>
              </a:solidFill>
              <a:highlight>
                <a:srgbClr val="011E5B"/>
              </a:highlight>
            </a:endParaRPr>
          </a:p>
          <a:p>
            <a:endParaRPr lang="en-US" dirty="0">
              <a:solidFill>
                <a:schemeClr val="bg1"/>
              </a:solidFill>
              <a:highlight>
                <a:srgbClr val="011E5B"/>
              </a:highlight>
            </a:endParaRPr>
          </a:p>
        </p:txBody>
      </p:sp>
      <p:sp>
        <p:nvSpPr>
          <p:cNvPr id="2" name="Content Placeholder 10">
            <a:extLst>
              <a:ext uri="{FF2B5EF4-FFF2-40B4-BE49-F238E27FC236}">
                <a16:creationId xmlns:a16="http://schemas.microsoft.com/office/drawing/2014/main" id="{64D45FC1-354D-3C86-9750-C07DFECC33A6}"/>
              </a:ext>
            </a:extLst>
          </p:cNvPr>
          <p:cNvSpPr txBox="1">
            <a:spLocks/>
          </p:cNvSpPr>
          <p:nvPr/>
        </p:nvSpPr>
        <p:spPr>
          <a:xfrm>
            <a:off x="719138" y="2094953"/>
            <a:ext cx="3402288" cy="3545752"/>
          </a:xfrm>
          <a:prstGeom prst="rect">
            <a:avLst/>
          </a:prstGeom>
          <a:solidFill>
            <a:srgbClr val="064C8C"/>
          </a:solidFill>
        </p:spPr>
        <p:txBody>
          <a:bodyPr vert="horz" lIns="0" tIns="0" rIns="0" bIns="0" rtlCol="0">
            <a:noAutofit/>
          </a:bodyPr>
          <a:lstStyle>
            <a:lvl1pPr marL="0" indent="0" algn="l" defTabSz="914400" rtl="0" eaLnBrk="1" latinLnBrk="0" hangingPunct="1">
              <a:lnSpc>
                <a:spcPct val="100000"/>
              </a:lnSpc>
              <a:spcBef>
                <a:spcPts val="250"/>
              </a:spcBef>
              <a:spcAft>
                <a:spcPts val="600"/>
              </a:spcAft>
              <a:buFont typeface="Arial" panose="020B0604020202020204" pitchFamily="34" charset="0"/>
              <a:buNone/>
              <a:defRPr sz="1400" kern="1200">
                <a:solidFill>
                  <a:schemeClr val="accent1"/>
                </a:solidFill>
                <a:latin typeface="+mn-lt"/>
                <a:ea typeface="+mn-ea"/>
                <a:cs typeface="+mn-cs"/>
              </a:defRPr>
            </a:lvl1pPr>
            <a:lvl2pPr marL="136800" indent="-136800" algn="l" defTabSz="914400" rtl="0" eaLnBrk="1" latinLnBrk="0" hangingPunct="1">
              <a:lnSpc>
                <a:spcPct val="100000"/>
              </a:lnSpc>
              <a:spcBef>
                <a:spcPts val="400"/>
              </a:spcBef>
              <a:spcAft>
                <a:spcPts val="100"/>
              </a:spcAft>
              <a:buClr>
                <a:schemeClr val="accent3"/>
              </a:buClr>
              <a:buFont typeface="Arial" panose="020B0604020202020204" pitchFamily="34" charset="0"/>
              <a:buChar char="•"/>
              <a:defRPr sz="1400" kern="1200">
                <a:solidFill>
                  <a:schemeClr val="accent1"/>
                </a:solidFill>
                <a:latin typeface="+mn-lt"/>
                <a:ea typeface="+mn-ea"/>
                <a:cs typeface="+mn-cs"/>
              </a:defRPr>
            </a:lvl2pPr>
            <a:lvl3pPr marL="320400" indent="-183600" algn="l" defTabSz="914400" rtl="0" eaLnBrk="1" latinLnBrk="0" hangingPunct="1">
              <a:lnSpc>
                <a:spcPct val="90000"/>
              </a:lnSpc>
              <a:spcBef>
                <a:spcPts val="400"/>
              </a:spcBef>
              <a:spcAft>
                <a:spcPts val="200"/>
              </a:spcAft>
              <a:buClr>
                <a:schemeClr val="accent1"/>
              </a:buClr>
              <a:buFont typeface="Calibri Light" panose="020F0302020204030204" pitchFamily="34" charset="0"/>
              <a:buChar char="—"/>
              <a:defRPr sz="1200" kern="1200">
                <a:solidFill>
                  <a:schemeClr val="accent1"/>
                </a:solidFill>
                <a:latin typeface="+mn-lt"/>
                <a:ea typeface="+mn-ea"/>
                <a:cs typeface="+mn-cs"/>
              </a:defRPr>
            </a:lvl3pPr>
            <a:lvl4pPr marL="504000" indent="-183600" algn="l" defTabSz="914400" rtl="0" eaLnBrk="1" latinLnBrk="0" hangingPunct="1">
              <a:lnSpc>
                <a:spcPct val="100000"/>
              </a:lnSpc>
              <a:spcBef>
                <a:spcPts val="100"/>
              </a:spcBef>
              <a:spcAft>
                <a:spcPts val="300"/>
              </a:spcAft>
              <a:buClr>
                <a:srgbClr val="9EC3E1"/>
              </a:buClr>
              <a:buFont typeface="Courier New" panose="02070309020205020404" pitchFamily="49" charset="0"/>
              <a:buChar char="o"/>
              <a:defRPr sz="1200" kern="1200">
                <a:solidFill>
                  <a:schemeClr val="accent1"/>
                </a:solidFill>
                <a:latin typeface="+mn-lt"/>
                <a:ea typeface="+mn-ea"/>
                <a:cs typeface="+mn-cs"/>
              </a:defRPr>
            </a:lvl4pPr>
            <a:lvl5pPr marL="0" indent="0" algn="l" defTabSz="914400" rtl="0" eaLnBrk="1" latinLnBrk="0" hangingPunct="1">
              <a:lnSpc>
                <a:spcPct val="100000"/>
              </a:lnSpc>
              <a:spcBef>
                <a:spcPts val="1200"/>
              </a:spcBef>
              <a:spcAft>
                <a:spcPts val="300"/>
              </a:spcAft>
              <a:buFont typeface="Arial" panose="020B0604020202020204" pitchFamily="34" charset="0"/>
              <a:buNone/>
              <a:defRPr sz="1800" b="1" kern="1200" cap="all" spc="200" baseline="0">
                <a:solidFill>
                  <a:schemeClr val="accent2"/>
                </a:solidFill>
                <a:latin typeface="+mj-lt"/>
                <a:ea typeface="+mn-ea"/>
                <a:cs typeface="+mn-cs"/>
              </a:defRPr>
            </a:lvl5pPr>
            <a:lvl6pPr marL="0" indent="0" algn="l" defTabSz="914400" rtl="0" eaLnBrk="1" latinLnBrk="0" hangingPunct="1">
              <a:lnSpc>
                <a:spcPct val="100000"/>
              </a:lnSpc>
              <a:spcBef>
                <a:spcPts val="1200"/>
              </a:spcBef>
              <a:buFont typeface="Arial" panose="020B0604020202020204" pitchFamily="34" charset="0"/>
              <a:buNone/>
              <a:defRPr sz="1600" b="1" kern="1200">
                <a:solidFill>
                  <a:schemeClr val="accent3"/>
                </a:solidFill>
                <a:latin typeface="+mj-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400" b="1" kern="1200" cap="all" spc="180" baseline="0">
                <a:solidFill>
                  <a:schemeClr val="accent1"/>
                </a:solidFill>
                <a:latin typeface="+mj-lt"/>
                <a:ea typeface="+mn-ea"/>
                <a:cs typeface="+mn-cs"/>
              </a:defRPr>
            </a:lvl7pPr>
            <a:lvl8pPr marL="0" indent="0" algn="l" defTabSz="914400" rtl="0" eaLnBrk="1" latinLnBrk="0" hangingPunct="1">
              <a:lnSpc>
                <a:spcPct val="90000"/>
              </a:lnSpc>
              <a:spcBef>
                <a:spcPts val="1000"/>
              </a:spcBef>
              <a:buFont typeface="Arial" panose="020B0604020202020204" pitchFamily="34" charset="0"/>
              <a:buNone/>
              <a:defRPr sz="1400" b="1" kern="1200">
                <a:solidFill>
                  <a:srgbClr val="990000"/>
                </a:solidFill>
                <a:latin typeface="+mj-lt"/>
                <a:ea typeface="+mn-ea"/>
                <a:cs typeface="+mn-cs"/>
              </a:defRPr>
            </a:lvl8pPr>
            <a:lvl9pPr marL="0" indent="0" algn="l" defTabSz="914400" rtl="0" eaLnBrk="1" latinLnBrk="0" hangingPunct="1">
              <a:lnSpc>
                <a:spcPct val="100000"/>
              </a:lnSpc>
              <a:spcBef>
                <a:spcPts val="300"/>
              </a:spcBef>
              <a:spcAft>
                <a:spcPts val="300"/>
              </a:spcAft>
              <a:buFont typeface="Arial" panose="020B0604020202020204" pitchFamily="34" charset="0"/>
              <a:buNone/>
              <a:defRPr sz="1100" kern="1200">
                <a:solidFill>
                  <a:schemeClr val="accent1"/>
                </a:solidFill>
                <a:latin typeface="+mn-lt"/>
                <a:ea typeface="+mn-ea"/>
                <a:cs typeface="+mn-cs"/>
              </a:defRPr>
            </a:lvl9pPr>
          </a:lstStyle>
          <a:p>
            <a:pPr algn="ctr"/>
            <a:endParaRPr lang="en-US" sz="300" b="1" dirty="0">
              <a:solidFill>
                <a:schemeClr val="bg1"/>
              </a:solidFill>
              <a:highlight>
                <a:srgbClr val="011E5B"/>
              </a:highlight>
            </a:endParaRPr>
          </a:p>
          <a:p>
            <a:endParaRPr lang="en-US" dirty="0">
              <a:solidFill>
                <a:schemeClr val="bg1"/>
              </a:solidFill>
              <a:highlight>
                <a:srgbClr val="011E5B"/>
              </a:highlight>
            </a:endParaRPr>
          </a:p>
        </p:txBody>
      </p:sp>
      <p:sp>
        <p:nvSpPr>
          <p:cNvPr id="10" name="Title 9">
            <a:extLst>
              <a:ext uri="{FF2B5EF4-FFF2-40B4-BE49-F238E27FC236}">
                <a16:creationId xmlns:a16="http://schemas.microsoft.com/office/drawing/2014/main" id="{1591B34B-7863-6BAF-247B-643634580013}"/>
              </a:ext>
            </a:extLst>
          </p:cNvPr>
          <p:cNvSpPr>
            <a:spLocks noGrp="1"/>
          </p:cNvSpPr>
          <p:nvPr>
            <p:ph type="title"/>
          </p:nvPr>
        </p:nvSpPr>
        <p:spPr/>
        <p:txBody>
          <a:bodyPr/>
          <a:lstStyle/>
          <a:p>
            <a:r>
              <a:rPr lang="en-US" dirty="0"/>
              <a:t>NHANES Data</a:t>
            </a:r>
          </a:p>
        </p:txBody>
      </p:sp>
      <p:sp>
        <p:nvSpPr>
          <p:cNvPr id="11" name="Content Placeholder 10">
            <a:extLst>
              <a:ext uri="{FF2B5EF4-FFF2-40B4-BE49-F238E27FC236}">
                <a16:creationId xmlns:a16="http://schemas.microsoft.com/office/drawing/2014/main" id="{F9CFF131-8C91-372F-5B1B-3AC945BCB7B5}"/>
              </a:ext>
            </a:extLst>
          </p:cNvPr>
          <p:cNvSpPr>
            <a:spLocks noGrp="1"/>
          </p:cNvSpPr>
          <p:nvPr>
            <p:ph idx="1"/>
          </p:nvPr>
        </p:nvSpPr>
        <p:spPr>
          <a:xfrm>
            <a:off x="812764" y="2094954"/>
            <a:ext cx="3196017" cy="3385732"/>
          </a:xfrm>
          <a:solidFill>
            <a:srgbClr val="064C8C"/>
          </a:solidFill>
        </p:spPr>
        <p:txBody>
          <a:bodyPr/>
          <a:lstStyle/>
          <a:p>
            <a:pPr algn="ctr"/>
            <a:endParaRPr lang="en-US" sz="300" b="1" dirty="0">
              <a:solidFill>
                <a:schemeClr val="bg1"/>
              </a:solidFill>
            </a:endParaRPr>
          </a:p>
          <a:p>
            <a:pPr algn="ctr"/>
            <a:r>
              <a:rPr lang="en-US" sz="2400" b="1" dirty="0">
                <a:solidFill>
                  <a:schemeClr val="bg1"/>
                </a:solidFill>
              </a:rPr>
              <a:t>Valuable Data</a:t>
            </a:r>
          </a:p>
          <a:p>
            <a:endParaRPr lang="en-US" sz="500" dirty="0">
              <a:solidFill>
                <a:schemeClr val="bg1"/>
              </a:solidFill>
            </a:endParaRPr>
          </a:p>
          <a:p>
            <a:pPr algn="ctr"/>
            <a:r>
              <a:rPr lang="en-US" sz="1600" dirty="0">
                <a:solidFill>
                  <a:schemeClr val="bg1"/>
                </a:solidFill>
              </a:rPr>
              <a:t>NHANES provides comprehensive data on health and nutrition.</a:t>
            </a:r>
          </a:p>
          <a:p>
            <a:pPr algn="ctr"/>
            <a:endParaRPr lang="en-US" sz="400" dirty="0">
              <a:solidFill>
                <a:schemeClr val="bg1"/>
              </a:solidFill>
            </a:endParaRPr>
          </a:p>
          <a:p>
            <a:pPr algn="ctr"/>
            <a:r>
              <a:rPr lang="en-US" sz="1600" dirty="0">
                <a:solidFill>
                  <a:schemeClr val="bg1"/>
                </a:solidFill>
              </a:rPr>
              <a:t>Includes demographics, dietary information, health conditions, laboratory results, and more.</a:t>
            </a:r>
          </a:p>
          <a:p>
            <a:pPr algn="ctr"/>
            <a:endParaRPr lang="en-US" sz="400" dirty="0">
              <a:solidFill>
                <a:schemeClr val="bg1"/>
              </a:solidFill>
            </a:endParaRPr>
          </a:p>
          <a:p>
            <a:pPr algn="ctr"/>
            <a:r>
              <a:rPr lang="en-US" sz="1600" dirty="0">
                <a:solidFill>
                  <a:schemeClr val="bg1"/>
                </a:solidFill>
              </a:rPr>
              <a:t>Essential for public health research, policy-making, and setting health standards</a:t>
            </a:r>
            <a:r>
              <a:rPr lang="en-US" sz="1800" dirty="0">
                <a:solidFill>
                  <a:schemeClr val="bg1"/>
                </a:solidFill>
              </a:rPr>
              <a:t>.</a:t>
            </a:r>
          </a:p>
          <a:p>
            <a:endParaRPr lang="en-US" dirty="0">
              <a:solidFill>
                <a:schemeClr val="bg1"/>
              </a:solidFill>
            </a:endParaRPr>
          </a:p>
        </p:txBody>
      </p:sp>
      <p:sp>
        <p:nvSpPr>
          <p:cNvPr id="4" name="Date Placeholder 3">
            <a:extLst>
              <a:ext uri="{FF2B5EF4-FFF2-40B4-BE49-F238E27FC236}">
                <a16:creationId xmlns:a16="http://schemas.microsoft.com/office/drawing/2014/main" id="{BF931258-BF57-2A5B-319E-149DD426A0DC}"/>
              </a:ext>
            </a:extLst>
          </p:cNvPr>
          <p:cNvSpPr>
            <a:spLocks noGrp="1"/>
          </p:cNvSpPr>
          <p:nvPr>
            <p:ph type="dt" sz="half" idx="10"/>
          </p:nvPr>
        </p:nvSpPr>
        <p:spPr/>
        <p:txBody>
          <a:bodyPr/>
          <a:lstStyle/>
          <a:p>
            <a:fld id="{997ECFD5-E07E-4246-A3BA-6245CC117A65}" type="datetime4">
              <a:rPr lang="en-US" noProof="0" smtClean="0"/>
              <a:t>August 6, 2024</a:t>
            </a:fld>
            <a:endParaRPr lang="en-US" noProof="0"/>
          </a:p>
        </p:txBody>
      </p:sp>
      <p:sp>
        <p:nvSpPr>
          <p:cNvPr id="5" name="Slide Number Placeholder 4">
            <a:extLst>
              <a:ext uri="{FF2B5EF4-FFF2-40B4-BE49-F238E27FC236}">
                <a16:creationId xmlns:a16="http://schemas.microsoft.com/office/drawing/2014/main" id="{3BFC4016-3562-9928-2233-F7560CCD3C83}"/>
              </a:ext>
            </a:extLst>
          </p:cNvPr>
          <p:cNvSpPr>
            <a:spLocks noGrp="1"/>
          </p:cNvSpPr>
          <p:nvPr>
            <p:ph type="sldNum" sz="quarter" idx="11"/>
          </p:nvPr>
        </p:nvSpPr>
        <p:spPr/>
        <p:txBody>
          <a:bodyPr/>
          <a:lstStyle/>
          <a:p>
            <a:fld id="{2DDEA8E7-5F55-4A60-8EF9-470692FC5635}" type="slidenum">
              <a:rPr lang="en-US" noProof="0" smtClean="0"/>
              <a:pPr/>
              <a:t>4</a:t>
            </a:fld>
            <a:endParaRPr lang="en-US" noProof="0"/>
          </a:p>
        </p:txBody>
      </p:sp>
      <p:sp>
        <p:nvSpPr>
          <p:cNvPr id="12" name="Content Placeholder 11">
            <a:extLst>
              <a:ext uri="{FF2B5EF4-FFF2-40B4-BE49-F238E27FC236}">
                <a16:creationId xmlns:a16="http://schemas.microsoft.com/office/drawing/2014/main" id="{1E324335-5577-A941-774F-87166F763000}"/>
              </a:ext>
            </a:extLst>
          </p:cNvPr>
          <p:cNvSpPr>
            <a:spLocks noGrp="1"/>
          </p:cNvSpPr>
          <p:nvPr>
            <p:ph idx="12"/>
          </p:nvPr>
        </p:nvSpPr>
        <p:spPr>
          <a:xfrm>
            <a:off x="8303260" y="2109423"/>
            <a:ext cx="3200400" cy="3029580"/>
          </a:xfrm>
          <a:solidFill>
            <a:srgbClr val="2481A6"/>
          </a:solidFill>
        </p:spPr>
        <p:txBody>
          <a:bodyPr/>
          <a:lstStyle/>
          <a:p>
            <a:pPr algn="ctr"/>
            <a:endParaRPr lang="en-US" sz="300" b="1" dirty="0">
              <a:solidFill>
                <a:schemeClr val="accent4">
                  <a:lumMod val="20000"/>
                  <a:lumOff val="80000"/>
                </a:schemeClr>
              </a:solidFill>
            </a:endParaRPr>
          </a:p>
          <a:p>
            <a:pPr algn="ctr"/>
            <a:r>
              <a:rPr lang="en-US" sz="2400" b="1" dirty="0">
                <a:solidFill>
                  <a:schemeClr val="accent4">
                    <a:lumMod val="20000"/>
                    <a:lumOff val="80000"/>
                  </a:schemeClr>
                </a:solidFill>
              </a:rPr>
              <a:t>Initiatives</a:t>
            </a:r>
            <a:endParaRPr lang="en-US" sz="2400" dirty="0">
              <a:solidFill>
                <a:schemeClr val="accent4">
                  <a:lumMod val="20000"/>
                  <a:lumOff val="80000"/>
                </a:schemeClr>
              </a:solidFill>
            </a:endParaRPr>
          </a:p>
          <a:p>
            <a:pPr algn="ctr"/>
            <a:endParaRPr lang="en-US" dirty="0">
              <a:solidFill>
                <a:schemeClr val="bg1"/>
              </a:solidFill>
            </a:endParaRPr>
          </a:p>
        </p:txBody>
      </p:sp>
      <p:sp>
        <p:nvSpPr>
          <p:cNvPr id="13" name="Text Placeholder 12">
            <a:extLst>
              <a:ext uri="{FF2B5EF4-FFF2-40B4-BE49-F238E27FC236}">
                <a16:creationId xmlns:a16="http://schemas.microsoft.com/office/drawing/2014/main" id="{16096C84-D4C9-39F3-CFDF-7AC04648899E}"/>
              </a:ext>
            </a:extLst>
          </p:cNvPr>
          <p:cNvSpPr>
            <a:spLocks noGrp="1"/>
          </p:cNvSpPr>
          <p:nvPr>
            <p:ph type="body" sz="quarter" idx="13"/>
          </p:nvPr>
        </p:nvSpPr>
        <p:spPr/>
        <p:txBody>
          <a:bodyPr/>
          <a:lstStyle/>
          <a:p>
            <a:r>
              <a:rPr lang="en-US" dirty="0"/>
              <a:t>Key Aspects of </a:t>
            </a:r>
            <a:r>
              <a:rPr lang="en-US" dirty="0" err="1"/>
              <a:t>nhanes</a:t>
            </a:r>
            <a:r>
              <a:rPr lang="en-US" dirty="0"/>
              <a:t> data management</a:t>
            </a:r>
          </a:p>
        </p:txBody>
      </p:sp>
      <p:sp>
        <p:nvSpPr>
          <p:cNvPr id="14" name="Content Placeholder 13">
            <a:extLst>
              <a:ext uri="{FF2B5EF4-FFF2-40B4-BE49-F238E27FC236}">
                <a16:creationId xmlns:a16="http://schemas.microsoft.com/office/drawing/2014/main" id="{D2F15FDA-1DE0-2482-FB1D-BF912CEAE99B}"/>
              </a:ext>
            </a:extLst>
          </p:cNvPr>
          <p:cNvSpPr>
            <a:spLocks noGrp="1"/>
          </p:cNvSpPr>
          <p:nvPr>
            <p:ph idx="14"/>
          </p:nvPr>
        </p:nvSpPr>
        <p:spPr>
          <a:xfrm>
            <a:off x="4556125" y="2090865"/>
            <a:ext cx="3200400" cy="3441060"/>
          </a:xfrm>
          <a:solidFill>
            <a:srgbClr val="F2CB50"/>
          </a:solidFill>
        </p:spPr>
        <p:txBody>
          <a:bodyPr/>
          <a:lstStyle/>
          <a:p>
            <a:pPr algn="ctr"/>
            <a:endParaRPr lang="en-US" sz="300" b="1" dirty="0">
              <a:solidFill>
                <a:schemeClr val="accent4">
                  <a:lumMod val="50000"/>
                </a:schemeClr>
              </a:solidFill>
            </a:endParaRPr>
          </a:p>
          <a:p>
            <a:pPr algn="ctr"/>
            <a:r>
              <a:rPr lang="en-US" sz="2400" b="1" dirty="0">
                <a:solidFill>
                  <a:schemeClr val="accent4">
                    <a:lumMod val="50000"/>
                  </a:schemeClr>
                </a:solidFill>
              </a:rPr>
              <a:t>Exploration</a:t>
            </a:r>
            <a:r>
              <a:rPr lang="en-US" b="1" dirty="0">
                <a:solidFill>
                  <a:schemeClr val="accent4">
                    <a:lumMod val="50000"/>
                  </a:schemeClr>
                </a:solidFill>
              </a:rPr>
              <a:t> </a:t>
            </a:r>
            <a:r>
              <a:rPr lang="en-US" sz="2400" b="1" dirty="0">
                <a:solidFill>
                  <a:schemeClr val="accent4">
                    <a:lumMod val="50000"/>
                  </a:schemeClr>
                </a:solidFill>
              </a:rPr>
              <a:t>Challenges</a:t>
            </a:r>
            <a:endParaRPr lang="en-US" dirty="0">
              <a:solidFill>
                <a:schemeClr val="accent4">
                  <a:lumMod val="50000"/>
                </a:schemeClr>
              </a:solidFill>
            </a:endParaRPr>
          </a:p>
          <a:p>
            <a:pPr algn="ctr"/>
            <a:r>
              <a:rPr lang="en-US" sz="1600" dirty="0">
                <a:solidFill>
                  <a:schemeClr val="accent4">
                    <a:lumMod val="50000"/>
                  </a:schemeClr>
                </a:solidFill>
              </a:rPr>
              <a:t>Fragmented data: Each cycle and category must be individually accessed and processed.</a:t>
            </a:r>
          </a:p>
          <a:p>
            <a:pPr algn="ctr"/>
            <a:endParaRPr lang="en-US" sz="400" dirty="0">
              <a:solidFill>
                <a:schemeClr val="accent4">
                  <a:lumMod val="50000"/>
                </a:schemeClr>
              </a:solidFill>
            </a:endParaRPr>
          </a:p>
          <a:p>
            <a:pPr algn="ctr"/>
            <a:r>
              <a:rPr lang="en-US" sz="1600" dirty="0">
                <a:solidFill>
                  <a:schemeClr val="accent4">
                    <a:lumMod val="50000"/>
                  </a:schemeClr>
                </a:solidFill>
              </a:rPr>
              <a:t>Requires specialized tools (like SAS) or conversion to more accessible formats (CSV, SQL, etc.).</a:t>
            </a:r>
          </a:p>
          <a:p>
            <a:pPr algn="ctr"/>
            <a:endParaRPr lang="en-US" sz="400" dirty="0">
              <a:solidFill>
                <a:schemeClr val="accent4">
                  <a:lumMod val="50000"/>
                </a:schemeClr>
              </a:solidFill>
            </a:endParaRPr>
          </a:p>
          <a:p>
            <a:pPr algn="ctr"/>
            <a:r>
              <a:rPr lang="en-US" sz="1600" dirty="0">
                <a:solidFill>
                  <a:schemeClr val="accent4">
                    <a:lumMod val="50000"/>
                  </a:schemeClr>
                </a:solidFill>
              </a:rPr>
              <a:t>Time-consuming and resource-intensive to integrate and analyze data across multiple cycles and categories.</a:t>
            </a:r>
          </a:p>
        </p:txBody>
      </p:sp>
      <p:sp>
        <p:nvSpPr>
          <p:cNvPr id="9" name="Rectangle 8">
            <a:extLst>
              <a:ext uri="{FF2B5EF4-FFF2-40B4-BE49-F238E27FC236}">
                <a16:creationId xmlns:a16="http://schemas.microsoft.com/office/drawing/2014/main" id="{AB004AB1-4770-71F3-40A3-27E4C1DFC4B5}"/>
              </a:ext>
            </a:extLst>
          </p:cNvPr>
          <p:cNvSpPr/>
          <p:nvPr/>
        </p:nvSpPr>
        <p:spPr>
          <a:xfrm>
            <a:off x="8390846" y="2773596"/>
            <a:ext cx="3025230" cy="1162806"/>
          </a:xfrm>
          <a:prstGeom prst="rect">
            <a:avLst/>
          </a:prstGeom>
          <a:solidFill>
            <a:srgbClr val="9EC3E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600" dirty="0">
                <a:solidFill>
                  <a:schemeClr val="accent4">
                    <a:lumMod val="50000"/>
                  </a:schemeClr>
                </a:solidFill>
              </a:rPr>
              <a:t>Harmonized US National Health and Nutrition Examination Survey 1988-2018 for high throughput exposome-health discovery </a:t>
            </a:r>
          </a:p>
        </p:txBody>
      </p:sp>
      <p:sp>
        <p:nvSpPr>
          <p:cNvPr id="17" name="Rectangle 16">
            <a:extLst>
              <a:ext uri="{FF2B5EF4-FFF2-40B4-BE49-F238E27FC236}">
                <a16:creationId xmlns:a16="http://schemas.microsoft.com/office/drawing/2014/main" id="{AD644E46-1121-1CEE-B9C9-829800BCBC90}"/>
              </a:ext>
            </a:extLst>
          </p:cNvPr>
          <p:cNvSpPr/>
          <p:nvPr/>
        </p:nvSpPr>
        <p:spPr>
          <a:xfrm>
            <a:off x="8390846" y="4223147"/>
            <a:ext cx="3025231" cy="116280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600" dirty="0">
                <a:solidFill>
                  <a:schemeClr val="accent4">
                    <a:lumMod val="50000"/>
                  </a:schemeClr>
                </a:solidFill>
              </a:rPr>
              <a:t>Challenges and Lessons Learned in Generating and Interpreting NHANES Nutritional Biomarker Data</a:t>
            </a:r>
          </a:p>
        </p:txBody>
      </p:sp>
      <p:sp>
        <p:nvSpPr>
          <p:cNvPr id="20" name="TextBox 19">
            <a:extLst>
              <a:ext uri="{FF2B5EF4-FFF2-40B4-BE49-F238E27FC236}">
                <a16:creationId xmlns:a16="http://schemas.microsoft.com/office/drawing/2014/main" id="{3D1424B2-B5C5-E330-8831-F6F7669FC7CF}"/>
              </a:ext>
            </a:extLst>
          </p:cNvPr>
          <p:cNvSpPr txBox="1"/>
          <p:nvPr/>
        </p:nvSpPr>
        <p:spPr>
          <a:xfrm>
            <a:off x="9107420" y="3906441"/>
            <a:ext cx="2484595" cy="200055"/>
          </a:xfrm>
          <a:prstGeom prst="rect">
            <a:avLst/>
          </a:prstGeom>
          <a:noFill/>
        </p:spPr>
        <p:txBody>
          <a:bodyPr wrap="square">
            <a:spAutoFit/>
          </a:bodyPr>
          <a:lstStyle/>
          <a:p>
            <a:r>
              <a:rPr lang="en-US" sz="700" b="0" i="1" dirty="0">
                <a:solidFill>
                  <a:schemeClr val="accent5"/>
                </a:solidFill>
                <a:effectLst/>
                <a:latin typeface="Cambria" panose="02040503050406030204" pitchFamily="18" charset="0"/>
              </a:rPr>
              <a:t>https://</a:t>
            </a:r>
            <a:r>
              <a:rPr lang="en-US" sz="700" b="0" i="1" dirty="0" err="1">
                <a:solidFill>
                  <a:schemeClr val="accent5"/>
                </a:solidFill>
                <a:effectLst/>
                <a:latin typeface="Cambria" panose="02040503050406030204" pitchFamily="18" charset="0"/>
              </a:rPr>
              <a:t>www.ncbi.nlm.nih.gov</a:t>
            </a:r>
            <a:r>
              <a:rPr lang="en-US" sz="700" b="0" i="1" dirty="0">
                <a:solidFill>
                  <a:schemeClr val="accent5"/>
                </a:solidFill>
                <a:effectLst/>
                <a:latin typeface="Cambria" panose="02040503050406030204" pitchFamily="18" charset="0"/>
              </a:rPr>
              <a:t>/</a:t>
            </a:r>
            <a:r>
              <a:rPr lang="en-US" sz="700" b="0" i="1" dirty="0" err="1">
                <a:solidFill>
                  <a:schemeClr val="accent5"/>
                </a:solidFill>
                <a:effectLst/>
                <a:latin typeface="Cambria" panose="02040503050406030204" pitchFamily="18" charset="0"/>
              </a:rPr>
              <a:t>pmc</a:t>
            </a:r>
            <a:r>
              <a:rPr lang="en-US" sz="700" b="0" i="1" dirty="0">
                <a:solidFill>
                  <a:schemeClr val="accent5"/>
                </a:solidFill>
                <a:effectLst/>
                <a:latin typeface="Cambria" panose="02040503050406030204" pitchFamily="18" charset="0"/>
              </a:rPr>
              <a:t>/articles/PMC9934713/</a:t>
            </a:r>
            <a:endParaRPr lang="en-US" sz="700" i="1" dirty="0">
              <a:solidFill>
                <a:schemeClr val="accent5"/>
              </a:solidFill>
            </a:endParaRPr>
          </a:p>
        </p:txBody>
      </p:sp>
      <p:sp>
        <p:nvSpPr>
          <p:cNvPr id="22" name="TextBox 21">
            <a:extLst>
              <a:ext uri="{FF2B5EF4-FFF2-40B4-BE49-F238E27FC236}">
                <a16:creationId xmlns:a16="http://schemas.microsoft.com/office/drawing/2014/main" id="{E8898A2B-E735-E61A-9179-1EE4C1075B88}"/>
              </a:ext>
            </a:extLst>
          </p:cNvPr>
          <p:cNvSpPr txBox="1"/>
          <p:nvPr/>
        </p:nvSpPr>
        <p:spPr>
          <a:xfrm>
            <a:off x="9102863" y="5222929"/>
            <a:ext cx="2461736" cy="333938"/>
          </a:xfrm>
          <a:prstGeom prst="rect">
            <a:avLst/>
          </a:prstGeom>
          <a:noFill/>
        </p:spPr>
        <p:txBody>
          <a:bodyPr wrap="square">
            <a:spAutoFit/>
          </a:bodyPr>
          <a:lstStyle/>
          <a:p>
            <a:pPr algn="l">
              <a:lnSpc>
                <a:spcPts val="2250"/>
              </a:lnSpc>
              <a:spcBef>
                <a:spcPts val="2000"/>
              </a:spcBef>
              <a:spcAft>
                <a:spcPts val="1000"/>
              </a:spcAft>
            </a:pPr>
            <a:r>
              <a:rPr lang="en-US" sz="700" i="1" dirty="0">
                <a:solidFill>
                  <a:schemeClr val="accent5"/>
                </a:solidFill>
                <a:latin typeface="Cambria" panose="02040503050406030204" pitchFamily="18" charset="0"/>
              </a:rPr>
              <a:t>https://</a:t>
            </a:r>
            <a:r>
              <a:rPr lang="en-US" sz="700" i="1" dirty="0" err="1">
                <a:solidFill>
                  <a:schemeClr val="accent5"/>
                </a:solidFill>
                <a:latin typeface="Cambria" panose="02040503050406030204" pitchFamily="18" charset="0"/>
              </a:rPr>
              <a:t>www.ncbi.nlm.nih.gov</a:t>
            </a:r>
            <a:r>
              <a:rPr lang="en-US" sz="700" i="1" dirty="0">
                <a:solidFill>
                  <a:schemeClr val="accent5"/>
                </a:solidFill>
                <a:latin typeface="Cambria" panose="02040503050406030204" pitchFamily="18" charset="0"/>
              </a:rPr>
              <a:t>/</a:t>
            </a:r>
            <a:r>
              <a:rPr lang="en-US" sz="700" i="1" dirty="0" err="1">
                <a:solidFill>
                  <a:schemeClr val="accent5"/>
                </a:solidFill>
                <a:latin typeface="Cambria" panose="02040503050406030204" pitchFamily="18" charset="0"/>
              </a:rPr>
              <a:t>pmc</a:t>
            </a:r>
            <a:r>
              <a:rPr lang="en-US" sz="700" i="1" dirty="0">
                <a:solidFill>
                  <a:schemeClr val="accent5"/>
                </a:solidFill>
                <a:latin typeface="Cambria" panose="02040503050406030204" pitchFamily="18" charset="0"/>
              </a:rPr>
              <a:t>/articles/PMC5347107/</a:t>
            </a:r>
          </a:p>
        </p:txBody>
      </p:sp>
    </p:spTree>
    <p:extLst>
      <p:ext uri="{BB962C8B-B14F-4D97-AF65-F5344CB8AC3E}">
        <p14:creationId xmlns:p14="http://schemas.microsoft.com/office/powerpoint/2010/main" val="1108014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0F1A-58D6-0717-4865-E01DAE862D8D}"/>
              </a:ext>
            </a:extLst>
          </p:cNvPr>
          <p:cNvSpPr>
            <a:spLocks noGrp="1"/>
          </p:cNvSpPr>
          <p:nvPr>
            <p:ph type="title"/>
          </p:nvPr>
        </p:nvSpPr>
        <p:spPr>
          <a:xfrm>
            <a:off x="719138" y="133912"/>
            <a:ext cx="10749600" cy="1108800"/>
          </a:xfrm>
        </p:spPr>
        <p:txBody>
          <a:bodyPr/>
          <a:lstStyle/>
          <a:p>
            <a:r>
              <a:rPr lang="en-US" dirty="0"/>
              <a:t>Why Not?</a:t>
            </a:r>
          </a:p>
        </p:txBody>
      </p:sp>
      <p:sp>
        <p:nvSpPr>
          <p:cNvPr id="4" name="Date Placeholder 3">
            <a:extLst>
              <a:ext uri="{FF2B5EF4-FFF2-40B4-BE49-F238E27FC236}">
                <a16:creationId xmlns:a16="http://schemas.microsoft.com/office/drawing/2014/main" id="{82759E75-ED1A-80D5-F700-3F7FACDD600A}"/>
              </a:ext>
            </a:extLst>
          </p:cNvPr>
          <p:cNvSpPr>
            <a:spLocks noGrp="1"/>
          </p:cNvSpPr>
          <p:nvPr>
            <p:ph type="dt" sz="half" idx="10"/>
          </p:nvPr>
        </p:nvSpPr>
        <p:spPr/>
        <p:txBody>
          <a:bodyPr/>
          <a:lstStyle/>
          <a:p>
            <a:fld id="{BA702526-C099-C14C-B885-D5340A804096}" type="datetime1">
              <a:rPr lang="en-GB" smtClean="0"/>
              <a:t>06/08/2024</a:t>
            </a:fld>
            <a:endParaRPr lang="en-GB"/>
          </a:p>
        </p:txBody>
      </p:sp>
      <p:sp>
        <p:nvSpPr>
          <p:cNvPr id="5" name="Slide Number Placeholder 4">
            <a:extLst>
              <a:ext uri="{FF2B5EF4-FFF2-40B4-BE49-F238E27FC236}">
                <a16:creationId xmlns:a16="http://schemas.microsoft.com/office/drawing/2014/main" id="{EE835988-E80D-1CCE-D6CF-E47D428ECC71}"/>
              </a:ext>
            </a:extLst>
          </p:cNvPr>
          <p:cNvSpPr>
            <a:spLocks noGrp="1"/>
          </p:cNvSpPr>
          <p:nvPr>
            <p:ph type="sldNum" sz="quarter" idx="12"/>
          </p:nvPr>
        </p:nvSpPr>
        <p:spPr/>
        <p:txBody>
          <a:bodyPr/>
          <a:lstStyle/>
          <a:p>
            <a:fld id="{B7048EB2-ABBB-452B-B43B-31E8A7DFB90B}" type="slidenum">
              <a:rPr lang="en-GB" smtClean="0"/>
              <a:pPr/>
              <a:t>5</a:t>
            </a:fld>
            <a:endParaRPr lang="en-GB"/>
          </a:p>
        </p:txBody>
      </p:sp>
      <p:sp>
        <p:nvSpPr>
          <p:cNvPr id="6" name="Rounded Rectangle 5">
            <a:extLst>
              <a:ext uri="{FF2B5EF4-FFF2-40B4-BE49-F238E27FC236}">
                <a16:creationId xmlns:a16="http://schemas.microsoft.com/office/drawing/2014/main" id="{5227A636-EC90-7496-F5CB-5055527598B0}"/>
              </a:ext>
            </a:extLst>
          </p:cNvPr>
          <p:cNvSpPr/>
          <p:nvPr/>
        </p:nvSpPr>
        <p:spPr>
          <a:xfrm>
            <a:off x="5517394" y="1739153"/>
            <a:ext cx="3210565" cy="914400"/>
          </a:xfrm>
          <a:prstGeom prst="round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600" dirty="0">
                <a:latin typeface="+mj-lt"/>
              </a:rPr>
              <a:t>Common Normalization Rules Area</a:t>
            </a:r>
          </a:p>
        </p:txBody>
      </p:sp>
      <p:pic>
        <p:nvPicPr>
          <p:cNvPr id="8" name="Graphic 7" descr="Document outline">
            <a:extLst>
              <a:ext uri="{FF2B5EF4-FFF2-40B4-BE49-F238E27FC236}">
                <a16:creationId xmlns:a16="http://schemas.microsoft.com/office/drawing/2014/main" id="{0E18CA0D-B2CD-068D-26D6-4D6F4128B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85767" y="1086042"/>
            <a:ext cx="914400" cy="914400"/>
          </a:xfrm>
          <a:prstGeom prst="rect">
            <a:avLst/>
          </a:prstGeom>
        </p:spPr>
      </p:pic>
      <p:pic>
        <p:nvPicPr>
          <p:cNvPr id="9" name="Graphic 8" descr="Document outline">
            <a:extLst>
              <a:ext uri="{FF2B5EF4-FFF2-40B4-BE49-F238E27FC236}">
                <a16:creationId xmlns:a16="http://schemas.microsoft.com/office/drawing/2014/main" id="{92639A6E-7705-3A1E-B402-7123977070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85767" y="2174643"/>
            <a:ext cx="914400" cy="914400"/>
          </a:xfrm>
          <a:prstGeom prst="rect">
            <a:avLst/>
          </a:prstGeom>
        </p:spPr>
      </p:pic>
      <p:cxnSp>
        <p:nvCxnSpPr>
          <p:cNvPr id="11" name="Straight Arrow Connector 10">
            <a:extLst>
              <a:ext uri="{FF2B5EF4-FFF2-40B4-BE49-F238E27FC236}">
                <a16:creationId xmlns:a16="http://schemas.microsoft.com/office/drawing/2014/main" id="{7F6671FB-A4E7-C8BC-A1F8-603EACD883D9}"/>
              </a:ext>
            </a:extLst>
          </p:cNvPr>
          <p:cNvCxnSpPr>
            <a:cxnSpLocks/>
          </p:cNvCxnSpPr>
          <p:nvPr/>
        </p:nvCxnSpPr>
        <p:spPr>
          <a:xfrm flipH="1">
            <a:off x="8727959" y="1499822"/>
            <a:ext cx="857808" cy="6531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A70989E-D0B7-CE23-944D-29A527A44431}"/>
              </a:ext>
            </a:extLst>
          </p:cNvPr>
          <p:cNvCxnSpPr>
            <a:cxnSpLocks/>
            <a:stCxn id="9" idx="1"/>
            <a:endCxn id="6" idx="3"/>
          </p:cNvCxnSpPr>
          <p:nvPr/>
        </p:nvCxnSpPr>
        <p:spPr>
          <a:xfrm flipH="1" flipV="1">
            <a:off x="8727959" y="2196353"/>
            <a:ext cx="857808" cy="43549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descr="Processor outline">
            <a:hlinkClick r:id="rId4" action="ppaction://hlinksldjump"/>
            <a:extLst>
              <a:ext uri="{FF2B5EF4-FFF2-40B4-BE49-F238E27FC236}">
                <a16:creationId xmlns:a16="http://schemas.microsoft.com/office/drawing/2014/main" id="{73E87DB0-F6A8-EF81-52A5-152857EAFC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76022" y="3767261"/>
            <a:ext cx="914400" cy="914400"/>
          </a:xfrm>
          <a:prstGeom prst="rect">
            <a:avLst/>
          </a:prstGeom>
        </p:spPr>
      </p:pic>
      <p:pic>
        <p:nvPicPr>
          <p:cNvPr id="18" name="Graphic 17" descr="Database outline">
            <a:extLst>
              <a:ext uri="{FF2B5EF4-FFF2-40B4-BE49-F238E27FC236}">
                <a16:creationId xmlns:a16="http://schemas.microsoft.com/office/drawing/2014/main" id="{6BAA93E6-8D0B-4792-108F-BE22886F8F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05636" y="3767261"/>
            <a:ext cx="914400" cy="914400"/>
          </a:xfrm>
          <a:prstGeom prst="rect">
            <a:avLst/>
          </a:prstGeom>
        </p:spPr>
      </p:pic>
      <p:pic>
        <p:nvPicPr>
          <p:cNvPr id="20" name="Graphic 19" descr="Database with solid fill">
            <a:extLst>
              <a:ext uri="{FF2B5EF4-FFF2-40B4-BE49-F238E27FC236}">
                <a16:creationId xmlns:a16="http://schemas.microsoft.com/office/drawing/2014/main" id="{03C9BB36-80C0-033C-A4A4-9AA89277327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46408" y="3747248"/>
            <a:ext cx="914400" cy="914400"/>
          </a:xfrm>
          <a:prstGeom prst="rect">
            <a:avLst/>
          </a:prstGeom>
        </p:spPr>
      </p:pic>
      <p:sp>
        <p:nvSpPr>
          <p:cNvPr id="21" name="Rounded Rectangle 20">
            <a:extLst>
              <a:ext uri="{FF2B5EF4-FFF2-40B4-BE49-F238E27FC236}">
                <a16:creationId xmlns:a16="http://schemas.microsoft.com/office/drawing/2014/main" id="{E041CD4C-5F40-C65E-6EE4-CF124D4698C1}"/>
              </a:ext>
            </a:extLst>
          </p:cNvPr>
          <p:cNvSpPr/>
          <p:nvPr/>
        </p:nvSpPr>
        <p:spPr>
          <a:xfrm>
            <a:off x="2900369" y="3429000"/>
            <a:ext cx="1445551" cy="1590922"/>
          </a:xfrm>
          <a:prstGeom prst="round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600" dirty="0">
                <a:latin typeface="+mj-lt"/>
              </a:rPr>
              <a:t>Control, Load and Aggregation</a:t>
            </a:r>
          </a:p>
        </p:txBody>
      </p:sp>
      <p:pic>
        <p:nvPicPr>
          <p:cNvPr id="24" name="Graphic 23" descr="Cloud with solid fill">
            <a:extLst>
              <a:ext uri="{FF2B5EF4-FFF2-40B4-BE49-F238E27FC236}">
                <a16:creationId xmlns:a16="http://schemas.microsoft.com/office/drawing/2014/main" id="{EFB9F340-4590-FB9E-B8B7-F708343B367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1752" y="2190431"/>
            <a:ext cx="1793186" cy="1793186"/>
          </a:xfrm>
          <a:prstGeom prst="rect">
            <a:avLst/>
          </a:prstGeom>
        </p:spPr>
      </p:pic>
      <p:sp>
        <p:nvSpPr>
          <p:cNvPr id="25" name="TextBox 24">
            <a:extLst>
              <a:ext uri="{FF2B5EF4-FFF2-40B4-BE49-F238E27FC236}">
                <a16:creationId xmlns:a16="http://schemas.microsoft.com/office/drawing/2014/main" id="{6186AD89-5598-3B65-F47F-A27B4C8E268E}"/>
              </a:ext>
            </a:extLst>
          </p:cNvPr>
          <p:cNvSpPr txBox="1"/>
          <p:nvPr/>
        </p:nvSpPr>
        <p:spPr>
          <a:xfrm>
            <a:off x="749222" y="3078926"/>
            <a:ext cx="1056571" cy="369332"/>
          </a:xfrm>
          <a:prstGeom prst="rect">
            <a:avLst/>
          </a:prstGeom>
          <a:noFill/>
        </p:spPr>
        <p:txBody>
          <a:bodyPr wrap="none" lIns="0" tIns="0" rIns="0" bIns="0" rtlCol="0">
            <a:spAutoFit/>
          </a:bodyPr>
          <a:lstStyle/>
          <a:p>
            <a:pPr algn="l"/>
            <a:r>
              <a:rPr lang="en-US" sz="2400" dirty="0">
                <a:solidFill>
                  <a:schemeClr val="accent5"/>
                </a:solidFill>
                <a:latin typeface="+mj-lt"/>
              </a:rPr>
              <a:t>NHANES</a:t>
            </a:r>
            <a:endParaRPr lang="en-US" sz="1600" dirty="0">
              <a:solidFill>
                <a:schemeClr val="accent5"/>
              </a:solidFill>
              <a:latin typeface="+mj-lt"/>
            </a:endParaRPr>
          </a:p>
        </p:txBody>
      </p:sp>
      <p:pic>
        <p:nvPicPr>
          <p:cNvPr id="27" name="Graphic 26" descr="Binary outline">
            <a:extLst>
              <a:ext uri="{FF2B5EF4-FFF2-40B4-BE49-F238E27FC236}">
                <a16:creationId xmlns:a16="http://schemas.microsoft.com/office/drawing/2014/main" id="{AB7D2347-8D35-7D81-2B2F-C1E5ED3F257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78517" y="3946044"/>
            <a:ext cx="556834" cy="556834"/>
          </a:xfrm>
          <a:prstGeom prst="rect">
            <a:avLst/>
          </a:prstGeom>
        </p:spPr>
      </p:pic>
      <p:cxnSp>
        <p:nvCxnSpPr>
          <p:cNvPr id="29" name="Straight Connector 28">
            <a:extLst>
              <a:ext uri="{FF2B5EF4-FFF2-40B4-BE49-F238E27FC236}">
                <a16:creationId xmlns:a16="http://schemas.microsoft.com/office/drawing/2014/main" id="{3CAF5B3C-286B-000F-4965-39C6D2CEB37C}"/>
              </a:ext>
            </a:extLst>
          </p:cNvPr>
          <p:cNvCxnSpPr>
            <a:cxnSpLocks/>
            <a:endCxn id="27" idx="0"/>
          </p:cNvCxnSpPr>
          <p:nvPr/>
        </p:nvCxnSpPr>
        <p:spPr>
          <a:xfrm>
            <a:off x="1256934" y="3544310"/>
            <a:ext cx="0" cy="401734"/>
          </a:xfrm>
          <a:prstGeom prst="line">
            <a:avLst/>
          </a:prstGeom>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9BBDC8-3219-D799-78F6-2BB370290721}"/>
              </a:ext>
            </a:extLst>
          </p:cNvPr>
          <p:cNvCxnSpPr>
            <a:cxnSpLocks/>
            <a:stCxn id="27" idx="3"/>
            <a:endCxn id="21" idx="1"/>
          </p:cNvCxnSpPr>
          <p:nvPr/>
        </p:nvCxnSpPr>
        <p:spPr>
          <a:xfrm>
            <a:off x="1535351" y="4224461"/>
            <a:ext cx="1365018" cy="0"/>
          </a:xfrm>
          <a:prstGeom prst="line">
            <a:avLst/>
          </a:prstGeom>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0E5E79F-5D11-5156-9CD3-4EAF010280DF}"/>
              </a:ext>
            </a:extLst>
          </p:cNvPr>
          <p:cNvCxnSpPr>
            <a:cxnSpLocks/>
            <a:stCxn id="6" idx="2"/>
            <a:endCxn id="16" idx="0"/>
          </p:cNvCxnSpPr>
          <p:nvPr/>
        </p:nvCxnSpPr>
        <p:spPr>
          <a:xfrm>
            <a:off x="7122677" y="2653553"/>
            <a:ext cx="10545" cy="11137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B9D43C-15AE-7645-C2AE-06933A639A7F}"/>
              </a:ext>
            </a:extLst>
          </p:cNvPr>
          <p:cNvCxnSpPr>
            <a:cxnSpLocks/>
            <a:stCxn id="21" idx="3"/>
            <a:endCxn id="18" idx="1"/>
          </p:cNvCxnSpPr>
          <p:nvPr/>
        </p:nvCxnSpPr>
        <p:spPr>
          <a:xfrm>
            <a:off x="4345920" y="4224461"/>
            <a:ext cx="1059716" cy="0"/>
          </a:xfrm>
          <a:prstGeom prst="line">
            <a:avLst/>
          </a:prstGeom>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566A168-B07E-96F3-1C64-0043F105765F}"/>
              </a:ext>
            </a:extLst>
          </p:cNvPr>
          <p:cNvCxnSpPr>
            <a:cxnSpLocks/>
          </p:cNvCxnSpPr>
          <p:nvPr/>
        </p:nvCxnSpPr>
        <p:spPr>
          <a:xfrm>
            <a:off x="6194083" y="4224461"/>
            <a:ext cx="474862" cy="0"/>
          </a:xfrm>
          <a:prstGeom prst="line">
            <a:avLst/>
          </a:prstGeom>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2AAC2F0-1F15-044A-1D68-985721A26197}"/>
              </a:ext>
            </a:extLst>
          </p:cNvPr>
          <p:cNvCxnSpPr>
            <a:cxnSpLocks/>
          </p:cNvCxnSpPr>
          <p:nvPr/>
        </p:nvCxnSpPr>
        <p:spPr>
          <a:xfrm>
            <a:off x="7583345" y="4204448"/>
            <a:ext cx="4748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A0259A29-0941-00DB-89FF-285B0CDD3F06}"/>
              </a:ext>
            </a:extLst>
          </p:cNvPr>
          <p:cNvSpPr txBox="1"/>
          <p:nvPr/>
        </p:nvSpPr>
        <p:spPr>
          <a:xfrm>
            <a:off x="5471676" y="3534490"/>
            <a:ext cx="789255" cy="246221"/>
          </a:xfrm>
          <a:prstGeom prst="rect">
            <a:avLst/>
          </a:prstGeom>
          <a:noFill/>
        </p:spPr>
        <p:txBody>
          <a:bodyPr wrap="none" lIns="0" tIns="0" rIns="0" bIns="0" rtlCol="0">
            <a:spAutoFit/>
          </a:bodyPr>
          <a:lstStyle/>
          <a:p>
            <a:pPr algn="l"/>
            <a:r>
              <a:rPr lang="en-US" sz="1600" dirty="0">
                <a:solidFill>
                  <a:schemeClr val="bg1"/>
                </a:solidFill>
                <a:latin typeface="+mj-lt"/>
              </a:rPr>
              <a:t>Raw Data</a:t>
            </a:r>
          </a:p>
        </p:txBody>
      </p:sp>
      <p:sp>
        <p:nvSpPr>
          <p:cNvPr id="58" name="TextBox 57">
            <a:extLst>
              <a:ext uri="{FF2B5EF4-FFF2-40B4-BE49-F238E27FC236}">
                <a16:creationId xmlns:a16="http://schemas.microsoft.com/office/drawing/2014/main" id="{F9673933-CCF1-A5B4-E71B-089F687B05E7}"/>
              </a:ext>
            </a:extLst>
          </p:cNvPr>
          <p:cNvSpPr txBox="1"/>
          <p:nvPr/>
        </p:nvSpPr>
        <p:spPr>
          <a:xfrm>
            <a:off x="7709219" y="3534490"/>
            <a:ext cx="1388778" cy="246221"/>
          </a:xfrm>
          <a:prstGeom prst="rect">
            <a:avLst/>
          </a:prstGeom>
          <a:noFill/>
        </p:spPr>
        <p:txBody>
          <a:bodyPr wrap="none" lIns="0" tIns="0" rIns="0" bIns="0" rtlCol="0">
            <a:spAutoFit/>
          </a:bodyPr>
          <a:lstStyle/>
          <a:p>
            <a:pPr algn="l"/>
            <a:r>
              <a:rPr lang="en-US" sz="1600" dirty="0">
                <a:solidFill>
                  <a:schemeClr val="bg1"/>
                </a:solidFill>
                <a:latin typeface="+mj-lt"/>
              </a:rPr>
              <a:t>Normalized Data</a:t>
            </a:r>
          </a:p>
        </p:txBody>
      </p:sp>
      <p:pic>
        <p:nvPicPr>
          <p:cNvPr id="62" name="Graphic 61" descr="Vlog outline">
            <a:extLst>
              <a:ext uri="{FF2B5EF4-FFF2-40B4-BE49-F238E27FC236}">
                <a16:creationId xmlns:a16="http://schemas.microsoft.com/office/drawing/2014/main" id="{F1754440-F449-2DB2-6C1C-F1909CC82BF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676022" y="4936565"/>
            <a:ext cx="914400" cy="914400"/>
          </a:xfrm>
          <a:prstGeom prst="rect">
            <a:avLst/>
          </a:prstGeom>
        </p:spPr>
      </p:pic>
      <p:cxnSp>
        <p:nvCxnSpPr>
          <p:cNvPr id="64" name="Elbow Connector 63">
            <a:extLst>
              <a:ext uri="{FF2B5EF4-FFF2-40B4-BE49-F238E27FC236}">
                <a16:creationId xmlns:a16="http://schemas.microsoft.com/office/drawing/2014/main" id="{519C8697-CCB3-E9E6-CD63-1E15AAD05963}"/>
              </a:ext>
            </a:extLst>
          </p:cNvPr>
          <p:cNvCxnSpPr>
            <a:cxnSpLocks/>
            <a:stCxn id="18" idx="2"/>
            <a:endCxn id="62" idx="1"/>
          </p:cNvCxnSpPr>
          <p:nvPr/>
        </p:nvCxnSpPr>
        <p:spPr>
          <a:xfrm rot="16200000" flipH="1">
            <a:off x="5913377" y="4631120"/>
            <a:ext cx="712104" cy="813186"/>
          </a:xfrm>
          <a:prstGeom prst="bentConnector2">
            <a:avLst/>
          </a:prstGeom>
          <a:ln w="127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3BC52FFF-C34D-2937-624A-4E797BEFE2C8}"/>
              </a:ext>
            </a:extLst>
          </p:cNvPr>
          <p:cNvCxnSpPr>
            <a:endCxn id="62" idx="3"/>
          </p:cNvCxnSpPr>
          <p:nvPr/>
        </p:nvCxnSpPr>
        <p:spPr>
          <a:xfrm rot="10800000" flipV="1">
            <a:off x="7590423" y="4573217"/>
            <a:ext cx="830809" cy="820548"/>
          </a:xfrm>
          <a:prstGeom prst="bentConnector3">
            <a:avLst>
              <a:gd name="adj1" fmla="val -628"/>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EFA0BBF-F99C-1827-F301-41CD43ACD1DE}"/>
              </a:ext>
            </a:extLst>
          </p:cNvPr>
          <p:cNvSpPr txBox="1"/>
          <p:nvPr/>
        </p:nvSpPr>
        <p:spPr>
          <a:xfrm>
            <a:off x="6747435" y="4839301"/>
            <a:ext cx="755927" cy="246221"/>
          </a:xfrm>
          <a:prstGeom prst="rect">
            <a:avLst/>
          </a:prstGeom>
          <a:noFill/>
        </p:spPr>
        <p:txBody>
          <a:bodyPr wrap="square" lIns="0" tIns="0" rIns="0" bIns="0" rtlCol="0">
            <a:spAutoFit/>
          </a:bodyPr>
          <a:lstStyle/>
          <a:p>
            <a:pPr algn="ctr"/>
            <a:r>
              <a:rPr lang="en-US" sz="1600" dirty="0">
                <a:solidFill>
                  <a:schemeClr val="bg1"/>
                </a:solidFill>
                <a:latin typeface="+mj-lt"/>
              </a:rPr>
              <a:t>Query</a:t>
            </a:r>
          </a:p>
        </p:txBody>
      </p:sp>
      <p:sp>
        <p:nvSpPr>
          <p:cNvPr id="76" name="TextBox 75">
            <a:extLst>
              <a:ext uri="{FF2B5EF4-FFF2-40B4-BE49-F238E27FC236}">
                <a16:creationId xmlns:a16="http://schemas.microsoft.com/office/drawing/2014/main" id="{D64493A5-2979-3667-110C-ACA55E21BD2E}"/>
              </a:ext>
            </a:extLst>
          </p:cNvPr>
          <p:cNvSpPr txBox="1"/>
          <p:nvPr/>
        </p:nvSpPr>
        <p:spPr>
          <a:xfrm>
            <a:off x="2508137" y="3952999"/>
            <a:ext cx="310085" cy="246221"/>
          </a:xfrm>
          <a:prstGeom prst="rect">
            <a:avLst/>
          </a:prstGeom>
          <a:noFill/>
        </p:spPr>
        <p:txBody>
          <a:bodyPr wrap="none" lIns="0" tIns="0" rIns="0" bIns="0" rtlCol="0">
            <a:spAutoFit/>
          </a:bodyPr>
          <a:lstStyle/>
          <a:p>
            <a:pPr algn="l"/>
            <a:r>
              <a:rPr lang="en-US" sz="1600" dirty="0">
                <a:solidFill>
                  <a:schemeClr val="accent1"/>
                </a:solidFill>
                <a:latin typeface="+mj-lt"/>
              </a:rPr>
              <a:t>XPT</a:t>
            </a:r>
          </a:p>
        </p:txBody>
      </p:sp>
      <p:sp>
        <p:nvSpPr>
          <p:cNvPr id="78" name="TextBox 77">
            <a:extLst>
              <a:ext uri="{FF2B5EF4-FFF2-40B4-BE49-F238E27FC236}">
                <a16:creationId xmlns:a16="http://schemas.microsoft.com/office/drawing/2014/main" id="{347BA455-31DD-8855-5593-93912CCA35F8}"/>
              </a:ext>
            </a:extLst>
          </p:cNvPr>
          <p:cNvSpPr txBox="1"/>
          <p:nvPr/>
        </p:nvSpPr>
        <p:spPr>
          <a:xfrm>
            <a:off x="9493929" y="812667"/>
            <a:ext cx="1006238" cy="246221"/>
          </a:xfrm>
          <a:prstGeom prst="rect">
            <a:avLst/>
          </a:prstGeom>
          <a:noFill/>
          <a:ln>
            <a:noFill/>
          </a:ln>
        </p:spPr>
        <p:txBody>
          <a:bodyPr wrap="none" lIns="0" tIns="0" rIns="0" bIns="0" rtlCol="0">
            <a:spAutoFit/>
          </a:bodyPr>
          <a:lstStyle/>
          <a:p>
            <a:pPr algn="l"/>
            <a:r>
              <a:rPr lang="en-US" sz="1600" dirty="0">
                <a:solidFill>
                  <a:schemeClr val="bg1"/>
                </a:solidFill>
                <a:latin typeface="+mj-lt"/>
              </a:rPr>
              <a:t>Publications</a:t>
            </a:r>
          </a:p>
        </p:txBody>
      </p:sp>
      <p:sp>
        <p:nvSpPr>
          <p:cNvPr id="79" name="TextBox 78">
            <a:extLst>
              <a:ext uri="{FF2B5EF4-FFF2-40B4-BE49-F238E27FC236}">
                <a16:creationId xmlns:a16="http://schemas.microsoft.com/office/drawing/2014/main" id="{DD13BE0E-D35E-08A1-2F20-6203DA68CCC6}"/>
              </a:ext>
            </a:extLst>
          </p:cNvPr>
          <p:cNvSpPr txBox="1"/>
          <p:nvPr/>
        </p:nvSpPr>
        <p:spPr>
          <a:xfrm>
            <a:off x="8565454" y="6439469"/>
            <a:ext cx="1100942" cy="246221"/>
          </a:xfrm>
          <a:prstGeom prst="rect">
            <a:avLst/>
          </a:prstGeom>
          <a:noFill/>
        </p:spPr>
        <p:txBody>
          <a:bodyPr wrap="none" lIns="0" tIns="0" rIns="0" bIns="0" rtlCol="0">
            <a:spAutoFit/>
          </a:bodyPr>
          <a:lstStyle/>
          <a:p>
            <a:pPr algn="l"/>
            <a:r>
              <a:rPr lang="en-US" sz="1600" dirty="0">
                <a:solidFill>
                  <a:srgbClr val="92D050"/>
                </a:solidFill>
                <a:latin typeface="+mj-lt"/>
              </a:rPr>
              <a:t>User Analysis</a:t>
            </a:r>
          </a:p>
        </p:txBody>
      </p:sp>
      <p:pic>
        <p:nvPicPr>
          <p:cNvPr id="83" name="Graphic 82" descr="Cmd Terminal outline">
            <a:extLst>
              <a:ext uri="{FF2B5EF4-FFF2-40B4-BE49-F238E27FC236}">
                <a16:creationId xmlns:a16="http://schemas.microsoft.com/office/drawing/2014/main" id="{40AB948E-9BD7-FE0E-623E-5B84ECCCE82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640797" y="5623809"/>
            <a:ext cx="914400" cy="914400"/>
          </a:xfrm>
          <a:prstGeom prst="rect">
            <a:avLst/>
          </a:prstGeom>
        </p:spPr>
      </p:pic>
      <p:cxnSp>
        <p:nvCxnSpPr>
          <p:cNvPr id="87" name="Elbow Connector 86">
            <a:extLst>
              <a:ext uri="{FF2B5EF4-FFF2-40B4-BE49-F238E27FC236}">
                <a16:creationId xmlns:a16="http://schemas.microsoft.com/office/drawing/2014/main" id="{80238A2A-0F89-4AEC-B77C-68A94B396A58}"/>
              </a:ext>
            </a:extLst>
          </p:cNvPr>
          <p:cNvCxnSpPr>
            <a:cxnSpLocks/>
            <a:endCxn id="83" idx="1"/>
          </p:cNvCxnSpPr>
          <p:nvPr/>
        </p:nvCxnSpPr>
        <p:spPr>
          <a:xfrm>
            <a:off x="7122677" y="5755344"/>
            <a:ext cx="1518120" cy="325665"/>
          </a:xfrm>
          <a:prstGeom prst="bentConnector3">
            <a:avLst>
              <a:gd name="adj1" fmla="val 3"/>
            </a:avLst>
          </a:prstGeom>
          <a:ln w="12700">
            <a:solidFill>
              <a:srgbClr val="92D05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94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EB06CA-F23F-21C4-C699-46B87D46BC3B}"/>
              </a:ext>
            </a:extLst>
          </p:cNvPr>
          <p:cNvSpPr>
            <a:spLocks noGrp="1"/>
          </p:cNvSpPr>
          <p:nvPr>
            <p:ph type="dt" sz="half" idx="10"/>
          </p:nvPr>
        </p:nvSpPr>
        <p:spPr/>
        <p:txBody>
          <a:bodyPr/>
          <a:lstStyle/>
          <a:p>
            <a:fld id="{0B530299-CA6B-4E8C-BCCE-DD62263A5EED}" type="datetime4">
              <a:rPr lang="en-US" noProof="0" smtClean="0"/>
              <a:t>August 6, 2024</a:t>
            </a:fld>
            <a:endParaRPr lang="en-US" noProof="0"/>
          </a:p>
        </p:txBody>
      </p:sp>
      <p:sp>
        <p:nvSpPr>
          <p:cNvPr id="5" name="Slide Number Placeholder 4">
            <a:extLst>
              <a:ext uri="{FF2B5EF4-FFF2-40B4-BE49-F238E27FC236}">
                <a16:creationId xmlns:a16="http://schemas.microsoft.com/office/drawing/2014/main" id="{1A8117B6-176C-1F52-DCD1-B9EC197C73CE}"/>
              </a:ext>
            </a:extLst>
          </p:cNvPr>
          <p:cNvSpPr>
            <a:spLocks noGrp="1"/>
          </p:cNvSpPr>
          <p:nvPr>
            <p:ph type="sldNum" sz="quarter" idx="11"/>
          </p:nvPr>
        </p:nvSpPr>
        <p:spPr/>
        <p:txBody>
          <a:bodyPr/>
          <a:lstStyle/>
          <a:p>
            <a:fld id="{2DDEA8E7-5F55-4A60-8EF9-470692FC5635}" type="slidenum">
              <a:rPr lang="en-US" noProof="0" smtClean="0"/>
              <a:pPr/>
              <a:t>6</a:t>
            </a:fld>
            <a:endParaRPr lang="en-US" noProof="0"/>
          </a:p>
        </p:txBody>
      </p:sp>
      <p:sp>
        <p:nvSpPr>
          <p:cNvPr id="2" name="Title 1">
            <a:extLst>
              <a:ext uri="{FF2B5EF4-FFF2-40B4-BE49-F238E27FC236}">
                <a16:creationId xmlns:a16="http://schemas.microsoft.com/office/drawing/2014/main" id="{E8C06903-4D3E-91C8-5617-1AEF1608505C}"/>
              </a:ext>
            </a:extLst>
          </p:cNvPr>
          <p:cNvSpPr>
            <a:spLocks noGrp="1"/>
          </p:cNvSpPr>
          <p:nvPr>
            <p:ph type="title"/>
          </p:nvPr>
        </p:nvSpPr>
        <p:spPr>
          <a:xfrm>
            <a:off x="459112" y="747431"/>
            <a:ext cx="2224800" cy="2336057"/>
          </a:xfrm>
        </p:spPr>
        <p:txBody>
          <a:bodyPr/>
          <a:lstStyle/>
          <a:p>
            <a:pPr algn="ctr"/>
            <a:r>
              <a:rPr lang="en-US" sz="2800" dirty="0">
                <a:latin typeface="+mj-lt"/>
              </a:rPr>
              <a:t>Examples of </a:t>
            </a:r>
            <a:r>
              <a:rPr lang="en-US" sz="3600" dirty="0">
                <a:latin typeface="+mj-lt"/>
              </a:rPr>
              <a:t>Common Normalization Rules Area</a:t>
            </a:r>
            <a:br>
              <a:rPr lang="en-US" sz="2800" dirty="0">
                <a:latin typeface="+mj-lt"/>
              </a:rPr>
            </a:br>
            <a:br>
              <a:rPr lang="en-US" sz="2800" dirty="0">
                <a:latin typeface="+mj-lt"/>
              </a:rPr>
            </a:br>
            <a:br>
              <a:rPr lang="en-US" sz="2800" dirty="0">
                <a:latin typeface="+mj-lt"/>
              </a:rPr>
            </a:br>
            <a:br>
              <a:rPr lang="en-US" sz="2800" dirty="0">
                <a:latin typeface="+mj-lt"/>
              </a:rPr>
            </a:br>
            <a:br>
              <a:rPr lang="en-US" sz="4000" dirty="0">
                <a:latin typeface="+mj-lt"/>
              </a:rPr>
            </a:br>
            <a:endParaRPr lang="en-US" dirty="0"/>
          </a:p>
        </p:txBody>
      </p:sp>
      <p:graphicFrame>
        <p:nvGraphicFramePr>
          <p:cNvPr id="6" name="Content Placeholder 5">
            <a:extLst>
              <a:ext uri="{FF2B5EF4-FFF2-40B4-BE49-F238E27FC236}">
                <a16:creationId xmlns:a16="http://schemas.microsoft.com/office/drawing/2014/main" id="{7CFABF33-5822-8016-1638-BE6143F08B06}"/>
              </a:ext>
            </a:extLst>
          </p:cNvPr>
          <p:cNvGraphicFramePr>
            <a:graphicFrameLocks noGrp="1"/>
          </p:cNvGraphicFramePr>
          <p:nvPr>
            <p:ph sz="quarter" idx="13"/>
            <p:extLst>
              <p:ext uri="{D42A27DB-BD31-4B8C-83A1-F6EECF244321}">
                <p14:modId xmlns:p14="http://schemas.microsoft.com/office/powerpoint/2010/main" val="1206591489"/>
              </p:ext>
            </p:extLst>
          </p:nvPr>
        </p:nvGraphicFramePr>
        <p:xfrm>
          <a:off x="8102310" y="518485"/>
          <a:ext cx="4554026" cy="20527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6">
            <a:extLst>
              <a:ext uri="{FF2B5EF4-FFF2-40B4-BE49-F238E27FC236}">
                <a16:creationId xmlns:a16="http://schemas.microsoft.com/office/drawing/2014/main" id="{EB8AB9D5-6115-5CF3-0C11-1DF1A6FD1E17}"/>
              </a:ext>
            </a:extLst>
          </p:cNvPr>
          <p:cNvGraphicFramePr>
            <a:graphicFrameLocks noGrp="1"/>
          </p:cNvGraphicFramePr>
          <p:nvPr>
            <p:ph sz="quarter" idx="16"/>
            <p:extLst>
              <p:ext uri="{D42A27DB-BD31-4B8C-83A1-F6EECF244321}">
                <p14:modId xmlns:p14="http://schemas.microsoft.com/office/powerpoint/2010/main" val="3109744605"/>
              </p:ext>
            </p:extLst>
          </p:nvPr>
        </p:nvGraphicFramePr>
        <p:xfrm>
          <a:off x="6537000" y="4224388"/>
          <a:ext cx="5195887" cy="253047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 name="Diagram 8">
            <a:extLst>
              <a:ext uri="{FF2B5EF4-FFF2-40B4-BE49-F238E27FC236}">
                <a16:creationId xmlns:a16="http://schemas.microsoft.com/office/drawing/2014/main" id="{1688C1A4-B19E-60DA-C8EF-D6B7121E0FF2}"/>
              </a:ext>
            </a:extLst>
          </p:cNvPr>
          <p:cNvGraphicFramePr/>
          <p:nvPr>
            <p:extLst>
              <p:ext uri="{D42A27DB-BD31-4B8C-83A1-F6EECF244321}">
                <p14:modId xmlns:p14="http://schemas.microsoft.com/office/powerpoint/2010/main" val="1524804513"/>
              </p:ext>
            </p:extLst>
          </p:nvPr>
        </p:nvGraphicFramePr>
        <p:xfrm>
          <a:off x="7086426" y="2411480"/>
          <a:ext cx="4193780" cy="233605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4" name="TextBox 13">
            <a:extLst>
              <a:ext uri="{FF2B5EF4-FFF2-40B4-BE49-F238E27FC236}">
                <a16:creationId xmlns:a16="http://schemas.microsoft.com/office/drawing/2014/main" id="{A36DFC7B-6A98-7392-3C72-058608159CFE}"/>
              </a:ext>
            </a:extLst>
          </p:cNvPr>
          <p:cNvSpPr txBox="1"/>
          <p:nvPr/>
        </p:nvSpPr>
        <p:spPr>
          <a:xfrm>
            <a:off x="3766208" y="3263308"/>
            <a:ext cx="2899189" cy="923330"/>
          </a:xfrm>
          <a:prstGeom prst="rect">
            <a:avLst/>
          </a:prstGeom>
          <a:noFill/>
        </p:spPr>
        <p:txBody>
          <a:bodyPr wrap="square" lIns="0" tIns="0" rIns="0" bIns="0" rtlCol="0">
            <a:spAutoFit/>
          </a:bodyPr>
          <a:lstStyle/>
          <a:p>
            <a:pPr algn="ctr"/>
            <a:r>
              <a:rPr lang="en-US" sz="2000" dirty="0"/>
              <a:t>Apply a rationale (LDL / 0.8) to participants that use statin.</a:t>
            </a:r>
            <a:endParaRPr lang="en-US" sz="2000" dirty="0">
              <a:solidFill>
                <a:schemeClr val="accent1"/>
              </a:solidFill>
              <a:latin typeface="+mj-lt"/>
            </a:endParaRPr>
          </a:p>
        </p:txBody>
      </p:sp>
      <p:sp>
        <p:nvSpPr>
          <p:cNvPr id="18" name="TextBox 17">
            <a:extLst>
              <a:ext uri="{FF2B5EF4-FFF2-40B4-BE49-F238E27FC236}">
                <a16:creationId xmlns:a16="http://schemas.microsoft.com/office/drawing/2014/main" id="{C0B0EA07-E438-0C93-D78B-DE186A464C67}"/>
              </a:ext>
            </a:extLst>
          </p:cNvPr>
          <p:cNvSpPr txBox="1"/>
          <p:nvPr/>
        </p:nvSpPr>
        <p:spPr>
          <a:xfrm>
            <a:off x="3766208" y="5030507"/>
            <a:ext cx="2899189" cy="1015663"/>
          </a:xfrm>
          <a:prstGeom prst="rect">
            <a:avLst/>
          </a:prstGeom>
          <a:noFill/>
        </p:spPr>
        <p:txBody>
          <a:bodyPr wrap="square">
            <a:spAutoFit/>
          </a:bodyPr>
          <a:lstStyle/>
          <a:p>
            <a:pPr algn="ctr"/>
            <a:r>
              <a:rPr lang="en-US" sz="2000" dirty="0"/>
              <a:t>Normalize measurements that have had procedural changes over the years.</a:t>
            </a:r>
          </a:p>
        </p:txBody>
      </p:sp>
      <p:pic>
        <p:nvPicPr>
          <p:cNvPr id="19" name="Graphic 18" descr="Processor outline">
            <a:extLst>
              <a:ext uri="{FF2B5EF4-FFF2-40B4-BE49-F238E27FC236}">
                <a16:creationId xmlns:a16="http://schemas.microsoft.com/office/drawing/2014/main" id="{440DD9E7-00E6-7742-C03B-0AD32CD598B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59113" y="3542359"/>
            <a:ext cx="2224799" cy="2224799"/>
          </a:xfrm>
          <a:prstGeom prst="rect">
            <a:avLst/>
          </a:prstGeom>
        </p:spPr>
      </p:pic>
      <p:sp>
        <p:nvSpPr>
          <p:cNvPr id="10" name="TextBox 9">
            <a:extLst>
              <a:ext uri="{FF2B5EF4-FFF2-40B4-BE49-F238E27FC236}">
                <a16:creationId xmlns:a16="http://schemas.microsoft.com/office/drawing/2014/main" id="{946DE53C-0156-0CAC-9764-E27A7E626D49}"/>
              </a:ext>
            </a:extLst>
          </p:cNvPr>
          <p:cNvSpPr txBox="1"/>
          <p:nvPr/>
        </p:nvSpPr>
        <p:spPr>
          <a:xfrm>
            <a:off x="3315467" y="1211940"/>
            <a:ext cx="1505239" cy="615553"/>
          </a:xfrm>
          <a:prstGeom prst="rect">
            <a:avLst/>
          </a:prstGeom>
          <a:noFill/>
        </p:spPr>
        <p:txBody>
          <a:bodyPr wrap="square" lIns="0" tIns="0" rIns="0" bIns="0" rtlCol="0">
            <a:spAutoFit/>
          </a:bodyPr>
          <a:lstStyle/>
          <a:p>
            <a:pPr algn="ctr"/>
            <a:r>
              <a:rPr lang="en-US" sz="2000" dirty="0"/>
              <a:t>Normalize Values</a:t>
            </a:r>
            <a:endParaRPr lang="en-US" sz="2000" dirty="0">
              <a:solidFill>
                <a:schemeClr val="accent1"/>
              </a:solidFill>
              <a:latin typeface="+mj-lt"/>
            </a:endParaRPr>
          </a:p>
        </p:txBody>
      </p:sp>
      <p:pic>
        <p:nvPicPr>
          <p:cNvPr id="11" name="Picture 10">
            <a:extLst>
              <a:ext uri="{FF2B5EF4-FFF2-40B4-BE49-F238E27FC236}">
                <a16:creationId xmlns:a16="http://schemas.microsoft.com/office/drawing/2014/main" id="{D20AE755-2B39-16B2-A273-2D364510FE96}"/>
              </a:ext>
            </a:extLst>
          </p:cNvPr>
          <p:cNvPicPr>
            <a:picLocks noChangeAspect="1"/>
          </p:cNvPicPr>
          <p:nvPr/>
        </p:nvPicPr>
        <p:blipFill>
          <a:blip r:embed="rId21"/>
          <a:stretch>
            <a:fillRect/>
          </a:stretch>
        </p:blipFill>
        <p:spPr>
          <a:xfrm>
            <a:off x="4863785" y="667549"/>
            <a:ext cx="3988742" cy="1753671"/>
          </a:xfrm>
          <a:prstGeom prst="rect">
            <a:avLst/>
          </a:prstGeom>
        </p:spPr>
      </p:pic>
      <p:pic>
        <p:nvPicPr>
          <p:cNvPr id="12" name="Picture 11">
            <a:extLst>
              <a:ext uri="{FF2B5EF4-FFF2-40B4-BE49-F238E27FC236}">
                <a16:creationId xmlns:a16="http://schemas.microsoft.com/office/drawing/2014/main" id="{9A8E74B4-25B9-1A1B-1227-57E4C95FD70B}"/>
              </a:ext>
            </a:extLst>
          </p:cNvPr>
          <p:cNvPicPr>
            <a:picLocks noChangeAspect="1"/>
          </p:cNvPicPr>
          <p:nvPr/>
        </p:nvPicPr>
        <p:blipFill>
          <a:blip r:embed="rId22"/>
          <a:stretch>
            <a:fillRect/>
          </a:stretch>
        </p:blipFill>
        <p:spPr>
          <a:xfrm>
            <a:off x="4863785" y="461658"/>
            <a:ext cx="1647128" cy="205891"/>
          </a:xfrm>
          <a:prstGeom prst="rect">
            <a:avLst/>
          </a:prstGeom>
        </p:spPr>
      </p:pic>
    </p:spTree>
    <p:custDataLst>
      <p:custData r:id="rId1"/>
      <p:custData r:id="rId2"/>
    </p:custDataLst>
    <p:extLst>
      <p:ext uri="{BB962C8B-B14F-4D97-AF65-F5344CB8AC3E}">
        <p14:creationId xmlns:p14="http://schemas.microsoft.com/office/powerpoint/2010/main" val="126840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689EF8-A00D-C2BC-FF2B-C0887EE23C33}"/>
              </a:ext>
            </a:extLst>
          </p:cNvPr>
          <p:cNvPicPr>
            <a:picLocks noChangeAspect="1"/>
          </p:cNvPicPr>
          <p:nvPr/>
        </p:nvPicPr>
        <p:blipFill>
          <a:blip r:embed="rId2"/>
          <a:stretch>
            <a:fillRect/>
          </a:stretch>
        </p:blipFill>
        <p:spPr>
          <a:xfrm>
            <a:off x="6472362" y="1321463"/>
            <a:ext cx="5719638" cy="4816537"/>
          </a:xfrm>
          <a:prstGeom prst="rect">
            <a:avLst/>
          </a:prstGeom>
        </p:spPr>
      </p:pic>
      <p:sp>
        <p:nvSpPr>
          <p:cNvPr id="14" name="Picture Placeholder 13">
            <a:extLst>
              <a:ext uri="{FF2B5EF4-FFF2-40B4-BE49-F238E27FC236}">
                <a16:creationId xmlns:a16="http://schemas.microsoft.com/office/drawing/2014/main" id="{FF8FABF0-1B65-348D-C5D6-17E5C62018CF}"/>
              </a:ext>
            </a:extLst>
          </p:cNvPr>
          <p:cNvSpPr>
            <a:spLocks noGrp="1"/>
          </p:cNvSpPr>
          <p:nvPr>
            <p:ph type="pic" sz="quarter" idx="14"/>
          </p:nvPr>
        </p:nvSpPr>
        <p:spPr/>
        <p:txBody>
          <a:bodyPr/>
          <a:lstStyle/>
          <a:p>
            <a:endParaRPr lang="en-US" dirty="0"/>
          </a:p>
        </p:txBody>
      </p:sp>
      <p:sp>
        <p:nvSpPr>
          <p:cNvPr id="3" name="Date Placeholder 2">
            <a:extLst>
              <a:ext uri="{FF2B5EF4-FFF2-40B4-BE49-F238E27FC236}">
                <a16:creationId xmlns:a16="http://schemas.microsoft.com/office/drawing/2014/main" id="{32799FB3-5EFD-5C7B-C113-D9C34B03BD5D}"/>
              </a:ext>
            </a:extLst>
          </p:cNvPr>
          <p:cNvSpPr>
            <a:spLocks noGrp="1"/>
          </p:cNvSpPr>
          <p:nvPr>
            <p:ph type="dt" sz="half" idx="10"/>
          </p:nvPr>
        </p:nvSpPr>
        <p:spPr/>
        <p:txBody>
          <a:bodyPr/>
          <a:lstStyle/>
          <a:p>
            <a:fld id="{AEBF58B4-61FE-4B6E-9387-39B058629E66}" type="datetime4">
              <a:rPr lang="en-US" noProof="0" smtClean="0"/>
              <a:t>August 6, 2024</a:t>
            </a:fld>
            <a:endParaRPr lang="en-US" noProof="0" dirty="0"/>
          </a:p>
        </p:txBody>
      </p:sp>
      <p:sp>
        <p:nvSpPr>
          <p:cNvPr id="4" name="Slide Number Placeholder 3">
            <a:extLst>
              <a:ext uri="{FF2B5EF4-FFF2-40B4-BE49-F238E27FC236}">
                <a16:creationId xmlns:a16="http://schemas.microsoft.com/office/drawing/2014/main" id="{57D42580-DA69-5177-8C8B-B2A325B6125D}"/>
              </a:ext>
            </a:extLst>
          </p:cNvPr>
          <p:cNvSpPr>
            <a:spLocks noGrp="1"/>
          </p:cNvSpPr>
          <p:nvPr>
            <p:ph type="sldNum" sz="quarter" idx="11"/>
          </p:nvPr>
        </p:nvSpPr>
        <p:spPr/>
        <p:txBody>
          <a:bodyPr/>
          <a:lstStyle/>
          <a:p>
            <a:fld id="{2DDEA8E7-5F55-4A60-8EF9-470692FC5635}" type="slidenum">
              <a:rPr lang="en-US" noProof="0" smtClean="0"/>
              <a:pPr/>
              <a:t>7</a:t>
            </a:fld>
            <a:endParaRPr lang="en-US" noProof="0"/>
          </a:p>
        </p:txBody>
      </p:sp>
      <p:sp>
        <p:nvSpPr>
          <p:cNvPr id="12" name="Text Placeholder 11">
            <a:extLst>
              <a:ext uri="{FF2B5EF4-FFF2-40B4-BE49-F238E27FC236}">
                <a16:creationId xmlns:a16="http://schemas.microsoft.com/office/drawing/2014/main" id="{1523A7AF-7E23-5FEF-28F5-8006AE5D9ECC}"/>
              </a:ext>
            </a:extLst>
          </p:cNvPr>
          <p:cNvSpPr>
            <a:spLocks noGrp="1"/>
          </p:cNvSpPr>
          <p:nvPr>
            <p:ph type="body" sz="quarter" idx="12"/>
          </p:nvPr>
        </p:nvSpPr>
        <p:spPr/>
        <p:txBody>
          <a:bodyPr/>
          <a:lstStyle/>
          <a:p>
            <a:r>
              <a:rPr lang="en-US" dirty="0"/>
              <a:t>Simple way to get NHANES data</a:t>
            </a:r>
          </a:p>
        </p:txBody>
      </p:sp>
      <p:graphicFrame>
        <p:nvGraphicFramePr>
          <p:cNvPr id="2" name="Content Placeholder 1">
            <a:extLst>
              <a:ext uri="{FF2B5EF4-FFF2-40B4-BE49-F238E27FC236}">
                <a16:creationId xmlns:a16="http://schemas.microsoft.com/office/drawing/2014/main" id="{02142702-D250-E95E-B680-137C04EE41B6}"/>
              </a:ext>
            </a:extLst>
          </p:cNvPr>
          <p:cNvGraphicFramePr>
            <a:graphicFrameLocks noGrp="1"/>
          </p:cNvGraphicFramePr>
          <p:nvPr>
            <p:ph sz="quarter" idx="13"/>
            <p:extLst>
              <p:ext uri="{D42A27DB-BD31-4B8C-83A1-F6EECF244321}">
                <p14:modId xmlns:p14="http://schemas.microsoft.com/office/powerpoint/2010/main" val="2788201226"/>
              </p:ext>
            </p:extLst>
          </p:nvPr>
        </p:nvGraphicFramePr>
        <p:xfrm>
          <a:off x="719138" y="3500053"/>
          <a:ext cx="5753224" cy="98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10">
            <a:extLst>
              <a:ext uri="{FF2B5EF4-FFF2-40B4-BE49-F238E27FC236}">
                <a16:creationId xmlns:a16="http://schemas.microsoft.com/office/drawing/2014/main" id="{EEE17582-CE61-03C2-2F00-270189F72B7A}"/>
              </a:ext>
            </a:extLst>
          </p:cNvPr>
          <p:cNvSpPr>
            <a:spLocks noGrp="1"/>
          </p:cNvSpPr>
          <p:nvPr>
            <p:ph type="title"/>
          </p:nvPr>
        </p:nvSpPr>
        <p:spPr/>
        <p:txBody>
          <a:bodyPr/>
          <a:lstStyle/>
          <a:p>
            <a:r>
              <a:rPr lang="en-US" dirty="0"/>
              <a:t>MyNHANES</a:t>
            </a:r>
          </a:p>
        </p:txBody>
      </p:sp>
      <p:sp>
        <p:nvSpPr>
          <p:cNvPr id="8" name="TextBox 7">
            <a:extLst>
              <a:ext uri="{FF2B5EF4-FFF2-40B4-BE49-F238E27FC236}">
                <a16:creationId xmlns:a16="http://schemas.microsoft.com/office/drawing/2014/main" id="{C6910917-E09A-A60B-0545-06DB96D7B873}"/>
              </a:ext>
            </a:extLst>
          </p:cNvPr>
          <p:cNvSpPr txBox="1"/>
          <p:nvPr/>
        </p:nvSpPr>
        <p:spPr>
          <a:xfrm>
            <a:off x="719138" y="2969166"/>
            <a:ext cx="3303790" cy="615553"/>
          </a:xfrm>
          <a:prstGeom prst="rect">
            <a:avLst/>
          </a:prstGeom>
          <a:noFill/>
        </p:spPr>
        <p:txBody>
          <a:bodyPr wrap="none" lIns="0" tIns="0" rIns="0" bIns="0" rtlCol="0">
            <a:spAutoFit/>
          </a:bodyPr>
          <a:lstStyle/>
          <a:p>
            <a:pPr algn="l"/>
            <a:r>
              <a:rPr lang="en-US" sz="4000" dirty="0">
                <a:solidFill>
                  <a:schemeClr val="accent2"/>
                </a:solidFill>
                <a:latin typeface="+mj-lt"/>
              </a:rPr>
              <a:t>Python + SQLite</a:t>
            </a:r>
          </a:p>
        </p:txBody>
      </p:sp>
      <p:sp>
        <p:nvSpPr>
          <p:cNvPr id="16" name="TextBox 15">
            <a:extLst>
              <a:ext uri="{FF2B5EF4-FFF2-40B4-BE49-F238E27FC236}">
                <a16:creationId xmlns:a16="http://schemas.microsoft.com/office/drawing/2014/main" id="{8862B602-EC56-DE18-6D20-27A69A58263A}"/>
              </a:ext>
            </a:extLst>
          </p:cNvPr>
          <p:cNvSpPr txBox="1"/>
          <p:nvPr/>
        </p:nvSpPr>
        <p:spPr>
          <a:xfrm>
            <a:off x="7818119" y="957066"/>
            <a:ext cx="3764827" cy="4524315"/>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dirty="0"/>
              <a:t>Establish a reference for researchers utilizing NHANES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Integrate with ML and AI technologies.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Provide data accessible on cloud platforms.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Consider this: NHANES already conducts laboratory tests. What would be the barrier to get genetic data to all participants in the future? (Rich research data source + Genome)</a:t>
            </a:r>
            <a:r>
              <a:rPr lang="en-US" baseline="30000" dirty="0"/>
              <a:t>1</a:t>
            </a:r>
          </a:p>
        </p:txBody>
      </p:sp>
      <p:sp>
        <p:nvSpPr>
          <p:cNvPr id="18" name="TextBox 17">
            <a:extLst>
              <a:ext uri="{FF2B5EF4-FFF2-40B4-BE49-F238E27FC236}">
                <a16:creationId xmlns:a16="http://schemas.microsoft.com/office/drawing/2014/main" id="{AEA5044C-3C9C-4D33-5D3D-C7AEC57F099F}"/>
              </a:ext>
            </a:extLst>
          </p:cNvPr>
          <p:cNvSpPr txBox="1"/>
          <p:nvPr/>
        </p:nvSpPr>
        <p:spPr>
          <a:xfrm>
            <a:off x="7902570" y="6123327"/>
            <a:ext cx="4318419" cy="261610"/>
          </a:xfrm>
          <a:prstGeom prst="rect">
            <a:avLst/>
          </a:prstGeom>
          <a:noFill/>
        </p:spPr>
        <p:txBody>
          <a:bodyPr wrap="square">
            <a:spAutoFit/>
          </a:bodyPr>
          <a:lstStyle/>
          <a:p>
            <a:r>
              <a:rPr lang="en-US" sz="1100" baseline="30000" dirty="0"/>
              <a:t>1   </a:t>
            </a:r>
            <a:r>
              <a:rPr lang="en-US" sz="1100" dirty="0"/>
              <a:t>https://</a:t>
            </a:r>
            <a:r>
              <a:rPr lang="en-US" sz="1100" dirty="0" err="1"/>
              <a:t>www.cdc.gov</a:t>
            </a:r>
            <a:r>
              <a:rPr lang="en-US" sz="1100" dirty="0"/>
              <a:t>/</a:t>
            </a:r>
            <a:r>
              <a:rPr lang="en-US" sz="1100" dirty="0" err="1"/>
              <a:t>nchs</a:t>
            </a:r>
            <a:r>
              <a:rPr lang="en-US" sz="1100" dirty="0"/>
              <a:t>/</a:t>
            </a:r>
            <a:r>
              <a:rPr lang="en-US" sz="1100" dirty="0" err="1"/>
              <a:t>nhanes</a:t>
            </a:r>
            <a:r>
              <a:rPr lang="en-US" sz="1100" dirty="0"/>
              <a:t>/biospecimens/</a:t>
            </a:r>
            <a:r>
              <a:rPr lang="en-US" sz="1100" dirty="0" err="1"/>
              <a:t>dnaspecimens.htm</a:t>
            </a:r>
            <a:endParaRPr lang="en-US" sz="1100" dirty="0"/>
          </a:p>
        </p:txBody>
      </p:sp>
      <p:sp>
        <p:nvSpPr>
          <p:cNvPr id="20" name="TextBox 19">
            <a:extLst>
              <a:ext uri="{FF2B5EF4-FFF2-40B4-BE49-F238E27FC236}">
                <a16:creationId xmlns:a16="http://schemas.microsoft.com/office/drawing/2014/main" id="{E797419C-B116-0EAE-C4ED-2442C91EBCCD}"/>
              </a:ext>
            </a:extLst>
          </p:cNvPr>
          <p:cNvSpPr txBox="1"/>
          <p:nvPr/>
        </p:nvSpPr>
        <p:spPr>
          <a:xfrm>
            <a:off x="7315200" y="477580"/>
            <a:ext cx="3931920" cy="523220"/>
          </a:xfrm>
          <a:prstGeom prst="rect">
            <a:avLst/>
          </a:prstGeom>
          <a:noFill/>
        </p:spPr>
        <p:txBody>
          <a:bodyPr wrap="square">
            <a:spAutoFit/>
          </a:bodyPr>
          <a:lstStyle/>
          <a:p>
            <a:r>
              <a:rPr lang="en-US" sz="2800" dirty="0"/>
              <a:t>Potential Benefits:</a:t>
            </a:r>
          </a:p>
        </p:txBody>
      </p:sp>
    </p:spTree>
    <p:extLst>
      <p:ext uri="{BB962C8B-B14F-4D97-AF65-F5344CB8AC3E}">
        <p14:creationId xmlns:p14="http://schemas.microsoft.com/office/powerpoint/2010/main" val="102073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par>
                          <p:cTn id="12" fill="hold">
                            <p:stCondLst>
                              <p:cond delay="500"/>
                            </p:stCondLst>
                            <p:childTnLst>
                              <p:par>
                                <p:cTn id="13" presetID="9"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dissolve">
                                      <p:cBhvr>
                                        <p:cTn id="18" dur="500"/>
                                        <p:tgtEl>
                                          <p:spTgt spid="16"/>
                                        </p:tgtEl>
                                      </p:cBhvr>
                                    </p:animEffect>
                                  </p:childTnLst>
                                </p:cTn>
                              </p:par>
                              <p:par>
                                <p:cTn id="19" presetID="9" presetClass="entr" presetSubtype="0" fill="hold" grpId="1"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dissolve">
                                      <p:cBhvr>
                                        <p:cTn id="21" dur="500"/>
                                        <p:tgtEl>
                                          <p:spTgt spid="2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8" grpId="0"/>
      <p:bldP spid="20" grpId="0"/>
      <p:bldP spid="2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F97C-0734-1892-04BD-DE2464753C43}"/>
              </a:ext>
            </a:extLst>
          </p:cNvPr>
          <p:cNvSpPr>
            <a:spLocks noGrp="1"/>
          </p:cNvSpPr>
          <p:nvPr>
            <p:ph type="title"/>
          </p:nvPr>
        </p:nvSpPr>
        <p:spPr>
          <a:xfrm>
            <a:off x="719138" y="720000"/>
            <a:ext cx="3413950" cy="5414400"/>
          </a:xfrm>
        </p:spPr>
        <p:txBody>
          <a:bodyPr/>
          <a:lstStyle/>
          <a:p>
            <a:r>
              <a:rPr lang="en-US" dirty="0"/>
              <a:t>Discussion</a:t>
            </a:r>
          </a:p>
        </p:txBody>
      </p:sp>
      <p:sp>
        <p:nvSpPr>
          <p:cNvPr id="3" name="Date Placeholder 2">
            <a:extLst>
              <a:ext uri="{FF2B5EF4-FFF2-40B4-BE49-F238E27FC236}">
                <a16:creationId xmlns:a16="http://schemas.microsoft.com/office/drawing/2014/main" id="{ADA54899-DBDB-34C7-63F6-DFBBA9E2558A}"/>
              </a:ext>
            </a:extLst>
          </p:cNvPr>
          <p:cNvSpPr>
            <a:spLocks noGrp="1"/>
          </p:cNvSpPr>
          <p:nvPr>
            <p:ph type="dt" sz="half" idx="10"/>
          </p:nvPr>
        </p:nvSpPr>
        <p:spPr/>
        <p:txBody>
          <a:bodyPr/>
          <a:lstStyle/>
          <a:p>
            <a:fld id="{197DF7FC-2311-4E03-AAFE-2DADE0839E10}" type="datetime4">
              <a:rPr lang="en-US" noProof="0" smtClean="0"/>
              <a:t>August 6, 2024</a:t>
            </a:fld>
            <a:endParaRPr lang="en-US" noProof="0"/>
          </a:p>
        </p:txBody>
      </p:sp>
      <p:sp>
        <p:nvSpPr>
          <p:cNvPr id="4" name="Slide Number Placeholder 3">
            <a:extLst>
              <a:ext uri="{FF2B5EF4-FFF2-40B4-BE49-F238E27FC236}">
                <a16:creationId xmlns:a16="http://schemas.microsoft.com/office/drawing/2014/main" id="{9734504A-F3DE-BCBC-7BF4-06CF4DEF231E}"/>
              </a:ext>
            </a:extLst>
          </p:cNvPr>
          <p:cNvSpPr>
            <a:spLocks noGrp="1"/>
          </p:cNvSpPr>
          <p:nvPr>
            <p:ph type="sldNum" sz="quarter" idx="11"/>
          </p:nvPr>
        </p:nvSpPr>
        <p:spPr/>
        <p:txBody>
          <a:bodyPr/>
          <a:lstStyle/>
          <a:p>
            <a:fld id="{2DDEA8E7-5F55-4A60-8EF9-470692FC5635}" type="slidenum">
              <a:rPr lang="en-US" noProof="0" smtClean="0"/>
              <a:pPr/>
              <a:t>8</a:t>
            </a:fld>
            <a:endParaRPr lang="en-US" noProof="0"/>
          </a:p>
        </p:txBody>
      </p:sp>
      <p:sp>
        <p:nvSpPr>
          <p:cNvPr id="6" name="Text Placeholder 5">
            <a:extLst>
              <a:ext uri="{FF2B5EF4-FFF2-40B4-BE49-F238E27FC236}">
                <a16:creationId xmlns:a16="http://schemas.microsoft.com/office/drawing/2014/main" id="{93859DA7-F52F-816E-E0B0-0B3ED0EA617F}"/>
              </a:ext>
            </a:extLst>
          </p:cNvPr>
          <p:cNvSpPr>
            <a:spLocks noGrp="1"/>
          </p:cNvSpPr>
          <p:nvPr>
            <p:ph type="body" sz="quarter" idx="13"/>
          </p:nvPr>
        </p:nvSpPr>
        <p:spPr>
          <a:xfrm>
            <a:off x="5583096" y="720000"/>
            <a:ext cx="5968800" cy="5414400"/>
          </a:xfrm>
        </p:spPr>
        <p:txBody>
          <a:bodyPr/>
          <a:lstStyle/>
          <a:p>
            <a:r>
              <a:rPr lang="en-US" sz="2400" dirty="0"/>
              <a:t>It is feasible and worth pursuing</a:t>
            </a:r>
          </a:p>
          <a:p>
            <a:endParaRPr lang="en-US" sz="2400" dirty="0"/>
          </a:p>
          <a:p>
            <a:r>
              <a:rPr lang="en-US" sz="2400" dirty="0"/>
              <a:t>It is feasible but beyond the current scope or priority of the laboratory</a:t>
            </a:r>
          </a:p>
          <a:p>
            <a:endParaRPr lang="en-US" sz="2400" dirty="0"/>
          </a:p>
          <a:p>
            <a:r>
              <a:rPr lang="en-US" sz="2400" dirty="0"/>
              <a:t>This idea is far-fetched</a:t>
            </a:r>
          </a:p>
          <a:p>
            <a:endParaRPr lang="en-US" dirty="0"/>
          </a:p>
        </p:txBody>
      </p:sp>
      <p:sp>
        <p:nvSpPr>
          <p:cNvPr id="7" name="Rounded Rectangle 6">
            <a:extLst>
              <a:ext uri="{FF2B5EF4-FFF2-40B4-BE49-F238E27FC236}">
                <a16:creationId xmlns:a16="http://schemas.microsoft.com/office/drawing/2014/main" id="{64E0FAAE-A9C3-DBDB-14C1-9520274172E1}"/>
              </a:ext>
            </a:extLst>
          </p:cNvPr>
          <p:cNvSpPr/>
          <p:nvPr/>
        </p:nvSpPr>
        <p:spPr>
          <a:xfrm>
            <a:off x="4764024" y="1344168"/>
            <a:ext cx="530352" cy="475488"/>
          </a:xfrm>
          <a:prstGeom prst="round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8" name="Rounded Rectangle 7">
            <a:extLst>
              <a:ext uri="{FF2B5EF4-FFF2-40B4-BE49-F238E27FC236}">
                <a16:creationId xmlns:a16="http://schemas.microsoft.com/office/drawing/2014/main" id="{C32B7F6A-3329-22B0-5C8C-5E3B1EBC1D80}"/>
              </a:ext>
            </a:extLst>
          </p:cNvPr>
          <p:cNvSpPr/>
          <p:nvPr/>
        </p:nvSpPr>
        <p:spPr>
          <a:xfrm>
            <a:off x="4764024" y="4800601"/>
            <a:ext cx="530352" cy="475488"/>
          </a:xfrm>
          <a:prstGeom prst="round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sp>
        <p:nvSpPr>
          <p:cNvPr id="9" name="Rounded Rectangle 8">
            <a:extLst>
              <a:ext uri="{FF2B5EF4-FFF2-40B4-BE49-F238E27FC236}">
                <a16:creationId xmlns:a16="http://schemas.microsoft.com/office/drawing/2014/main" id="{509097C6-1DB0-B110-C8AF-7A62F8F4F4FA}"/>
              </a:ext>
            </a:extLst>
          </p:cNvPr>
          <p:cNvSpPr/>
          <p:nvPr/>
        </p:nvSpPr>
        <p:spPr>
          <a:xfrm>
            <a:off x="4764024" y="3072385"/>
            <a:ext cx="530352" cy="475488"/>
          </a:xfrm>
          <a:prstGeom prst="round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1600" dirty="0" err="1">
              <a:latin typeface="+mj-lt"/>
            </a:endParaRPr>
          </a:p>
        </p:txBody>
      </p:sp>
      <p:pic>
        <p:nvPicPr>
          <p:cNvPr id="11" name="Graphic 10" descr="Checkmark with solid fill">
            <a:extLst>
              <a:ext uri="{FF2B5EF4-FFF2-40B4-BE49-F238E27FC236}">
                <a16:creationId xmlns:a16="http://schemas.microsoft.com/office/drawing/2014/main" id="{28D1A77B-B994-6F6C-3BF0-BDE3FF7AFD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68850" y="1091153"/>
            <a:ext cx="814246" cy="814246"/>
          </a:xfrm>
          <a:prstGeom prst="rect">
            <a:avLst/>
          </a:prstGeom>
        </p:spPr>
      </p:pic>
      <p:sp>
        <p:nvSpPr>
          <p:cNvPr id="13" name="TextBox 12">
            <a:extLst>
              <a:ext uri="{FF2B5EF4-FFF2-40B4-BE49-F238E27FC236}">
                <a16:creationId xmlns:a16="http://schemas.microsoft.com/office/drawing/2014/main" id="{6A8FE01F-829A-EE7D-3FB0-9231631DEAC1}"/>
              </a:ext>
            </a:extLst>
          </p:cNvPr>
          <p:cNvSpPr txBox="1"/>
          <p:nvPr/>
        </p:nvSpPr>
        <p:spPr>
          <a:xfrm>
            <a:off x="5514822" y="6134400"/>
            <a:ext cx="6094476" cy="369332"/>
          </a:xfrm>
          <a:prstGeom prst="rect">
            <a:avLst/>
          </a:prstGeom>
          <a:noFill/>
        </p:spPr>
        <p:txBody>
          <a:bodyPr wrap="square">
            <a:spAutoFit/>
          </a:bodyPr>
          <a:lstStyle/>
          <a:p>
            <a:r>
              <a:rPr lang="en-US" dirty="0"/>
              <a:t>Select and drag to the option chosen by the team</a:t>
            </a:r>
          </a:p>
        </p:txBody>
      </p:sp>
    </p:spTree>
    <p:extLst>
      <p:ext uri="{BB962C8B-B14F-4D97-AF65-F5344CB8AC3E}">
        <p14:creationId xmlns:p14="http://schemas.microsoft.com/office/powerpoint/2010/main" val="80762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8A0F0-973D-DF40-893B-7E79CDC675B4}"/>
              </a:ext>
            </a:extLst>
          </p:cNvPr>
          <p:cNvSpPr>
            <a:spLocks noGrp="1"/>
          </p:cNvSpPr>
          <p:nvPr>
            <p:ph type="dt" sz="half" idx="10"/>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8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C569F0-C586-7242-AA84-18137DD81364}" type="datetime4">
              <a:rPr lang="en-US" smtClean="0"/>
              <a:pPr/>
              <a:t>August 6, 2024</a:t>
            </a:fld>
            <a:endParaRPr lang="en-GB" dirty="0"/>
          </a:p>
        </p:txBody>
      </p:sp>
      <p:sp>
        <p:nvSpPr>
          <p:cNvPr id="4" name="Slide Number Placeholder 3">
            <a:extLst>
              <a:ext uri="{FF2B5EF4-FFF2-40B4-BE49-F238E27FC236}">
                <a16:creationId xmlns:a16="http://schemas.microsoft.com/office/drawing/2014/main" id="{E0014FF7-8CF4-474E-BE16-8C37F288AA14}"/>
              </a:ext>
            </a:extLst>
          </p:cNvPr>
          <p:cNvSpPr>
            <a:spLocks noGrp="1"/>
          </p:cNvSpPr>
          <p:nvPr>
            <p:ph type="sldNum" sz="quarter" idx="12"/>
          </p:nvPr>
        </p:nvSpPr>
        <p:spPr>
          <a:xfrm flipV="1">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8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4C8C45C-947F-4981-8B3F-4F32E973C901}" type="slidenum">
              <a:rPr lang="en-GB" smtClean="0"/>
              <a:pPr/>
              <a:t>9</a:t>
            </a:fld>
            <a:endParaRPr lang="en-GB" dirty="0"/>
          </a:p>
        </p:txBody>
      </p:sp>
      <p:sp>
        <p:nvSpPr>
          <p:cNvPr id="5" name="Text Placeholder 4">
            <a:extLst>
              <a:ext uri="{FF2B5EF4-FFF2-40B4-BE49-F238E27FC236}">
                <a16:creationId xmlns:a16="http://schemas.microsoft.com/office/drawing/2014/main" id="{7DC00F76-A9D2-234B-AF7A-A63A510089B9}"/>
              </a:ext>
            </a:extLst>
          </p:cNvPr>
          <p:cNvSpPr>
            <a:spLocks noGrp="1"/>
          </p:cNvSpPr>
          <p:nvPr>
            <p:ph type="body" sz="quarter" idx="24"/>
          </p:nvPr>
        </p:nvSpPr>
        <p:spPr/>
        <p:txBody>
          <a:bodyPr>
            <a:normAutofit fontScale="40000" lnSpcReduction="20000"/>
          </a:bodyPr>
          <a:lstStyle/>
          <a:p>
            <a:endParaRPr lang="en-US"/>
          </a:p>
        </p:txBody>
      </p:sp>
    </p:spTree>
    <p:custDataLst>
      <p:custData r:id="rId1"/>
      <p:custData r:id="rId2"/>
    </p:custDataLst>
    <p:extLst>
      <p:ext uri="{BB962C8B-B14F-4D97-AF65-F5344CB8AC3E}">
        <p14:creationId xmlns:p14="http://schemas.microsoft.com/office/powerpoint/2010/main" val="134573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STERTOPMARGIN" val="134.9291"/>
  <p:tag name="CUSTMASTERTOPMARGIN" val="134.9291"/>
  <p:tag name="GUIDESAPPLIEDTO" val="2"/>
  <p:tag name="TITLETOPMARGIN" val="56.6929"/>
  <p:tag name="TITLEBOTTOMMARGIN" val="128.126"/>
  <p:tag name="MAXCOLS" val="12"/>
  <p:tag name="MAXROWS" val="6"/>
  <p:tag name="MAXGUTTERROW" val="1 cm"/>
  <p:tag name="MAXGUTTERCOL" val="1 cm"/>
  <p:tag name="GUIDEMETRICUNIT" val="cm"/>
  <p:tag name="MASTERLEFTMARGIN" val="56.6929"/>
  <p:tag name="MASTERBOTTOMMARGIN" val="56.693"/>
  <p:tag name="MASTERRIGHTMARGIN" val="56.6929"/>
  <p:tag name="CUSTMASTERLEFTMARGIN" val="56.6929"/>
  <p:tag name="CUSTMASTERBOTTOMMARGIN" val="56.693"/>
  <p:tag name="CUSTMASTERRIGHTMARGIN" val="56.6929"/>
</p:tagLst>
</file>

<file path=ppt/tags/tag10.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1.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2.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3.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4.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5.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6.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17.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18.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19.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2.xml><?xml version="1.0" encoding="utf-8"?>
<p:tagLst xmlns:a="http://schemas.openxmlformats.org/drawingml/2006/main" xmlns:r="http://schemas.openxmlformats.org/officeDocument/2006/relationships" xmlns:p="http://schemas.openxmlformats.org/presentationml/2006/main">
  <p:tag name="GUIDESTITLESHAPE" val="True"/>
</p:tagLst>
</file>

<file path=ppt/tags/tag20.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21.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2.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3.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4.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5.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6.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7.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8.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29.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3.xml><?xml version="1.0" encoding="utf-8"?>
<p:tagLst xmlns:a="http://schemas.openxmlformats.org/drawingml/2006/main" xmlns:r="http://schemas.openxmlformats.org/officeDocument/2006/relationships" xmlns:p="http://schemas.openxmlformats.org/presentationml/2006/main">
  <p:tag name="GUIDESMEASURMENT" val="True"/>
</p:tagLst>
</file>

<file path=ppt/tags/tag30.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31.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TTERCOL" val="1 cm"/>
  <p:tag name="GUTTERROW" val="1 cm"/>
  <p:tag name="GUIDESAPPLIEDTO" val="2"/>
  <p:tag name="GUIDEROWS" val="2"/>
</p:tagLst>
</file>

<file path=ppt/tags/tag32.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TTERCOL" val="1 cm"/>
  <p:tag name="GUTTERROW" val="1 cm"/>
  <p:tag name="GUIDESAPPLIEDTO" val="2"/>
  <p:tag name="GUIDEROWS" val="2"/>
</p:tagLst>
</file>

<file path=ppt/tags/tag33.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TTERCOL" val="1 cm"/>
  <p:tag name="GUTTERROW" val="1 cm"/>
  <p:tag name="GUIDESAPPLIEDTO" val="2"/>
  <p:tag name="GUIDEROWS" val="2"/>
</p:tagLst>
</file>

<file path=ppt/tags/tag34.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35.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36.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37.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38.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39.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4.xml><?xml version="1.0" encoding="utf-8"?>
<p:tagLst xmlns:a="http://schemas.openxmlformats.org/drawingml/2006/main" xmlns:r="http://schemas.openxmlformats.org/officeDocument/2006/relationships" xmlns:p="http://schemas.openxmlformats.org/presentationml/2006/main">
  <p:tag name="GUIDESAPPLIEDTO" val="2"/>
  <p:tag name="GUIDEROWS" val="1"/>
  <p:tag name="MASTERTOPMARGIN" val="134.9291"/>
  <p:tag name="GUIDECOLS" val="12"/>
  <p:tag name="GUTTERCOL" val="1 cm"/>
  <p:tag name="GUTTERROW" val="1 cm"/>
  <p:tag name="MASTERLEFTMARGIN" val="56.6929"/>
  <p:tag name="MASTERRIGHTMARGIN" val="56.6929"/>
  <p:tag name="MASTERBOTTOMMARGIN" val="56.6929"/>
</p:tagLst>
</file>

<file path=ppt/tags/tag40.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41.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42.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43.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3"/>
  <p:tag name="GUIDECOLS" val="12"/>
  <p:tag name="GUIDEROWS" val="1"/>
  <p:tag name="GUTTERCOL" val="1 cm"/>
  <p:tag name="GUTTERROW" val="1 cm"/>
  <p:tag name="GUIDESAPPLIEDTO" val="2"/>
</p:tagLst>
</file>

<file path=ppt/tags/tag44.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45.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46.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47.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48.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49.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ROWS" val="1"/>
  <p:tag name="GUIDESAPPLIEDTO" val="2"/>
  <p:tag name="CUSTMASTERTOPMARGIN" val="134.9291"/>
  <p:tag name="CUSTMASTERLEFTMARGIN" val="56.6929"/>
  <p:tag name="CUSTMASTERRIGHTMARGIN" val="56.6929"/>
  <p:tag name="CUSTMASTERBOTTOMMARGIN" val="56.6929"/>
  <p:tag name="GUIDECOLS" val="12"/>
  <p:tag name="GUTTERCOL" val="1 cm"/>
  <p:tag name="GUTTERROW" val="1 cm"/>
</p:tagLst>
</file>

<file path=ppt/tags/tag5.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GUIDECOLS" val="12"/>
  <p:tag name="GUIDEROWS" val="1"/>
  <p:tag name="GUTTERCOL" val="1 cm"/>
  <p:tag name="GUTTERROW" val="1 cm"/>
  <p:tag name="GUIDESAPPLIEDTO" val="2"/>
  <p:tag name="MASTERBOTTOMMARGIN" val="56.693"/>
</p:tagLst>
</file>

<file path=ppt/tags/tag50.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6.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COLS" val="12"/>
  <p:tag name="GUIDEROWS" val="1"/>
  <p:tag name="GUTTERCOL" val="1 cm"/>
  <p:tag name="GUTTERROW" val="1 cm"/>
  <p:tag name="GUIDESAPPLIEDTO" val="2"/>
</p:tagLst>
</file>

<file path=ppt/tags/tag7.xml><?xml version="1.0" encoding="utf-8"?>
<p:tagLst xmlns:a="http://schemas.openxmlformats.org/drawingml/2006/main" xmlns:r="http://schemas.openxmlformats.org/officeDocument/2006/relationships" xmlns:p="http://schemas.openxmlformats.org/presentationml/2006/main">
  <p:tag name="MASTERTOPMARGIN" val="134.9291"/>
  <p:tag name="MASTERLEFTMARGIN" val="56.6929"/>
  <p:tag name="MASTERRIGHTMARGIN" val="56.6929"/>
  <p:tag name="MASTERBOTTOMMARGIN" val="56.6929"/>
  <p:tag name="GUIDECOLS" val="12"/>
  <p:tag name="GUIDEROWS" val="1"/>
  <p:tag name="GUTTERCOL" val="1 cm"/>
  <p:tag name="GUTTERROW" val="1 cm"/>
  <p:tag name="GUIDESAPPLIEDTO" val="2"/>
</p:tagLst>
</file>

<file path=ppt/tags/tag8.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ags/tag9.xml><?xml version="1.0" encoding="utf-8"?>
<p:tagLst xmlns:a="http://schemas.openxmlformats.org/drawingml/2006/main" xmlns:r="http://schemas.openxmlformats.org/officeDocument/2006/relationships" xmlns:p="http://schemas.openxmlformats.org/presentationml/2006/main">
  <p:tag name="GUIDECOLS" val="12"/>
  <p:tag name="GUIDEROWS" val="1"/>
  <p:tag name="GUTTERCOL" val="1 cm"/>
  <p:tag name="GUTTERROW" val="1 cm"/>
  <p:tag name="GUIDESAPPLIEDTO" val="2"/>
</p:tagLst>
</file>

<file path=ppt/theme/theme1.xml><?xml version="1.0" encoding="utf-8"?>
<a:theme xmlns:a="http://schemas.openxmlformats.org/drawingml/2006/main" name="Office Theme">
  <a:themeElements>
    <a:clrScheme name="_Penn Medicines">
      <a:dk1>
        <a:srgbClr val="000000"/>
      </a:dk1>
      <a:lt1>
        <a:srgbClr val="FFFFFF"/>
      </a:lt1>
      <a:dk2>
        <a:srgbClr val="001D5B"/>
      </a:dk2>
      <a:lt2>
        <a:srgbClr val="FFFFFF"/>
      </a:lt2>
      <a:accent1>
        <a:srgbClr val="011F5B"/>
      </a:accent1>
      <a:accent2>
        <a:srgbClr val="085296"/>
      </a:accent2>
      <a:accent3>
        <a:srgbClr val="3C86C3"/>
      </a:accent3>
      <a:accent4>
        <a:srgbClr val="6B6C6E"/>
      </a:accent4>
      <a:accent5>
        <a:srgbClr val="C8CAC9"/>
      </a:accent5>
      <a:accent6>
        <a:srgbClr val="EAEAEA"/>
      </a:accent6>
      <a:hlink>
        <a:srgbClr val="3C86C3"/>
      </a:hlink>
      <a:folHlink>
        <a:srgbClr val="C9CBC9"/>
      </a:folHlink>
    </a:clrScheme>
    <a:fontScheme name="_Penn Medicine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lIns="72000" tIns="36000" rIns="72000" bIns="36000" rtlCol="0" anchor="ctr"/>
      <a:lstStyle>
        <a:defPPr algn="ctr">
          <a:defRPr sz="1600" dirty="0" err="1"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600" dirty="0" err="1" smtClean="0">
            <a:solidFill>
              <a:schemeClr val="accent1"/>
            </a:solidFill>
            <a:latin typeface="+mj-lt"/>
          </a:defRPr>
        </a:defPPr>
      </a:lstStyle>
    </a:txDef>
  </a:objectDefaults>
  <a:extraClrSchemeLst/>
  <a:custClrLst>
    <a:custClr name="RGB( 153, 0, 0)">
      <a:srgbClr val="990000"/>
    </a:custClr>
    <a:custClr name="RGB( 158, 195, 225)">
      <a:srgbClr val="9EC3E1"/>
    </a:custClr>
    <a:custClr name="RGB( 13, 29, 55)">
      <a:srgbClr val="0D1D37"/>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GB( 184, 204, 63)">
      <a:srgbClr val="B9CC3F"/>
    </a:custClr>
    <a:custClr name="RGB( 56, 155, 171)">
      <a:srgbClr val="389BAB"/>
    </a:custClr>
    <a:custClr name="RGB( 231, 121, 71)">
      <a:srgbClr val="E77947"/>
    </a:custClr>
    <a:custClr name="RGB( 96,66, 118)">
      <a:srgbClr val="604276"/>
    </a:custClr>
    <a:custClr name="RGB( 241, 186, 63)">
      <a:srgbClr val="F1BA3F"/>
    </a:custClr>
    <a:custClr name="RGB( 203, 93, 131)">
      <a:srgbClr val="CB5D83"/>
    </a:custClr>
    <a:custClr name="Blank">
      <a:srgbClr val="FFFFFF"/>
    </a:custClr>
    <a:custClr name="Blank">
      <a:srgbClr val="FFFFFF"/>
    </a:custClr>
    <a:custClr name="Blank">
      <a:srgbClr val="FFFFFF"/>
    </a:custClr>
    <a:custClr name="Blank">
      <a:srgbClr val="FFFFFF"/>
    </a:custClr>
    <a:custClr name="RGB( 0, 175, 114)">
      <a:srgbClr val="00AF72"/>
    </a:custClr>
    <a:custClr name="RGB( 0, 96, 118)">
      <a:srgbClr val="006076"/>
    </a:custClr>
    <a:custClr name="RGB( 249, 165, 78)">
      <a:srgbClr val="F9A54E"/>
    </a:custClr>
    <a:custClr name="RGB( 63, 21, 84)">
      <a:srgbClr val="3F1554"/>
    </a:custClr>
    <a:custClr name="RGB( 250, 222, 91)">
      <a:srgbClr val="FADE5B"/>
    </a:custClr>
    <a:custClr name="RGB( 160, 53, 112)">
      <a:srgbClr val="A03570"/>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Dynamic Presentation.potx" id="{E5FB424D-E745-434F-9CC1-46CC19E2E9A1}" vid="{34240860-933F-4D63-B27C-16F6D1EF1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3.xml><?xml version="1.0" encoding="utf-8"?>
<TemplafySlideTemplateConfiguration><![CDATA[{"slideVersion":1,"isValidatorEnabled":false,"isLocked":false,"elementsMetadata":[],"slideId":"638115498509565123","enableDocumentContentUpdater":false,"version":"2.0"}]]></TemplafySlideTemplateConfiguration>
</file>

<file path=customXml/item4.xml><?xml version="1.0" encoding="utf-8"?>
<TemplafySlideTemplateConfiguration><![CDATA[{"slideVersion":1,"isValidatorEnabled":false,"isLocked":false,"elementsMetadata":[],"slideId":"638115498509553960","enableDocumentContentUpdater":false,"version":"2.0"}]]></TemplafySlideTemplateConfiguration>
</file>

<file path=customXml/item5.xml><?xml version="1.0" encoding="utf-8"?>
<TemplafyTemplateConfiguration><![CDATA[{"elementsMetadata":[],"transformationConfigurations":[],"enableDocumentContentUpdater":false,"version":"2.0"}]]></TemplafyTemplateConfiguration>
</file>

<file path=customXml/item6.xml><?xml version="1.0" encoding="utf-8"?>
<TemplafySlideFormConfiguration><![CDATA[{"formFields":[],"formDataEntries":[]}]]></TemplafySlideFormConfiguration>
</file>

<file path=customXml/item7.xml><?xml version="1.0" encoding="utf-8"?>
<TemplafyFormConfiguration><![CDATA[{"formFields":[],"formDataEntries":[]}]]></TemplafyFormConfiguration>
</file>

<file path=customXml/item8.xml><?xml version="1.0" encoding="utf-8"?>
<TemplafySlideTemplateConfiguration><![CDATA[{"slideVersion":1,"isValidatorEnabled":false,"isLocked":false,"elementsMetadata":[],"slideId":"638115498509540342","enableDocumentContentUpdater":false,"version":"2.0"}]]></TemplafySlideTemplateConfiguration>
</file>

<file path=customXml/item9.xml><?xml version="1.0" encoding="utf-8"?>
<TemplafySlideTemplateConfiguration><![CDATA[{"slideVersion":1,"isValidatorEnabled":false,"isLocked":false,"elementsMetadata":[],"slideId":"638115498509553960","enableDocumentContentUpdater":false,"version":"2.0"}]]></TemplafySlideTemplateConfiguration>
</file>

<file path=customXml/itemProps1.xml><?xml version="1.0" encoding="utf-8"?>
<ds:datastoreItem xmlns:ds="http://schemas.openxmlformats.org/officeDocument/2006/customXml" ds:itemID="{CF3A280D-31F7-4D1A-9C65-3DFA1A3139FA}">
  <ds:schemaRefs/>
</ds:datastoreItem>
</file>

<file path=customXml/itemProps10.xml><?xml version="1.0" encoding="utf-8"?>
<ds:datastoreItem xmlns:ds="http://schemas.openxmlformats.org/officeDocument/2006/customXml" ds:itemID="{6D531150-7ABE-4F2C-AC78-16776E28B044}">
  <ds:schemaRefs/>
</ds:datastoreItem>
</file>

<file path=customXml/itemProps2.xml><?xml version="1.0" encoding="utf-8"?>
<ds:datastoreItem xmlns:ds="http://schemas.openxmlformats.org/officeDocument/2006/customXml" ds:itemID="{039BB34A-A4F8-4612-B09F-6434D861CD94}">
  <ds:schemaRefs/>
</ds:datastoreItem>
</file>

<file path=customXml/itemProps3.xml><?xml version="1.0" encoding="utf-8"?>
<ds:datastoreItem xmlns:ds="http://schemas.openxmlformats.org/officeDocument/2006/customXml" ds:itemID="{DA23AE2C-A190-4174-B097-9D9955B5C0C6}">
  <ds:schemaRefs/>
</ds:datastoreItem>
</file>

<file path=customXml/itemProps4.xml><?xml version="1.0" encoding="utf-8"?>
<ds:datastoreItem xmlns:ds="http://schemas.openxmlformats.org/officeDocument/2006/customXml" ds:itemID="{1B4BE916-5004-6740-B463-4B9ADDC1112E}">
  <ds:schemaRefs/>
</ds:datastoreItem>
</file>

<file path=customXml/itemProps5.xml><?xml version="1.0" encoding="utf-8"?>
<ds:datastoreItem xmlns:ds="http://schemas.openxmlformats.org/officeDocument/2006/customXml" ds:itemID="{E08E1AA8-79EB-4246-A80D-4D5CC9ABC286}">
  <ds:schemaRefs/>
</ds:datastoreItem>
</file>

<file path=customXml/itemProps6.xml><?xml version="1.0" encoding="utf-8"?>
<ds:datastoreItem xmlns:ds="http://schemas.openxmlformats.org/officeDocument/2006/customXml" ds:itemID="{F9D0910A-D8EF-8D47-9D95-909303513E04}">
  <ds:schemaRefs/>
</ds:datastoreItem>
</file>

<file path=customXml/itemProps7.xml><?xml version="1.0" encoding="utf-8"?>
<ds:datastoreItem xmlns:ds="http://schemas.openxmlformats.org/officeDocument/2006/customXml" ds:itemID="{B7CA58D8-1826-4562-AF23-DF01716946CF}">
  <ds:schemaRefs/>
</ds:datastoreItem>
</file>

<file path=customXml/itemProps8.xml><?xml version="1.0" encoding="utf-8"?>
<ds:datastoreItem xmlns:ds="http://schemas.openxmlformats.org/officeDocument/2006/customXml" ds:itemID="{540EABED-0E18-4D33-B14A-E4601C21B29A}">
  <ds:schemaRefs/>
</ds:datastoreItem>
</file>

<file path=customXml/itemProps9.xml><?xml version="1.0" encoding="utf-8"?>
<ds:datastoreItem xmlns:ds="http://schemas.openxmlformats.org/officeDocument/2006/customXml" ds:itemID="{C72EB7EF-9E3C-4759-9E51-AF463BCACFD2}">
  <ds:schemaRefs/>
</ds:datastoreItem>
</file>

<file path=docProps/app.xml><?xml version="1.0" encoding="utf-8"?>
<Properties xmlns="http://schemas.openxmlformats.org/officeDocument/2006/extended-properties" xmlns:vt="http://schemas.openxmlformats.org/officeDocument/2006/docPropsVTypes">
  <Template/>
  <TotalTime>1752</TotalTime>
  <Words>666</Words>
  <Application>Microsoft Macintosh PowerPoint</Application>
  <PresentationFormat>Widescreen</PresentationFormat>
  <Paragraphs>150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vt:lpstr>
      <vt:lpstr>Courier New</vt:lpstr>
      <vt:lpstr>Office Theme</vt:lpstr>
      <vt:lpstr>Software Propose</vt:lpstr>
      <vt:lpstr>National Health and Nutrition Examination Survey (NHANES)</vt:lpstr>
      <vt:lpstr>PowerPoint Presentation</vt:lpstr>
      <vt:lpstr>NHANES Data</vt:lpstr>
      <vt:lpstr>Why Not?</vt:lpstr>
      <vt:lpstr>Examples of Common Normalization Rules Area     </vt:lpstr>
      <vt:lpstr>MyNHANES</vt:lpstr>
      <vt:lpstr>Discussion</vt:lpstr>
      <vt:lpstr>PowerPoint Presentation</vt:lpstr>
      <vt:lpstr>Common Normalization Rules Area</vt:lpstr>
      <vt:lpstr>Examples of Common Normalization Rules Area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Huw Nicholls</dc:creator>
  <cp:lastModifiedBy>Rico, Andre Luis</cp:lastModifiedBy>
  <cp:revision>103</cp:revision>
  <dcterms:created xsi:type="dcterms:W3CDTF">2023-01-26T18:05:12Z</dcterms:created>
  <dcterms:modified xsi:type="dcterms:W3CDTF">2024-08-06T18:49:23Z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2023-02-09T14:30:50</vt:lpwstr>
  </property>
</Properties>
</file>