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5FF2-2684-4723-B9A8-95993A1AA1B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7613-FA4A-48DA-B5D7-E8F18481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62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5FF2-2684-4723-B9A8-95993A1AA1B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7613-FA4A-48DA-B5D7-E8F18481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6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5FF2-2684-4723-B9A8-95993A1AA1B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7613-FA4A-48DA-B5D7-E8F18481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8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5FF2-2684-4723-B9A8-95993A1AA1B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7613-FA4A-48DA-B5D7-E8F18481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9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5FF2-2684-4723-B9A8-95993A1AA1B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7613-FA4A-48DA-B5D7-E8F18481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49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5FF2-2684-4723-B9A8-95993A1AA1B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7613-FA4A-48DA-B5D7-E8F18481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9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5FF2-2684-4723-B9A8-95993A1AA1B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7613-FA4A-48DA-B5D7-E8F18481C9C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1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5FF2-2684-4723-B9A8-95993A1AA1B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7613-FA4A-48DA-B5D7-E8F18481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4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5FF2-2684-4723-B9A8-95993A1AA1B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7613-FA4A-48DA-B5D7-E8F18481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5FF2-2684-4723-B9A8-95993A1AA1B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7613-FA4A-48DA-B5D7-E8F18481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AE85FF2-2684-4723-B9A8-95993A1AA1B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7613-FA4A-48DA-B5D7-E8F18481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5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AE85FF2-2684-4723-B9A8-95993A1AA1B8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A1A7613-FA4A-48DA-B5D7-E8F18481C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5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tmoe1.github.io/Survive-2020/" TargetMode="External"/><Relationship Id="rId2" Type="http://schemas.openxmlformats.org/officeDocument/2006/relationships/hyperlink" Target="mailto:git@github.com:Mattmoe1/Survive-2020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FEBAB9B-0542-41DC-838E-842306ABE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29" y="5499895"/>
            <a:ext cx="9638443" cy="4846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Project: 1</a:t>
            </a:r>
            <a:br>
              <a:rPr lang="en-US" sz="1400" dirty="0"/>
            </a:br>
            <a:r>
              <a:rPr lang="en-US" sz="1400" dirty="0"/>
              <a:t>Swift Crows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40BB1-EFBE-4ACA-862A-D328E50A7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000" dirty="0"/>
              <a:t>Survive 2020</a:t>
            </a:r>
          </a:p>
        </p:txBody>
      </p:sp>
    </p:spTree>
    <p:extLst>
      <p:ext uri="{BB962C8B-B14F-4D97-AF65-F5344CB8AC3E}">
        <p14:creationId xmlns:p14="http://schemas.microsoft.com/office/powerpoint/2010/main" val="350023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86960-9370-4F0B-91F7-663E0FFB3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Elevator Pitch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D902E-FD80-4328-A3E9-D7447A3DF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Slack-Lato"/>
              </a:rPr>
              <a:t>App Description: 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Slack-Lato"/>
              </a:rPr>
              <a:t>Survive 2020 is an interactive text-based game in which the user will navigate through a series of options with the goal of not succumbing to panic during the pandemic. The story that the user experiences will change based on different decisions made.</a:t>
            </a:r>
          </a:p>
        </p:txBody>
      </p:sp>
    </p:spTree>
    <p:extLst>
      <p:ext uri="{BB962C8B-B14F-4D97-AF65-F5344CB8AC3E}">
        <p14:creationId xmlns:p14="http://schemas.microsoft.com/office/powerpoint/2010/main" val="123627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B970-335A-4424-B2B2-148C6E9D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3" y="1444753"/>
            <a:ext cx="4379439" cy="3968496"/>
          </a:xfrm>
          <a:prstGeom prst="rect">
            <a:avLst/>
          </a:prstGeom>
          <a:solidFill>
            <a:schemeClr val="accent2"/>
          </a:solidFill>
          <a:ln w="190500" cap="sq" cmpd="thinThick">
            <a:solidFill>
              <a:schemeClr val="accent2"/>
            </a:solidFill>
            <a:miter lim="800000"/>
          </a:ln>
        </p:spPr>
        <p:txBody>
          <a:bodyPr wrap="square" anchor="ctr">
            <a:normAutofit/>
          </a:bodyPr>
          <a:lstStyle/>
          <a:p>
            <a:r>
              <a:rPr lang="en-US" sz="3200" b="1">
                <a:solidFill>
                  <a:srgbClr val="FFFFFF"/>
                </a:solidFill>
              </a:rPr>
              <a:t>User Story</a:t>
            </a: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7C527-4EC4-4DEC-8826-9D08ABEE4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444752"/>
            <a:ext cx="4816392" cy="39684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lack-Lato"/>
              </a:rPr>
              <a:t>AS a gaming person living through a pandemic, I WANT an application that takes me through a day in the life and the challenges that might arise along the way. I want to have fun in leu of the pandemic, I want to learn more about the pandemic, I want an element of escapism that makes light of the pandemic.</a:t>
            </a:r>
          </a:p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65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8BE83-FB20-44DC-8549-D5B5DA08C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b="1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5584F-56F7-40D0-9DAF-BE8F89FD6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404040"/>
                </a:solidFill>
              </a:rPr>
              <a:t>Technologies: JS, </a:t>
            </a:r>
            <a:r>
              <a:rPr lang="en-US" sz="2800" dirty="0" err="1">
                <a:solidFill>
                  <a:srgbClr val="404040"/>
                </a:solidFill>
              </a:rPr>
              <a:t>Jquery</a:t>
            </a:r>
            <a:r>
              <a:rPr lang="en-US" sz="2800" dirty="0">
                <a:solidFill>
                  <a:srgbClr val="404040"/>
                </a:solidFill>
              </a:rPr>
              <a:t>, </a:t>
            </a:r>
            <a:r>
              <a:rPr lang="en-US" sz="2800" dirty="0" err="1">
                <a:solidFill>
                  <a:srgbClr val="404040"/>
                </a:solidFill>
              </a:rPr>
              <a:t>Bulma</a:t>
            </a:r>
            <a:r>
              <a:rPr lang="en-US" sz="2800" dirty="0">
                <a:solidFill>
                  <a:srgbClr val="404040"/>
                </a:solidFill>
              </a:rPr>
              <a:t>, </a:t>
            </a:r>
            <a:r>
              <a:rPr lang="en-US" sz="2800" dirty="0" err="1">
                <a:solidFill>
                  <a:srgbClr val="404040"/>
                </a:solidFill>
              </a:rPr>
              <a:t>evilInsult</a:t>
            </a:r>
            <a:r>
              <a:rPr lang="en-US" sz="2800" dirty="0">
                <a:solidFill>
                  <a:srgbClr val="404040"/>
                </a:solidFill>
              </a:rPr>
              <a:t> API, </a:t>
            </a:r>
            <a:r>
              <a:rPr lang="en-US" sz="2800" dirty="0" err="1">
                <a:solidFill>
                  <a:srgbClr val="404040"/>
                </a:solidFill>
              </a:rPr>
              <a:t>Giphy</a:t>
            </a:r>
            <a:r>
              <a:rPr lang="en-US" sz="2800" dirty="0">
                <a:solidFill>
                  <a:srgbClr val="404040"/>
                </a:solidFill>
              </a:rPr>
              <a:t> API, Covid-19 API</a:t>
            </a:r>
          </a:p>
          <a:p>
            <a:r>
              <a:rPr lang="en-US" sz="2800" dirty="0">
                <a:solidFill>
                  <a:srgbClr val="404040"/>
                </a:solidFill>
              </a:rPr>
              <a:t>Challenges: Merging code, functionality of APIs, time</a:t>
            </a:r>
          </a:p>
          <a:p>
            <a:r>
              <a:rPr lang="en-US" sz="2800" dirty="0">
                <a:solidFill>
                  <a:srgbClr val="404040"/>
                </a:solidFill>
              </a:rPr>
              <a:t>Successes: figured out </a:t>
            </a:r>
            <a:r>
              <a:rPr lang="en-US" sz="2800" dirty="0" err="1">
                <a:solidFill>
                  <a:srgbClr val="404040"/>
                </a:solidFill>
              </a:rPr>
              <a:t>Giphy</a:t>
            </a:r>
            <a:r>
              <a:rPr lang="en-US" sz="2800" dirty="0">
                <a:solidFill>
                  <a:srgbClr val="404040"/>
                </a:solidFill>
              </a:rPr>
              <a:t> API, learning how to trim down with smaller functions, pushing and pulling GitHub.</a:t>
            </a:r>
          </a:p>
        </p:txBody>
      </p:sp>
    </p:spTree>
    <p:extLst>
      <p:ext uri="{BB962C8B-B14F-4D97-AF65-F5344CB8AC3E}">
        <p14:creationId xmlns:p14="http://schemas.microsoft.com/office/powerpoint/2010/main" val="266652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6CEBD-F02D-4A67-9C75-5CCD30F8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b="1" dirty="0"/>
              <a:t>Motivation of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CC1CC-361E-461A-ABD9-183EB5A07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404040"/>
                </a:solidFill>
              </a:rPr>
              <a:t>As a group, we wanted to utilize the coding skills we have learned so far while both making and having as much fun as possible. The concept of a text based interactive game was largely inspired from the ‘Choose Your Own Adventure’ books and ‘Telltale Games.’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04040"/>
                </a:solidFill>
              </a:rPr>
              <a:t>The concept of making the game about the 2020 pandemic was inspired by current circumstance.</a:t>
            </a:r>
          </a:p>
        </p:txBody>
      </p:sp>
    </p:spTree>
    <p:extLst>
      <p:ext uri="{BB962C8B-B14F-4D97-AF65-F5344CB8AC3E}">
        <p14:creationId xmlns:p14="http://schemas.microsoft.com/office/powerpoint/2010/main" val="20736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74F9E-E64B-44D3-B215-7128FB9D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60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DAD0D-BD97-4821-A02D-D34814F1AF65}"/>
              </a:ext>
            </a:extLst>
          </p:cNvPr>
          <p:cNvSpPr txBox="1"/>
          <p:nvPr/>
        </p:nvSpPr>
        <p:spPr>
          <a:xfrm>
            <a:off x="3046103" y="40662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https://mattmoe1.github.io/Survive-2020/</a:t>
            </a:r>
          </a:p>
        </p:txBody>
      </p:sp>
    </p:spTree>
    <p:extLst>
      <p:ext uri="{BB962C8B-B14F-4D97-AF65-F5344CB8AC3E}">
        <p14:creationId xmlns:p14="http://schemas.microsoft.com/office/powerpoint/2010/main" val="251507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60C344-B70C-4892-A50B-18A14E39E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53CA6F-E2A3-48F3-AD20-D80C44380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7" y="0"/>
            <a:ext cx="6676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88649-E3B2-4B59-9E0E-79F7227B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820" y="643466"/>
            <a:ext cx="5437703" cy="1152127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78393-6136-4930-934D-7D54686CE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820" y="2170772"/>
            <a:ext cx="5437697" cy="3569256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Slack-Lato"/>
              </a:rPr>
              <a:t>Would like to incorporate advance battle mechanics</a:t>
            </a:r>
          </a:p>
          <a:p>
            <a:r>
              <a:rPr lang="en-US">
                <a:solidFill>
                  <a:srgbClr val="FFFFFF"/>
                </a:solidFill>
                <a:latin typeface="Slack-Lato"/>
              </a:rPr>
              <a:t>A</a:t>
            </a:r>
            <a:r>
              <a:rPr lang="en-US" b="0" i="0">
                <a:solidFill>
                  <a:srgbClr val="FFFFFF"/>
                </a:solidFill>
                <a:effectLst/>
                <a:latin typeface="Slack-Lato"/>
              </a:rPr>
              <a:t>n extended story</a:t>
            </a:r>
          </a:p>
          <a:p>
            <a:r>
              <a:rPr lang="en-US">
                <a:solidFill>
                  <a:srgbClr val="FFFFFF"/>
                </a:solidFill>
                <a:latin typeface="Slack-Lato"/>
              </a:rPr>
              <a:t>S</a:t>
            </a:r>
            <a:r>
              <a:rPr lang="en-US" b="0" i="0">
                <a:solidFill>
                  <a:srgbClr val="FFFFFF"/>
                </a:solidFill>
                <a:effectLst/>
                <a:latin typeface="Slack-Lato"/>
              </a:rPr>
              <a:t>ound effects and music</a:t>
            </a:r>
          </a:p>
          <a:p>
            <a:r>
              <a:rPr lang="en-US" b="0" i="0">
                <a:solidFill>
                  <a:srgbClr val="FFFFFF"/>
                </a:solidFill>
                <a:effectLst/>
                <a:latin typeface="Slack-Lato"/>
              </a:rPr>
              <a:t>Improved scoring</a:t>
            </a:r>
          </a:p>
          <a:p>
            <a:r>
              <a:rPr lang="en-US">
                <a:solidFill>
                  <a:srgbClr val="FFFFFF"/>
                </a:solidFill>
                <a:latin typeface="Slack-Lato"/>
              </a:rPr>
              <a:t>General style and aesthetic changes</a:t>
            </a:r>
            <a:endParaRPr lang="en-US" b="0" i="0">
              <a:solidFill>
                <a:srgbClr val="FFFFFF"/>
              </a:solidFill>
              <a:effectLst/>
              <a:latin typeface="Slack-Lato"/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817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C86B3-56A5-41D0-A341-4719B502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38576-B7BD-4F7B-9D7B-02FD031E5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Repo URL: https://github.com/Mattmoe1/Survive-2020.git</a:t>
            </a:r>
          </a:p>
          <a:p>
            <a:pPr marL="0" indent="0">
              <a:buNone/>
            </a:pPr>
            <a:r>
              <a:rPr lang="en-US" sz="2400" dirty="0"/>
              <a:t>SSH: </a:t>
            </a:r>
            <a:r>
              <a:rPr lang="en-US" sz="2400" dirty="0">
                <a:hlinkClick r:id="rId2"/>
              </a:rPr>
              <a:t>git@github.com:Mattmoe1/Survive-2020.git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Website URL: </a:t>
            </a:r>
            <a:r>
              <a:rPr lang="en-US" sz="2400" b="0" i="0" u="sng" dirty="0">
                <a:solidFill>
                  <a:srgbClr val="0366D6"/>
                </a:solidFill>
                <a:effectLst/>
                <a:latin typeface="-apple-system"/>
                <a:hlinkClick r:id="rId3"/>
              </a:rPr>
              <a:t>https://mattmoe1.github.io/Survive-2020/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757582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Gill Sans MT</vt:lpstr>
      <vt:lpstr>Slack-Lato</vt:lpstr>
      <vt:lpstr>Parcel</vt:lpstr>
      <vt:lpstr>Survive 2020</vt:lpstr>
      <vt:lpstr>Elevator Pitch</vt:lpstr>
      <vt:lpstr>User Story</vt:lpstr>
      <vt:lpstr>Process</vt:lpstr>
      <vt:lpstr>Motivation of Concept</vt:lpstr>
      <vt:lpstr>Demo</vt:lpstr>
      <vt:lpstr>Future Development</vt:lpstr>
      <vt:lpstr>Application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Survive 2020</dc:title>
  <dc:creator>Cynthia Garcia</dc:creator>
  <cp:lastModifiedBy>Cynthia Garcia</cp:lastModifiedBy>
  <cp:revision>2</cp:revision>
  <dcterms:created xsi:type="dcterms:W3CDTF">2020-09-10T00:06:58Z</dcterms:created>
  <dcterms:modified xsi:type="dcterms:W3CDTF">2020-09-10T00:07:33Z</dcterms:modified>
</cp:coreProperties>
</file>