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52" d="100"/>
          <a:sy n="52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EC77-C3D2-48B4-A517-B3E406D7D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563A8-0A0D-4328-96FD-3D93EC49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FA71-5615-46ED-9946-9A2824DE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7D92-C75F-4BFA-8A3B-E37C7D36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9D3C-556B-44EC-9B85-73C1835A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C436-BE47-4883-AF6A-CEBDC858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4B55C-27F6-4A73-BE9B-F4FC22370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9365-6745-41A2-A00D-91574BC2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15B6-2D89-4B4D-9E43-E3ECB69D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CA67-FD2A-4FBC-B16A-CBF87289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5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7A30B-4952-438F-B6E5-BCC8DFD53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6349C-6BE0-44F6-AA01-36B573251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C109-7508-4C9D-9002-FABF880C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6245-6698-45D3-821B-E4E8C0F0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6A9F-93C0-485B-8F12-DEDC9A1F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8E84-BB64-4BC4-BC85-E68521A4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DEDA-7344-4749-9839-8A416E2F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0A24-64F3-4A2C-9567-3EB17B97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7C72-AE75-4DCC-92AB-0732B01F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F2B4-04BA-4E51-ADC3-1E3BD929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A6F5-3A4E-45E5-962C-DE30A043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89BB-A2FA-46A0-BD5C-BD0DDFF8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35E7-91F8-4D18-81C4-F8D9766B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A5DA-0025-4BD7-935F-FE4002E4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E73F-7AE9-4E99-93D7-0D5B51FF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82BA-C199-4828-855E-591F17DF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5FB4-3EA3-40A5-A76F-2231893F4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B96C-0F19-4C6A-82ED-4B49E47E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4AF7C-093A-4F91-AAF0-2174A386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764E-08C1-4DC0-9CC1-F79C2464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2014F-0E59-4DF3-B164-F8D0C2A6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AC2-CEE4-4989-ACF8-BB77DEFC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5A427-F55A-4A60-88F5-E09BA1B02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31845-34C4-4F86-A4F1-6E9B7AC8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7447C-6249-4CB7-A4B6-E0A5B93D3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F51D9-2695-4EA8-845A-90CE762EB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5FCB9-CC0B-42D3-BFA9-E88374A4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3CFBE-EC32-4D21-A426-4740F37B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3F658-0336-4BB7-935B-954E0343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EA23-3D01-47E7-AE28-0AEBAF48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4770-DCA9-464F-8D82-CD6F13EC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705C-902A-48B7-8DAC-B6147E26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E745D-A0A5-457E-ADB4-77D5B09E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7EBAB-63AF-41A5-BB48-2F3AAA06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4335D-0124-43DE-A3AF-BEAA515E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1550-B8A6-422D-A95E-0E1B8C4F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BC27-F17F-4BAF-8707-987CDBC6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103B-1F41-4D18-9383-CB96D826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BE704-88E5-4148-B7CA-4782289A2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92571-BB6F-4327-8668-5880AE0B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80BEF-A06E-43FD-AC18-1BB8E2BB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A2B0-96A1-4373-8C55-80986267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5E11-BF3C-4D56-BAAB-41ABEFC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575C1-6AE5-4698-A076-5CF4BE97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E6CA4-95C6-445E-8D27-3B4DE45A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D4A99-768C-4CA4-9ADC-32EE321B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F8C7-75BE-4FAB-83EB-B6413BC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CFDF0-1CCF-4E2E-8E39-BBD04B5D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9DFA1-35C8-4B4C-A22B-FCF6182D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CE16-09D9-47C4-AA4C-D9830773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2900-4F31-4EB6-9DB7-4EA3BD71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CAB3C-B03A-478B-A2EC-DF88F2273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724E-F3F6-4D6E-920B-EB033BF8A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moe1.github.io/Survive-2020/" TargetMode="External"/><Relationship Id="rId2" Type="http://schemas.openxmlformats.org/officeDocument/2006/relationships/hyperlink" Target="mailto:git@github.com:Mattmoe1/Survive-2020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0BB1-EFBE-4ACA-862A-D328E50A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Swift Crows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BAB9B-0542-41DC-838E-842306ABE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Project: 1</a:t>
            </a:r>
            <a:br>
              <a:rPr lang="en-US" sz="3600" dirty="0"/>
            </a:br>
            <a:r>
              <a:rPr lang="en-US" sz="3600" dirty="0"/>
              <a:t>Survive 2020</a:t>
            </a:r>
          </a:p>
        </p:txBody>
      </p:sp>
    </p:spTree>
    <p:extLst>
      <p:ext uri="{BB962C8B-B14F-4D97-AF65-F5344CB8AC3E}">
        <p14:creationId xmlns:p14="http://schemas.microsoft.com/office/powerpoint/2010/main" val="350023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6960-9370-4F0B-91F7-663E0FFB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902E-FD80-4328-A3E9-D7447A3D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Slack-Lato"/>
              </a:rPr>
              <a:t>App Description: </a:t>
            </a:r>
            <a:r>
              <a:rPr lang="en-US" b="0" i="0" dirty="0">
                <a:effectLst/>
                <a:latin typeface="Slack-Lato"/>
              </a:rPr>
              <a:t>Survive 2020 is an interactive text-based game in which the user will navigate through a series of options with the goal of not succumbing to panic during the pandemic. The story that the user experiences will change based on different decisions made.</a:t>
            </a:r>
          </a:p>
        </p:txBody>
      </p:sp>
    </p:spTree>
    <p:extLst>
      <p:ext uri="{BB962C8B-B14F-4D97-AF65-F5344CB8AC3E}">
        <p14:creationId xmlns:p14="http://schemas.microsoft.com/office/powerpoint/2010/main" val="12362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B970-335A-4424-B2B2-148C6E9D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C527-4EC4-4DEC-8826-9D08ABE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lack-Lato"/>
              </a:rPr>
              <a:t>As a gaming person living through a pandemic, I want an application that takes me through a day in the life and the challenges that might arise along the way. I want to have fun in leu of the pandemic, I want to learn more about the pandemic, I want an element of escapism that makes light of the pandemic.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CEBD-F02D-4A67-9C75-5CCD30F8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1CC-361E-461A-ABD9-183EB5A0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group, we wanted to utilize the coding skills we have learned so far while both making and having as much fun as possible. The concept of a text based interactive game was largely inspired from the ‘Choose Your Own Adventure’ books and ‘Telltale Games.’</a:t>
            </a:r>
          </a:p>
          <a:p>
            <a:pPr marL="0" indent="0">
              <a:buNone/>
            </a:pPr>
            <a:r>
              <a:rPr lang="en-US" dirty="0"/>
              <a:t>The concept of making the game about the 2020 pandemic was inspired by current circumstance </a:t>
            </a:r>
          </a:p>
        </p:txBody>
      </p:sp>
    </p:spTree>
    <p:extLst>
      <p:ext uri="{BB962C8B-B14F-4D97-AF65-F5344CB8AC3E}">
        <p14:creationId xmlns:p14="http://schemas.microsoft.com/office/powerpoint/2010/main" val="20736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8649-E3B2-4B59-9E0E-79F7227B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8393-6136-4930-934D-7D54686C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lack-Lato"/>
              </a:rPr>
              <a:t>Would like to incorporate advance battle mechanics</a:t>
            </a:r>
          </a:p>
          <a:p>
            <a:r>
              <a:rPr lang="en-US" dirty="0">
                <a:latin typeface="Slack-Lato"/>
              </a:rPr>
              <a:t>A</a:t>
            </a:r>
            <a:r>
              <a:rPr lang="en-US" b="0" i="0" dirty="0">
                <a:effectLst/>
                <a:latin typeface="Slack-Lato"/>
              </a:rPr>
              <a:t>n extended story</a:t>
            </a:r>
          </a:p>
          <a:p>
            <a:r>
              <a:rPr lang="en-US" dirty="0">
                <a:latin typeface="Slack-Lato"/>
              </a:rPr>
              <a:t>S</a:t>
            </a:r>
            <a:r>
              <a:rPr lang="en-US" b="0" i="0" dirty="0">
                <a:effectLst/>
                <a:latin typeface="Slack-Lato"/>
              </a:rPr>
              <a:t>ound effects and music</a:t>
            </a:r>
          </a:p>
          <a:p>
            <a:r>
              <a:rPr lang="en-US" b="0" i="0" dirty="0">
                <a:effectLst/>
                <a:latin typeface="Slack-Lato"/>
              </a:rPr>
              <a:t>Improved scoring</a:t>
            </a:r>
          </a:p>
          <a:p>
            <a:r>
              <a:rPr lang="en-US" dirty="0">
                <a:latin typeface="Slack-Lato"/>
              </a:rPr>
              <a:t>General style and </a:t>
            </a:r>
            <a:r>
              <a:rPr lang="en-US">
                <a:latin typeface="Slack-Lato"/>
              </a:rPr>
              <a:t>aesthetic changes</a:t>
            </a:r>
            <a:endParaRPr lang="en-US" b="0" i="0" dirty="0">
              <a:effectLst/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1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86B3-56A5-41D0-A341-4719B502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8576-B7BD-4F7B-9D7B-02FD031E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 https://github.com/Mattmoe1/Survive-2020.git</a:t>
            </a:r>
          </a:p>
          <a:p>
            <a:pPr marL="0" indent="0">
              <a:buNone/>
            </a:pPr>
            <a:r>
              <a:rPr lang="en-US" dirty="0"/>
              <a:t>SSH: </a:t>
            </a:r>
            <a:r>
              <a:rPr lang="en-US" dirty="0">
                <a:hlinkClick r:id="rId2"/>
              </a:rPr>
              <a:t>git@github.com:Mattmoe1/Survive-2020.git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URL: </a:t>
            </a:r>
            <a:r>
              <a:rPr lang="en-US" b="0" i="0" u="sng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https://mattmoe1.github.io/Survive-2020/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Slack-Lato</vt:lpstr>
      <vt:lpstr>Office Theme</vt:lpstr>
      <vt:lpstr>The Swift Crows</vt:lpstr>
      <vt:lpstr>Elevator Pitch</vt:lpstr>
      <vt:lpstr>User Story</vt:lpstr>
      <vt:lpstr>Motivation of Concept</vt:lpstr>
      <vt:lpstr>Future Development</vt:lpstr>
      <vt:lpstr>Application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Swift Crows</dc:title>
  <dc:creator>Kyle McKinley</dc:creator>
  <cp:lastModifiedBy>Kyle McKinley</cp:lastModifiedBy>
  <cp:revision>8</cp:revision>
  <dcterms:created xsi:type="dcterms:W3CDTF">2020-09-09T19:40:53Z</dcterms:created>
  <dcterms:modified xsi:type="dcterms:W3CDTF">2020-09-09T20:19:37Z</dcterms:modified>
</cp:coreProperties>
</file>