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8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126-DB13-4E54-8A9E-3D00888BD8EE}" type="datetimeFigureOut">
              <a:rPr lang="ru-RU" smtClean="0"/>
              <a:pPr/>
              <a:t>09.02.2011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3D98-2CF0-479F-9796-1166F2D1BD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126-DB13-4E54-8A9E-3D00888BD8EE}" type="datetimeFigureOut">
              <a:rPr lang="ru-RU" smtClean="0"/>
              <a:pPr/>
              <a:t>09.02.2011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3D98-2CF0-479F-9796-1166F2D1BD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126-DB13-4E54-8A9E-3D00888BD8EE}" type="datetimeFigureOut">
              <a:rPr lang="ru-RU" smtClean="0"/>
              <a:pPr/>
              <a:t>09.02.2011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3D98-2CF0-479F-9796-1166F2D1BD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126-DB13-4E54-8A9E-3D00888BD8EE}" type="datetimeFigureOut">
              <a:rPr lang="ru-RU" smtClean="0"/>
              <a:pPr/>
              <a:t>09.02.2011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3D98-2CF0-479F-9796-1166F2D1BD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126-DB13-4E54-8A9E-3D00888BD8EE}" type="datetimeFigureOut">
              <a:rPr lang="ru-RU" smtClean="0"/>
              <a:pPr/>
              <a:t>09.02.2011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3D98-2CF0-479F-9796-1166F2D1BD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126-DB13-4E54-8A9E-3D00888BD8EE}" type="datetimeFigureOut">
              <a:rPr lang="ru-RU" smtClean="0"/>
              <a:pPr/>
              <a:t>09.02.2011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3D98-2CF0-479F-9796-1166F2D1BD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126-DB13-4E54-8A9E-3D00888BD8EE}" type="datetimeFigureOut">
              <a:rPr lang="ru-RU" smtClean="0"/>
              <a:pPr/>
              <a:t>09.02.2011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3D98-2CF0-479F-9796-1166F2D1BD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126-DB13-4E54-8A9E-3D00888BD8EE}" type="datetimeFigureOut">
              <a:rPr lang="ru-RU" smtClean="0"/>
              <a:pPr/>
              <a:t>09.02.2011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3D98-2CF0-479F-9796-1166F2D1BD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126-DB13-4E54-8A9E-3D00888BD8EE}" type="datetimeFigureOut">
              <a:rPr lang="ru-RU" smtClean="0"/>
              <a:pPr/>
              <a:t>09.02.2011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3D98-2CF0-479F-9796-1166F2D1BD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126-DB13-4E54-8A9E-3D00888BD8EE}" type="datetimeFigureOut">
              <a:rPr lang="ru-RU" smtClean="0"/>
              <a:pPr/>
              <a:t>09.02.2011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3D98-2CF0-479F-9796-1166F2D1BD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126-DB13-4E54-8A9E-3D00888BD8EE}" type="datetimeFigureOut">
              <a:rPr lang="ru-RU" smtClean="0"/>
              <a:pPr/>
              <a:t>09.02.2011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3D98-2CF0-479F-9796-1166F2D1BDF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126-DB13-4E54-8A9E-3D00888BD8EE}" type="datetimeFigureOut">
              <a:rPr lang="ru-RU" smtClean="0"/>
              <a:pPr/>
              <a:t>09.02.2011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23D98-2CF0-479F-9796-1166F2D1BDF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Системы компьютерной графики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Цветовые модели </a:t>
            </a:r>
            <a:r>
              <a:rPr lang="en-US" dirty="0" smtClean="0"/>
              <a:t>RGB </a:t>
            </a:r>
            <a:r>
              <a:rPr lang="ru-RU" dirty="0" smtClean="0"/>
              <a:t>и </a:t>
            </a:r>
            <a:r>
              <a:rPr lang="en-US" dirty="0" smtClean="0"/>
              <a:t>CMY</a:t>
            </a:r>
            <a:endParaRPr lang="ru-RU" dirty="0"/>
          </a:p>
        </p:txBody>
      </p:sp>
      <p:pic>
        <p:nvPicPr>
          <p:cNvPr id="4" name="Рисунок 3" descr="Схема смешения цветов для моделей RGB и CMY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16832"/>
            <a:ext cx="7656562" cy="4180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\begin{pmatrix}&#10;R \\ G \\ B&#10;\end{pmatrix}&#10;+&#10;\begin{pmatrix}&#10;C \\ M \\ Y&#10;\end{pmatrix}&#10;=&#10;\begin{pmatrix}&#10;1 \\ 1 \\ 1&#10;\end{pmatrix}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1340768"/>
            <a:ext cx="1771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Цветовое пространство </a:t>
            </a:r>
            <a:r>
              <a:rPr lang="en-US" dirty="0" smtClean="0"/>
              <a:t>HSV</a:t>
            </a:r>
            <a:endParaRPr lang="ru-RU" dirty="0"/>
          </a:p>
        </p:txBody>
      </p:sp>
      <p:pic>
        <p:nvPicPr>
          <p:cNvPr id="4" name="Рисунок 3" descr="Цветовое пространство HSV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486704"/>
            <a:ext cx="5252692" cy="518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Цветовое пространство </a:t>
            </a:r>
            <a:r>
              <a:rPr lang="en-US" dirty="0" smtClean="0"/>
              <a:t>HLS</a:t>
            </a:r>
            <a:endParaRPr lang="ru-RU" dirty="0"/>
          </a:p>
        </p:txBody>
      </p:sp>
      <p:pic>
        <p:nvPicPr>
          <p:cNvPr id="4" name="Рисунок 3" descr="Цветовое пространство HL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700808"/>
            <a:ext cx="57150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Строение глаза человека</a:t>
            </a:r>
            <a:endParaRPr lang="ru-RU" dirty="0"/>
          </a:p>
        </p:txBody>
      </p:sp>
      <p:pic>
        <p:nvPicPr>
          <p:cNvPr id="4" name="Рисунок 3" descr="Глаз человека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556792"/>
            <a:ext cx="6551810" cy="4904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Интегральная кривая чувствительности глаза</a:t>
            </a:r>
            <a:endParaRPr lang="ru-RU" dirty="0"/>
          </a:p>
        </p:txBody>
      </p:sp>
      <p:pic>
        <p:nvPicPr>
          <p:cNvPr id="4" name="Рисунок 3" descr="Интегральная кривая спектральной чувствительности глаза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700808"/>
            <a:ext cx="57150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Кривые чувствительности различных рецепторов</a:t>
            </a:r>
            <a:endParaRPr lang="ru-RU" dirty="0"/>
          </a:p>
        </p:txBody>
      </p:sp>
      <p:pic>
        <p:nvPicPr>
          <p:cNvPr id="4" name="Рисунок 3" descr="Кривые чувствительности различных рецепторов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844824"/>
            <a:ext cx="57150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Ахроматический и хроматический цвета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/>
              <a:t>Если воспринимаемый свет содержит все видимые длины волн в приблизительно равных количествах, то он называется </a:t>
            </a:r>
            <a:r>
              <a:rPr lang="ru-RU" b="1" dirty="0"/>
              <a:t>ахроматическим</a:t>
            </a:r>
            <a:r>
              <a:rPr lang="ru-RU" dirty="0"/>
              <a:t> и при максимальной интенсивности воспринимается как белый, а при более низких интенсивностях - как оттенки серого </a:t>
            </a:r>
            <a:r>
              <a:rPr lang="ru-RU" dirty="0" smtClean="0"/>
              <a:t>цвета.</a:t>
            </a:r>
          </a:p>
          <a:p>
            <a:pPr>
              <a:buNone/>
            </a:pPr>
            <a:r>
              <a:rPr lang="ru-RU" dirty="0" smtClean="0"/>
              <a:t>Если </a:t>
            </a:r>
            <a:r>
              <a:rPr lang="ru-RU" dirty="0"/>
              <a:t>же свет содержит длины волн в неравных пропорциях, то он является </a:t>
            </a:r>
            <a:r>
              <a:rPr lang="ru-RU" b="1" dirty="0"/>
              <a:t>хроматическим</a:t>
            </a:r>
            <a:r>
              <a:rPr lang="ru-RU" dirty="0"/>
              <a:t>. Объект, отражающий свет, воспринимается как цветной, если он отражает или пропускает свет в узком диапазоне длин волн.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Цветовой график МКО</a:t>
            </a:r>
            <a:endParaRPr lang="ru-RU" dirty="0"/>
          </a:p>
        </p:txBody>
      </p:sp>
      <p:pic>
        <p:nvPicPr>
          <p:cNvPr id="4" name="Рисунок 3" descr="Трехмерное цветовое пространство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996952"/>
            <a:ext cx="8194465" cy="3264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r=\frac{R}{R+G+B}, \quad g=\frac{G}{R+G+B}, \quad b=\frac{B}{R+G+B}.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72816"/>
            <a:ext cx="409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b=1-r-g.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1916832"/>
            <a:ext cx="1066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Цветовой график МКО</a:t>
            </a:r>
            <a:endParaRPr lang="ru-RU" dirty="0"/>
          </a:p>
        </p:txBody>
      </p:sp>
      <p:pic>
        <p:nvPicPr>
          <p:cNvPr id="4" name="Рисунок 3" descr="Цветовой график МКО. На контуре указаны длины волн в нанометрах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437197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X=\frac{Y}{y} x, \quad Z=\frac{Y}{y}(1-x-y).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1844824"/>
            <a:ext cx="23526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Закон Грассмана</a:t>
            </a:r>
            <a:br>
              <a:rPr lang="ru-RU" dirty="0" smtClean="0"/>
            </a:br>
            <a:r>
              <a:rPr lang="ru-RU" dirty="0" smtClean="0"/>
              <a:t>(смешение цветов)</a:t>
            </a:r>
            <a:endParaRPr lang="ru-RU" dirty="0"/>
          </a:p>
        </p:txBody>
      </p:sp>
      <p:pic>
        <p:nvPicPr>
          <p:cNvPr id="4" name="Рисунок 3" descr="D_1=(x_1,y_1,Y_1)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88840"/>
            <a:ext cx="12763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D_2=(x_2,y_2,Y_2)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348880"/>
            <a:ext cx="12763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D_{12}=(x_1+x_2,y_1+y_2,z_1+z_2)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2132856"/>
            <a:ext cx="24384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 descr="t_1=\frac{Y_1}{y_1}, t_2=\frac{Y_2}{y_2}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5696" y="3429000"/>
            <a:ext cx="1200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Прямая со стрелкой 8"/>
          <p:cNvCxnSpPr/>
          <p:nvPr/>
        </p:nvCxnSpPr>
        <p:spPr>
          <a:xfrm rot="5400000">
            <a:off x="2483768" y="2492896"/>
            <a:ext cx="86409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 descr="x_{12}=\frac{x_1 t_1 + x_2 t_2}{t_1+t_2}, \quad&#10;y_{12}=\frac{y_1 t_1 + y_2 t_2}{t_1+t_2}, \quad&#10;Y_{12}=Y_1+Y_2.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9632" y="4509120"/>
            <a:ext cx="426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Прямая со стрелкой 11"/>
          <p:cNvCxnSpPr/>
          <p:nvPr/>
        </p:nvCxnSpPr>
        <p:spPr>
          <a:xfrm rot="16200000" flipH="1">
            <a:off x="2519772" y="3897052"/>
            <a:ext cx="43204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Цветовые модели </a:t>
            </a:r>
            <a:r>
              <a:rPr lang="en-US" dirty="0" smtClean="0"/>
              <a:t>RGB </a:t>
            </a:r>
            <a:r>
              <a:rPr lang="ru-RU" dirty="0" smtClean="0"/>
              <a:t>и </a:t>
            </a:r>
            <a:r>
              <a:rPr lang="en-US" dirty="0" smtClean="0"/>
              <a:t>CMY</a:t>
            </a:r>
            <a:endParaRPr lang="ru-RU" dirty="0"/>
          </a:p>
        </p:txBody>
      </p:sp>
      <p:pic>
        <p:nvPicPr>
          <p:cNvPr id="4" name="Рисунок 3" descr="Цветовой куб для моделей RGB и CMY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16832"/>
            <a:ext cx="7154738" cy="436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116</Words>
  <Application>Microsoft Office PowerPoint</Application>
  <PresentationFormat>Экран (4:3)</PresentationFormat>
  <Paragraphs>15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Системы компьютерной графики</vt:lpstr>
      <vt:lpstr>Строение глаза человека</vt:lpstr>
      <vt:lpstr>Интегральная кривая чувствительности глаза</vt:lpstr>
      <vt:lpstr>Кривые чувствительности различных рецепторов</vt:lpstr>
      <vt:lpstr>Ахроматический и хроматический цвета</vt:lpstr>
      <vt:lpstr>Цветовой график МКО</vt:lpstr>
      <vt:lpstr>Цветовой график МКО</vt:lpstr>
      <vt:lpstr>Закон Грассмана (смешение цветов)</vt:lpstr>
      <vt:lpstr>Цветовые модели RGB и CMY</vt:lpstr>
      <vt:lpstr>Цветовые модели RGB и CMY</vt:lpstr>
      <vt:lpstr>Цветовое пространство HSV</vt:lpstr>
      <vt:lpstr>Цветовое пространство HLS</vt:lpstr>
    </vt:vector>
  </TitlesOfParts>
  <Company>IDO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компьютерной графики</dc:title>
  <dc:creator>Eagle</dc:creator>
  <cp:lastModifiedBy>Eagle</cp:lastModifiedBy>
  <cp:revision>4</cp:revision>
  <dcterms:created xsi:type="dcterms:W3CDTF">2011-02-07T09:24:12Z</dcterms:created>
  <dcterms:modified xsi:type="dcterms:W3CDTF">2011-02-09T11:11:52Z</dcterms:modified>
</cp:coreProperties>
</file>