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3" r:id="rId2"/>
  </p:sldMasterIdLst>
  <p:notesMasterIdLst>
    <p:notesMasterId r:id="rId5"/>
  </p:notesMasterIdLst>
  <p:handoutMasterIdLst>
    <p:handoutMasterId r:id="rId6"/>
  </p:handoutMasterIdLst>
  <p:sldIdLst>
    <p:sldId id="333" r:id="rId3"/>
    <p:sldId id="51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6730"/>
    <a:srgbClr val="AAC8B8"/>
    <a:srgbClr val="D7534C"/>
    <a:srgbClr val="859E29"/>
    <a:srgbClr val="1F5A94"/>
    <a:srgbClr val="BA5A4A"/>
    <a:srgbClr val="F1B0AD"/>
    <a:srgbClr val="DD443C"/>
    <a:srgbClr val="105D91"/>
    <a:srgbClr val="192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6220" autoAdjust="0"/>
  </p:normalViewPr>
  <p:slideViewPr>
    <p:cSldViewPr>
      <p:cViewPr varScale="1">
        <p:scale>
          <a:sx n="84" d="100"/>
          <a:sy n="84" d="100"/>
        </p:scale>
        <p:origin x="60" y="1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4344" y="10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/>
              <a:t>장제목</a:t>
            </a:r>
            <a:endParaRPr lang="en-US" altLang="ko-KR" noProof="0" dirty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00" y="964839"/>
            <a:ext cx="3315600" cy="4532814"/>
          </a:xfrm>
          <a:prstGeom prst="rect">
            <a:avLst/>
          </a:prstGeom>
          <a:ln>
            <a:solidFill>
              <a:srgbClr val="DD443C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3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92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144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444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6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55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85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66555" y="771873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400" b="0">
                <a:solidFill>
                  <a:schemeClr val="tx2">
                    <a:lumMod val="90000"/>
                    <a:lumOff val="10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000" i="0">
                <a:latin typeface="Rix고딕 M" panose="02020603020101020101" pitchFamily="18" charset="-127"/>
                <a:ea typeface="Rix고딕 M" panose="02020603020101020101" pitchFamily="18" charset="-127"/>
              </a:defRPr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6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6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89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AAC8B8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AAC8B8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AAC8B8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303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2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8523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66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00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  <p:sldLayoutId id="2147483681" r:id="rId3"/>
    <p:sldLayoutId id="2147483684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2025-04-02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39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7" r:id="rId13"/>
  </p:sldLayoutIdLst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er8848@jejunu.ac.k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4176259-ED62-4E9A-CC0D-AE5E5C99DDA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2" y="2339473"/>
            <a:ext cx="2484438" cy="2979737"/>
          </a:xfrm>
        </p:spPr>
      </p:pic>
      <p:sp>
        <p:nvSpPr>
          <p:cNvPr id="5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9BA8C8ED-8EAC-0931-D68C-9B0E68B9E8DE}"/>
              </a:ext>
            </a:extLst>
          </p:cNvPr>
          <p:cNvSpPr txBox="1">
            <a:spLocks/>
          </p:cNvSpPr>
          <p:nvPr/>
        </p:nvSpPr>
        <p:spPr>
          <a:xfrm>
            <a:off x="2996825" y="2078850"/>
            <a:ext cx="5265585" cy="279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600" dirty="0"/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12502383-0E10-DFC5-0E1E-DD0644993E52}"/>
              </a:ext>
            </a:extLst>
          </p:cNvPr>
          <p:cNvSpPr txBox="1">
            <a:spLocks/>
          </p:cNvSpPr>
          <p:nvPr/>
        </p:nvSpPr>
        <p:spPr>
          <a:xfrm>
            <a:off x="476545" y="3429000"/>
            <a:ext cx="5265585" cy="279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lvl="1" indent="-179388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FA8F7C-C7C8-0938-58F2-9244E1044F7C}"/>
              </a:ext>
            </a:extLst>
          </p:cNvPr>
          <p:cNvSpPr/>
          <p:nvPr/>
        </p:nvSpPr>
        <p:spPr>
          <a:xfrm>
            <a:off x="4418958" y="3320757"/>
            <a:ext cx="3960440" cy="675075"/>
          </a:xfrm>
          <a:prstGeom prst="round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MIT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License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21342B8-5C11-A683-A882-D01D5FE4E3D2}"/>
              </a:ext>
            </a:extLst>
          </p:cNvPr>
          <p:cNvSpPr/>
          <p:nvPr/>
        </p:nvSpPr>
        <p:spPr>
          <a:xfrm>
            <a:off x="5472100" y="5507926"/>
            <a:ext cx="2824064" cy="6750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3"/>
              </a:rPr>
              <a:t>ever8848@jejunu.ac.kr</a:t>
            </a:r>
            <a:endParaRPr lang="en-US" altLang="ko-KR" dirty="0"/>
          </a:p>
          <a:p>
            <a:pPr algn="ctr"/>
            <a:r>
              <a:rPr lang="en-US" altLang="ko-KR" dirty="0"/>
              <a:t>Byun </a:t>
            </a:r>
            <a:r>
              <a:rPr lang="en-US" altLang="ko-KR" dirty="0" err="1"/>
              <a:t>Taebo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A42B6E-82BE-B75C-8336-7E569902C272}"/>
              </a:ext>
            </a:extLst>
          </p:cNvPr>
          <p:cNvSpPr/>
          <p:nvPr/>
        </p:nvSpPr>
        <p:spPr>
          <a:xfrm>
            <a:off x="1151620" y="1337944"/>
            <a:ext cx="3060340" cy="695901"/>
          </a:xfrm>
          <a:prstGeom prst="round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오픈소스</a:t>
            </a:r>
            <a:r>
              <a:rPr lang="ko-KR" alt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개발방법론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88A24-120A-B368-4E99-161F692A5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355D9-CEE0-11A4-4D93-A95DAA1C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MIT</a:t>
            </a:r>
            <a:r>
              <a:rPr lang="ko-KR" altLang="en-US" dirty="0"/>
              <a:t> 라이센스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791F2-F891-72C4-0B43-AD78902FC8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 라이선스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저작권 (c) 2025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GitTest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본 소프트웨어 및 관련 문서 파일(이하 "소프트웨어")을 취득한 모든 사람에게 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소프트웨어를 사용, 복사, 수정, 병합, 게시, 배포,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서브라이센스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또는 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판매할 수 있는 권한을 무상으로 부여하며, 소프트웨어를 제공받은 사람도 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이를 할 수 있도록 허용합니다. 단, 다음 조건을 충족해야 합니다.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위의 저작권 고지와 이 허가 고지는 소프트웨어의 모든 복사본 또는 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중요한 부분에 포함되어야 합니다.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소프트웨어는 "있는 그대로" 제공되며, 명시적 또는 묵시적인 어떠한 종류의 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보증 없이 제공됩니다. 여기에는 상업성, 특정 목적에 대한 적합성, 비침해성에 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대한 보증을 포함하지만 이에 제한되지 않습니다. 저자나 저작권자는 계약, 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불법 행위 또는 기타 사항에 관계없이 소프트웨어의 사용이나 기타 거래에서 </a:t>
            </a:r>
            <a:b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발생한 어떠한 청구, 손해 또는 기타 책임에 대해서도 책임을 지지 않습니다.</a:t>
            </a:r>
          </a:p>
          <a:p>
            <a:pPr lvl="1"/>
            <a:r>
              <a:rPr lang="en-US" altLang="ko-KR" sz="2400" dirty="0"/>
              <a:t>	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7029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160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4" baseType="lpstr">
      <vt:lpstr>Adobe 고딕 Std B</vt:lpstr>
      <vt:lpstr>HY견명조</vt:lpstr>
      <vt:lpstr>HY헤드라인M</vt:lpstr>
      <vt:lpstr>Rix고딕 B</vt:lpstr>
      <vt:lpstr>Rix고딕 M</vt:lpstr>
      <vt:lpstr>맑은 고딕</vt:lpstr>
      <vt:lpstr>Arial</vt:lpstr>
      <vt:lpstr>Franklin Gothic Book</vt:lpstr>
      <vt:lpstr>Verdana</vt:lpstr>
      <vt:lpstr>Wingdings</vt:lpstr>
      <vt:lpstr>Office 테마</vt:lpstr>
      <vt:lpstr>자르기</vt:lpstr>
      <vt:lpstr>PowerPoint 프레젠테이션</vt:lpstr>
      <vt:lpstr> MIT 라이센스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TB Byun_</cp:lastModifiedBy>
  <cp:revision>280</cp:revision>
  <dcterms:created xsi:type="dcterms:W3CDTF">2012-07-23T02:34:37Z</dcterms:created>
  <dcterms:modified xsi:type="dcterms:W3CDTF">2025-04-02T13:21:04Z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