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81" r:id="rId5"/>
    <p:sldId id="279" r:id="rId6"/>
    <p:sldId id="264" r:id="rId7"/>
    <p:sldId id="282" r:id="rId8"/>
    <p:sldId id="284" r:id="rId9"/>
    <p:sldId id="286" r:id="rId10"/>
    <p:sldId id="287" r:id="rId11"/>
    <p:sldId id="288" r:id="rId12"/>
    <p:sldId id="285" r:id="rId13"/>
    <p:sldId id="289" r:id="rId14"/>
    <p:sldId id="290" r:id="rId15"/>
    <p:sldId id="283" r:id="rId16"/>
    <p:sldId id="275" r:id="rId17"/>
    <p:sldId id="274" r:id="rId18"/>
    <p:sldId id="276" r:id="rId19"/>
    <p:sldId id="277" r:id="rId20"/>
    <p:sldId id="292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6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2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D254-101A-4B33-B687-91C62AD6E14C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0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33" y="217485"/>
            <a:ext cx="110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Предусмотреть 3 вида учетных записей:</a:t>
            </a:r>
          </a:p>
          <a:p>
            <a:r>
              <a:rPr lang="ru-RU" dirty="0"/>
              <a:t>1 – админ</a:t>
            </a:r>
          </a:p>
          <a:p>
            <a:r>
              <a:rPr lang="ru-RU" dirty="0"/>
              <a:t>2 – курсовые офицеры</a:t>
            </a:r>
          </a:p>
          <a:p>
            <a:r>
              <a:rPr lang="ru-RU" dirty="0"/>
              <a:t>3 – курсанты и слушатели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0782" y="217485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Содержание сайта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ru-RU" b="1" dirty="0">
                <a:solidFill>
                  <a:srgbClr val="002060"/>
                </a:solidFill>
              </a:rPr>
              <a:t>вкладки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0782" y="718846"/>
            <a:ext cx="3999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/>
              <a:t>Админка</a:t>
            </a:r>
            <a:r>
              <a:rPr lang="ru-RU" u="sng" dirty="0"/>
              <a:t> (НФ, ЗНФ)</a:t>
            </a:r>
            <a:endParaRPr lang="ru-RU" dirty="0"/>
          </a:p>
          <a:p>
            <a:r>
              <a:rPr lang="en-US" dirty="0"/>
              <a:t>Lk.html - </a:t>
            </a:r>
            <a:r>
              <a:rPr lang="ru-RU" dirty="0"/>
              <a:t>Админ</a:t>
            </a:r>
          </a:p>
          <a:p>
            <a:r>
              <a:rPr lang="en-US" dirty="0"/>
              <a:t>Create.html - </a:t>
            </a:r>
            <a:r>
              <a:rPr lang="ru-RU" dirty="0"/>
              <a:t>Расстановка</a:t>
            </a:r>
            <a:r>
              <a:rPr lang="en-US" dirty="0"/>
              <a:t>  </a:t>
            </a:r>
            <a:endParaRPr lang="ru-RU" dirty="0"/>
          </a:p>
          <a:p>
            <a:r>
              <a:rPr lang="en-US" dirty="0" err="1"/>
              <a:t>Iskl</a:t>
            </a:r>
            <a:r>
              <a:rPr lang="ru-RU" dirty="0"/>
              <a:t>.</a:t>
            </a:r>
            <a:r>
              <a:rPr lang="en-US" dirty="0"/>
              <a:t>html – </a:t>
            </a:r>
            <a:r>
              <a:rPr lang="ru-RU" dirty="0"/>
              <a:t>Исключения</a:t>
            </a:r>
            <a:endParaRPr lang="en-US" dirty="0"/>
          </a:p>
          <a:p>
            <a:r>
              <a:rPr lang="en-US" dirty="0"/>
              <a:t>Statistic.html - </a:t>
            </a:r>
            <a:r>
              <a:rPr lang="ru-RU" dirty="0"/>
              <a:t>Статистика</a:t>
            </a:r>
            <a:endParaRPr lang="en-US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u="sng" dirty="0"/>
              <a:t>Курсовой офицер</a:t>
            </a:r>
            <a:endParaRPr lang="en-US" u="sng" dirty="0"/>
          </a:p>
          <a:p>
            <a:r>
              <a:rPr lang="en-US" dirty="0"/>
              <a:t>Lk.html - </a:t>
            </a:r>
            <a:r>
              <a:rPr lang="ru-RU" dirty="0"/>
              <a:t>Курсовой офицер</a:t>
            </a:r>
            <a:endParaRPr lang="en-US" dirty="0"/>
          </a:p>
          <a:p>
            <a:r>
              <a:rPr lang="en-US" dirty="0"/>
              <a:t>Anketa.html - </a:t>
            </a:r>
            <a:r>
              <a:rPr lang="ru-RU" dirty="0"/>
              <a:t>Анкеты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Iskl</a:t>
            </a:r>
            <a:r>
              <a:rPr lang="ru-RU" dirty="0"/>
              <a:t>.</a:t>
            </a:r>
            <a:r>
              <a:rPr lang="en-US" dirty="0"/>
              <a:t>html – </a:t>
            </a:r>
            <a:r>
              <a:rPr lang="ru-RU" dirty="0"/>
              <a:t>Исключения</a:t>
            </a:r>
            <a:endParaRPr lang="en-US" dirty="0"/>
          </a:p>
          <a:p>
            <a:r>
              <a:rPr lang="en-US" dirty="0"/>
              <a:t>Statistic.html - </a:t>
            </a:r>
            <a:r>
              <a:rPr lang="ru-RU" dirty="0"/>
              <a:t>Статистика</a:t>
            </a:r>
            <a:endParaRPr lang="en-US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u="sng" dirty="0"/>
              <a:t>Курсант</a:t>
            </a:r>
          </a:p>
          <a:p>
            <a:r>
              <a:rPr lang="en-US" dirty="0"/>
              <a:t>Lk.html - </a:t>
            </a:r>
            <a:r>
              <a:rPr lang="ru-RU" dirty="0"/>
              <a:t>Личный кабинет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187763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Statistic.html - </a:t>
            </a:r>
            <a:r>
              <a:rPr lang="ru-RU" sz="2800" u="sng" dirty="0"/>
              <a:t>Статистика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Просмотр таблицы статистики за всех курсантов (разделение на блоки по курсам???).</a:t>
            </a:r>
          </a:p>
          <a:p>
            <a:pPr marL="0" indent="0">
              <a:buNone/>
            </a:pPr>
            <a:r>
              <a:rPr lang="ru-RU" sz="1800" dirty="0"/>
              <a:t>  - </a:t>
            </a:r>
            <a:r>
              <a:rPr lang="ru-RU" sz="1800" dirty="0">
                <a:solidFill>
                  <a:srgbClr val="FF0000"/>
                </a:solidFill>
              </a:rPr>
              <a:t>Печать статистики (с необходимой выборкой)???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Да, но на поздних этапах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  - Просмотр таблицы статистики за свой курс.</a:t>
            </a:r>
          </a:p>
          <a:p>
            <a:pPr marL="0" indent="0">
              <a:buNone/>
            </a:pPr>
            <a:r>
              <a:rPr lang="ru-RU" sz="1800" dirty="0"/>
              <a:t>  - Возможность редактирования анкет курсантов (изменение персональных данных на </a:t>
            </a:r>
            <a:r>
              <a:rPr lang="ru-RU" sz="1800" dirty="0" err="1"/>
              <a:t>подвкладке</a:t>
            </a:r>
            <a:r>
              <a:rPr lang="ru-RU" sz="1800" dirty="0"/>
              <a:t> «редактирование», перепроверка и редактирование количества и качества суток курсанта с дальнейшем сохранением в БД).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-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Documents.html – </a:t>
            </a:r>
            <a:r>
              <a:rPr lang="ru-RU" sz="2800" u="sng" dirty="0"/>
              <a:t>Документация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Добавление служебных НПА по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с НПА по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с НПА по подготовке к суточным нарядам.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25" y="907750"/>
            <a:ext cx="745911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Video.html - </a:t>
            </a:r>
            <a:r>
              <a:rPr lang="ru-RU" sz="2800" u="sng" dirty="0"/>
              <a:t>Видео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Добавление видеоматериалов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видеоматериалами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видеоматериалами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0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Anketa.html - </a:t>
            </a:r>
            <a:r>
              <a:rPr lang="ru-RU" sz="2800" u="sng" dirty="0"/>
              <a:t>Анкеты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 -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sz="1800" dirty="0"/>
              <a:t>Создание анкет курсантов</a:t>
            </a:r>
          </a:p>
          <a:p>
            <a:pPr>
              <a:buFontTx/>
              <a:buChar char="-"/>
            </a:pPr>
            <a:r>
              <a:rPr lang="ru-RU" sz="1800" dirty="0"/>
              <a:t>Возможность редактирования существующей анкет (из вкладки статистика).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-</a:t>
            </a:r>
          </a:p>
          <a:p>
            <a:pPr>
              <a:buFontTx/>
              <a:buChar char="-"/>
            </a:pPr>
            <a:endParaRPr lang="ru-RU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1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13" t="4704" r="3219" b="6670"/>
          <a:stretch/>
        </p:blipFill>
        <p:spPr>
          <a:xfrm>
            <a:off x="477655" y="851646"/>
            <a:ext cx="11379566" cy="51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57200" y="380873"/>
            <a:ext cx="11356848" cy="6374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Алгоритм расстановки</a:t>
            </a:r>
            <a:endParaRPr lang="en-US" sz="2000" u="sng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u="sng" dirty="0"/>
              <a:t>Выборка ПД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Сначала расстановка по праздникам. </a:t>
            </a:r>
            <a:r>
              <a:rPr lang="ru-RU" sz="1600" dirty="0">
                <a:solidFill>
                  <a:srgbClr val="FF0000"/>
                </a:solidFill>
              </a:rPr>
              <a:t>Условия, что день ДО праздника считать праздником! (22 февраля, а не 23) ДА, если </a:t>
            </a:r>
          </a:p>
          <a:p>
            <a:pPr marL="0" indent="0">
              <a:buNone/>
            </a:pPr>
            <a:r>
              <a:rPr lang="ru-RU" sz="1600" dirty="0"/>
              <a:t>с 23 на 24 то это не праздник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Распределение по </a:t>
            </a:r>
            <a:r>
              <a:rPr lang="ru-RU" sz="1600" dirty="0" err="1">
                <a:solidFill>
                  <a:srgbClr val="FF0000"/>
                </a:solidFill>
              </a:rPr>
              <a:t>помдежам</a:t>
            </a:r>
            <a:r>
              <a:rPr lang="ru-RU" sz="1600" dirty="0">
                <a:solidFill>
                  <a:srgbClr val="FF0000"/>
                </a:solidFill>
              </a:rPr>
              <a:t> будет отдельно или вместе подумать самим( Стручков сказал можно отдельную таблицу)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По сумме баллов у конкретного командира определяем в какой день недели он идет.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Бальная система (для определения в какой день недели идет).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FF0000"/>
                </a:solidFill>
              </a:rPr>
              <a:t>За выходной считаются только сутки с субботы на воскресенье???   Суббота-</a:t>
            </a:r>
            <a:r>
              <a:rPr lang="ru-RU" sz="1600" dirty="0" err="1">
                <a:solidFill>
                  <a:srgbClr val="FF0000"/>
                </a:solidFill>
              </a:rPr>
              <a:t>воскр</a:t>
            </a:r>
            <a:r>
              <a:rPr lang="ru-RU" sz="1600" dirty="0">
                <a:solidFill>
                  <a:srgbClr val="FF0000"/>
                </a:solidFill>
              </a:rPr>
              <a:t> выходные, остальное - будни</a:t>
            </a:r>
          </a:p>
          <a:p>
            <a:pPr>
              <a:buFontTx/>
              <a:buChar char="-"/>
            </a:pPr>
            <a:r>
              <a:rPr lang="ru-RU" sz="1600" dirty="0"/>
              <a:t>Будни – 1 балл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Праздник и выходной – одно и то же??? – 2 балла или 1,5 балла??? Праздник-</a:t>
            </a:r>
            <a:r>
              <a:rPr lang="ru-RU" sz="1600" dirty="0" err="1">
                <a:solidFill>
                  <a:srgbClr val="FF0000"/>
                </a:solidFill>
              </a:rPr>
              <a:t>воскр</a:t>
            </a:r>
            <a:r>
              <a:rPr lang="ru-RU" sz="1600" dirty="0">
                <a:solidFill>
                  <a:srgbClr val="FF0000"/>
                </a:solidFill>
              </a:rPr>
              <a:t> одно и тоже, 2 балла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3) Мин сумма (общее количества суток для определения количества суток на предстоящий месяц)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4) По 1 человеку ПД на каждый день.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Жёсткое условие разделения на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r>
              <a:rPr lang="ru-RU" sz="1600" dirty="0">
                <a:solidFill>
                  <a:srgbClr val="FF0000"/>
                </a:solidFill>
              </a:rPr>
              <a:t> (только командиры) и </a:t>
            </a:r>
            <a:r>
              <a:rPr lang="ru-RU" sz="1600" dirty="0" err="1">
                <a:solidFill>
                  <a:srgbClr val="FF0000"/>
                </a:solidFill>
              </a:rPr>
              <a:t>кпп</a:t>
            </a:r>
            <a:r>
              <a:rPr lang="ru-RU" sz="1600" dirty="0">
                <a:solidFill>
                  <a:srgbClr val="FF0000"/>
                </a:solidFill>
              </a:rPr>
              <a:t>/патруль (только курсанты). ДА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Если месяц только слушатели идут в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r>
              <a:rPr lang="ru-RU" sz="1600" dirty="0">
                <a:solidFill>
                  <a:srgbClr val="FF0000"/>
                </a:solidFill>
              </a:rPr>
              <a:t> – сержанты идут на </a:t>
            </a:r>
            <a:r>
              <a:rPr lang="ru-RU" sz="1600" dirty="0" err="1">
                <a:solidFill>
                  <a:srgbClr val="FF0000"/>
                </a:solidFill>
              </a:rPr>
              <a:t>кпп</a:t>
            </a:r>
            <a:r>
              <a:rPr lang="ru-RU" sz="1600" dirty="0">
                <a:solidFill>
                  <a:srgbClr val="FF0000"/>
                </a:solidFill>
              </a:rPr>
              <a:t> и патруль???  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992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8941"/>
            <a:ext cx="11356848" cy="648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Алгоритм расстановки</a:t>
            </a:r>
            <a:endParaRPr lang="en-US" sz="2000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1600" u="sng" dirty="0"/>
              <a:t>Выборка </a:t>
            </a:r>
            <a:r>
              <a:rPr lang="ru-RU" sz="1600" u="sng" dirty="0" err="1"/>
              <a:t>кпп</a:t>
            </a:r>
            <a:r>
              <a:rPr lang="ru-RU" sz="1600" u="sng" dirty="0"/>
              <a:t>/патруль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Сначала расстановка по праздникам. </a:t>
            </a:r>
            <a:r>
              <a:rPr lang="ru-RU" sz="1600" dirty="0">
                <a:solidFill>
                  <a:srgbClr val="FF0000"/>
                </a:solidFill>
              </a:rPr>
              <a:t>Условия, что день ДО праздника считать праздником! (22 февраля, а не 23).  ДА</a:t>
            </a:r>
            <a:endParaRPr lang="ru-RU" sz="16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По сумме баллов у конкретного курсанта определяем в какой день недели он идет.</a:t>
            </a:r>
          </a:p>
          <a:p>
            <a:pPr marL="0" indent="0">
              <a:buNone/>
            </a:pPr>
            <a:r>
              <a:rPr lang="ru-RU" sz="1600" dirty="0"/>
              <a:t>Бальная система (для определения в какой день недели идет)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За выходной считаются только сутки с субботы на воскресенье??? Тоже что и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endParaRPr lang="ru-RU" sz="16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ru-RU" sz="1600" dirty="0"/>
              <a:t>Будни – 1 балл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Праздник и выходной – одно и то же??? – 2 балла или 1,5 балла??? Тоже что и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3) Мин сумма (общее количества суток для определения количества суток на предстоящий месяц).</a:t>
            </a:r>
          </a:p>
          <a:p>
            <a:pPr marL="0" indent="0">
              <a:buNone/>
            </a:pPr>
            <a:r>
              <a:rPr lang="ru-RU" sz="1600" dirty="0"/>
              <a:t>4) Выбор 4 </a:t>
            </a:r>
            <a:r>
              <a:rPr lang="ru-RU" sz="1600" dirty="0" err="1"/>
              <a:t>кпп</a:t>
            </a:r>
            <a:r>
              <a:rPr lang="ru-RU" sz="1600" dirty="0"/>
              <a:t> 4 патруль (1 </a:t>
            </a:r>
            <a:r>
              <a:rPr lang="ru-RU" sz="1600" dirty="0" err="1"/>
              <a:t>кпп</a:t>
            </a:r>
            <a:r>
              <a:rPr lang="ru-RU" sz="1600" dirty="0"/>
              <a:t> запас, 1 патруль запас, или 1 человек запас на сутки не зависимо от поста? </a:t>
            </a:r>
            <a:r>
              <a:rPr lang="ru-RU" sz="1600" dirty="0">
                <a:solidFill>
                  <a:srgbClr val="FF0000"/>
                </a:solidFill>
              </a:rPr>
              <a:t>Обязательно учитывать ячейки!  Запас, функция добавляет по списку,. Функция админа для срочных расстановок и форм графика</a:t>
            </a:r>
          </a:p>
          <a:p>
            <a:pPr marL="0" indent="0">
              <a:buNone/>
            </a:pPr>
            <a:r>
              <a:rPr lang="ru-RU" sz="1600" dirty="0"/>
              <a:t>5) Коэффициент (для определения поста). = </a:t>
            </a:r>
            <a:r>
              <a:rPr lang="en-US" sz="1600" dirty="0"/>
              <a:t>&lt; &gt;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Соотношение </a:t>
            </a:r>
            <a:r>
              <a:rPr lang="ru-RU" sz="1600" dirty="0" err="1"/>
              <a:t>кпп</a:t>
            </a:r>
            <a:r>
              <a:rPr lang="ru-RU" sz="1600" dirty="0"/>
              <a:t> патруль, ПД отдельно.</a:t>
            </a:r>
          </a:p>
          <a:p>
            <a:pPr marL="0" indent="0">
              <a:buNone/>
            </a:pPr>
            <a:endParaRPr lang="ru-RU" sz="1200" u="sng" dirty="0"/>
          </a:p>
          <a:p>
            <a:pPr marL="0" indent="0">
              <a:buNone/>
            </a:pPr>
            <a:endParaRPr lang="ru-RU" sz="1200" u="sng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</a:rPr>
              <a:t/>
            </a:r>
            <a:br>
              <a:rPr lang="ru-RU" sz="1400" dirty="0">
                <a:solidFill>
                  <a:srgbClr val="FF0000"/>
                </a:solidFill>
              </a:rPr>
            </a:b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9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380873"/>
            <a:ext cx="11356848" cy="6374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Алгоритм расстановки</a:t>
            </a:r>
            <a:endParaRPr lang="en-US" sz="2400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1800" u="sng" dirty="0"/>
              <a:t>Исключения</a:t>
            </a:r>
          </a:p>
          <a:p>
            <a:pPr>
              <a:buFontTx/>
              <a:buChar char="-"/>
            </a:pPr>
            <a:r>
              <a:rPr lang="en-US" sz="1800" dirty="0"/>
              <a:t>max </a:t>
            </a:r>
            <a:r>
              <a:rPr lang="ru-RU" sz="1800" dirty="0"/>
              <a:t>4 наряда в месяц.</a:t>
            </a:r>
          </a:p>
          <a:p>
            <a:pPr>
              <a:buFontTx/>
              <a:buChar char="-"/>
            </a:pPr>
            <a:r>
              <a:rPr lang="ru-RU" sz="1800" dirty="0"/>
              <a:t>Интервалы</a:t>
            </a:r>
            <a:r>
              <a:rPr lang="en-US" sz="1800" dirty="0"/>
              <a:t> </a:t>
            </a:r>
            <a:r>
              <a:rPr lang="ru-RU" sz="1800" dirty="0"/>
              <a:t>между сутками 3 дня до и после.</a:t>
            </a:r>
          </a:p>
          <a:p>
            <a:pPr>
              <a:buFontTx/>
              <a:buChar char="-"/>
            </a:pPr>
            <a:r>
              <a:rPr lang="ru-RU" sz="1800" dirty="0"/>
              <a:t>Не день рождения курсанта не ставить (за день и в день?).</a:t>
            </a:r>
          </a:p>
          <a:p>
            <a:pPr>
              <a:buFontTx/>
              <a:buChar char="-"/>
            </a:pPr>
            <a:r>
              <a:rPr lang="ru-RU" sz="1800" dirty="0"/>
              <a:t>За день до экзамена/зачета не ставить курсанта (указываем по взводам).</a:t>
            </a:r>
          </a:p>
          <a:p>
            <a:pPr>
              <a:buFontTx/>
              <a:buChar char="-"/>
            </a:pPr>
            <a:r>
              <a:rPr lang="ru-RU" sz="1800" dirty="0"/>
              <a:t>За день до и в день выездного занятия не ставить курсанта (указываем по взводам).</a:t>
            </a:r>
          </a:p>
          <a:p>
            <a:pPr>
              <a:buFontTx/>
              <a:buChar char="-"/>
            </a:pPr>
            <a:r>
              <a:rPr lang="ru-RU" sz="1800" dirty="0"/>
              <a:t>Если больничный лист в начале месяца, то не ставим на месяц (больничный + освобождение), либо по окончании больничного. Если в течение месяца берет больничный, тогда осуществляем замены на дни нарядов.</a:t>
            </a:r>
          </a:p>
          <a:p>
            <a:pPr>
              <a:buFontTx/>
              <a:buChar char="-"/>
            </a:pPr>
            <a:r>
              <a:rPr lang="ru-RU" sz="1800" dirty="0"/>
              <a:t>Если в начале месяца известно о рапорте у курсанта, ставим 1 раз в месяц. Если появляется в течение месяца, тогда осуществляется замена по уже сгенерированной расстановке.</a:t>
            </a:r>
          </a:p>
          <a:p>
            <a:pPr>
              <a:buFontTx/>
              <a:buChar char="-"/>
            </a:pPr>
            <a:r>
              <a:rPr lang="ru-RU" sz="1800" dirty="0">
                <a:solidFill>
                  <a:srgbClr val="FF0000"/>
                </a:solidFill>
              </a:rPr>
              <a:t>Дни, в которые курсант не может пойти. Зависит от рейтинга курсанта при расстановке? Не добавлять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22643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448056"/>
            <a:ext cx="11338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Служба</a:t>
            </a:r>
          </a:p>
          <a:p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Служба не учитывается при расстановке? НЕТ Отдельный модуль? </a:t>
            </a:r>
            <a:br>
              <a:rPr lang="ru-RU" sz="1600" dirty="0"/>
            </a:br>
            <a:r>
              <a:rPr lang="ru-RU" sz="1600" dirty="0"/>
              <a:t>При распределении службы курсовой смотрит кто идёт в сутки по графику и не ставит его на службу??? (при необходимости осуществляет замены). ДА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В конце месяца в БД вносится кто в какой день ходил на службу???  НЕТ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302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u="sng" dirty="0"/>
              <a:t>Личный кабинет</a:t>
            </a:r>
            <a:r>
              <a:rPr lang="en-US" sz="2800" u="sng" dirty="0"/>
              <a:t> (Lk.html)</a:t>
            </a:r>
            <a:endParaRPr lang="ru-RU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 Функционал вкладки:</a:t>
            </a:r>
          </a:p>
          <a:p>
            <a:pPr marL="0" indent="0">
              <a:buNone/>
            </a:pPr>
            <a:r>
              <a:rPr lang="ru-RU" dirty="0"/>
              <a:t>  1) админ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Календарь с возможностью посмотреть расстановку наряда на конкретный день и список потенциальных замен</a:t>
            </a:r>
          </a:p>
          <a:p>
            <a:pPr>
              <a:buFontTx/>
              <a:buChar char="-"/>
            </a:pPr>
            <a:r>
              <a:rPr lang="ru-RU" dirty="0"/>
              <a:t>Возможность просмотра списка замен (кто кого заменяет, по какой причине, подтверждающий документ)</a:t>
            </a:r>
          </a:p>
          <a:p>
            <a:pPr>
              <a:buFontTx/>
              <a:buChar char="-"/>
            </a:pPr>
            <a:r>
              <a:rPr lang="ru-RU" dirty="0"/>
              <a:t>Формирование и скачивание файла </a:t>
            </a:r>
            <a:r>
              <a:rPr lang="ru-RU" b="1" dirty="0"/>
              <a:t>расстановки суток </a:t>
            </a:r>
            <a:r>
              <a:rPr lang="ru-RU" dirty="0"/>
              <a:t>на конкретный день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dirty="0"/>
              <a:t>Календарь с возможностью посмотреть расстановку наряда на конкретный день и список потенциальных замен</a:t>
            </a:r>
          </a:p>
          <a:p>
            <a:pPr>
              <a:buFontTx/>
              <a:buChar char="-"/>
            </a:pPr>
            <a:r>
              <a:rPr lang="ru-RU" dirty="0"/>
              <a:t>Модуль для осуществления замены</a:t>
            </a:r>
          </a:p>
          <a:p>
            <a:pPr>
              <a:buFontTx/>
              <a:buChar char="-"/>
            </a:pPr>
            <a:r>
              <a:rPr lang="ru-RU" dirty="0"/>
              <a:t>Формирование </a:t>
            </a:r>
            <a:r>
              <a:rPr lang="ru-RU" b="1" dirty="0"/>
              <a:t>рапорта на замену суток</a:t>
            </a:r>
          </a:p>
          <a:p>
            <a:pPr>
              <a:buFontTx/>
              <a:buChar char="-"/>
            </a:pPr>
            <a:r>
              <a:rPr lang="ru-RU" dirty="0"/>
              <a:t>Формирование </a:t>
            </a:r>
            <a:r>
              <a:rPr lang="ru-RU" b="1" dirty="0"/>
              <a:t>графика суток </a:t>
            </a:r>
            <a:r>
              <a:rPr lang="ru-RU" dirty="0"/>
              <a:t>на конкретный взвод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3) курсант</a:t>
            </a:r>
          </a:p>
          <a:p>
            <a:pPr marL="0" indent="0">
              <a:buNone/>
            </a:pPr>
            <a:r>
              <a:rPr lang="ru-RU" dirty="0"/>
              <a:t>  - личный кабинет курсанта</a:t>
            </a:r>
          </a:p>
          <a:p>
            <a:pPr marL="0" indent="0">
              <a:buNone/>
            </a:pPr>
            <a:r>
              <a:rPr lang="ru-RU" dirty="0"/>
              <a:t>  - вывод статистических данных о количестве и качестве суток курсанта</a:t>
            </a:r>
          </a:p>
          <a:p>
            <a:pPr marL="0" indent="0">
              <a:buNone/>
            </a:pPr>
            <a:r>
              <a:rPr lang="ru-RU" dirty="0"/>
              <a:t>  - ознакомление с графиком нарядов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 - возможность указания нежелательных дней (1-2) для наряда???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ДА, 1 день</a:t>
            </a:r>
          </a:p>
        </p:txBody>
      </p:sp>
    </p:spTree>
    <p:extLst>
      <p:ext uri="{BB962C8B-B14F-4D97-AF65-F5344CB8AC3E}">
        <p14:creationId xmlns:p14="http://schemas.microsoft.com/office/powerpoint/2010/main" val="4181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448056"/>
            <a:ext cx="113385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Рейтинг (замены)</a:t>
            </a:r>
          </a:p>
          <a:p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600" dirty="0"/>
              <a:t>Добавляются/убавляются баллы, если осуществляется замена в сутках.</a:t>
            </a:r>
          </a:p>
          <a:p>
            <a:endParaRPr lang="ru-RU" sz="1600" dirty="0"/>
          </a:p>
          <a:p>
            <a:r>
              <a:rPr lang="ru-RU" sz="1600" dirty="0"/>
              <a:t>Рейтинг зачисляется (кто заменил +балл, кого заменили -балл).</a:t>
            </a:r>
          </a:p>
          <a:p>
            <a:endParaRPr lang="ru-RU" sz="1600" dirty="0"/>
          </a:p>
          <a:p>
            <a:r>
              <a:rPr lang="ru-RU" sz="1600" u="sng" dirty="0"/>
              <a:t>Классификация замен</a:t>
            </a:r>
          </a:p>
          <a:p>
            <a:endParaRPr lang="ru-RU" sz="1600" u="sng" dirty="0"/>
          </a:p>
          <a:p>
            <a:r>
              <a:rPr lang="ru-RU" sz="1600" dirty="0"/>
              <a:t>По обоснованной причине замены:</a:t>
            </a:r>
          </a:p>
          <a:p>
            <a:r>
              <a:rPr lang="ru-RU" sz="1600" dirty="0"/>
              <a:t>1 – заболевание…</a:t>
            </a:r>
          </a:p>
          <a:p>
            <a:r>
              <a:rPr lang="ru-RU" sz="1600" dirty="0"/>
              <a:t>2 – </a:t>
            </a:r>
          </a:p>
          <a:p>
            <a:endParaRPr lang="ru-RU" sz="1600" dirty="0"/>
          </a:p>
          <a:p>
            <a:r>
              <a:rPr lang="ru-RU" sz="1600" dirty="0"/>
              <a:t>По необоснованной причине замены:</a:t>
            </a:r>
          </a:p>
          <a:p>
            <a:r>
              <a:rPr lang="ru-RU" sz="1600" dirty="0"/>
              <a:t>1 – сняли с суток за незнание </a:t>
            </a:r>
            <a:r>
              <a:rPr lang="ru-RU" sz="1600" dirty="0" err="1"/>
              <a:t>нпа</a:t>
            </a:r>
            <a:endParaRPr lang="ru-RU" sz="1600" dirty="0"/>
          </a:p>
          <a:p>
            <a:r>
              <a:rPr lang="ru-RU" sz="1600" dirty="0"/>
              <a:t>2 – 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Продумать баллы для рейтинга при каких обстоятельствах какие баллы будут зачисляться курсанту.</a:t>
            </a:r>
          </a:p>
          <a:p>
            <a:r>
              <a:rPr lang="ru-RU" sz="1600" dirty="0">
                <a:solidFill>
                  <a:srgbClr val="FF0000"/>
                </a:solidFill>
              </a:rPr>
              <a:t>В дальнейшем будет влиять на приоритет рассмотрения нежелательных для курсанта дней наряда?</a:t>
            </a:r>
          </a:p>
          <a:p>
            <a:r>
              <a:rPr lang="ru-RU" sz="1600" dirty="0"/>
              <a:t>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Рейтинг Замен будет зависеть от дня, а не от причины</a:t>
            </a:r>
          </a:p>
          <a:p>
            <a:endParaRPr lang="ru-RU" sz="1600" dirty="0"/>
          </a:p>
          <a:p>
            <a:r>
              <a:rPr lang="ru-RU" sz="1600" dirty="0"/>
              <a:t>Если осуществляется замена, прикрепляется подтверждающий файл. Если файла нет, замена сохраняется, но отображается к админа, как незакрытая! </a:t>
            </a:r>
            <a:r>
              <a:rPr lang="ru-RU" sz="1600" dirty="0">
                <a:solidFill>
                  <a:srgbClr val="FF0000"/>
                </a:solidFill>
              </a:rPr>
              <a:t>ДА, пока не зальешь рапорт, заменять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396694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ДОПОЛНИТЕЛЬНЫЙ МОДУЛЬ </a:t>
            </a:r>
            <a:r>
              <a:rPr lang="en-US" sz="3200" b="1" dirty="0">
                <a:solidFill>
                  <a:srgbClr val="FF0000"/>
                </a:solidFill>
              </a:rPr>
              <a:t>TG-BOT</a:t>
            </a:r>
            <a:r>
              <a:rPr lang="ru-RU" sz="32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solidFill>
                  <a:srgbClr val="FF0000"/>
                </a:solidFill>
              </a:rPr>
              <a:t>Telegram-bot</a:t>
            </a:r>
            <a:r>
              <a:rPr lang="ru-RU" sz="2000" dirty="0">
                <a:solidFill>
                  <a:srgbClr val="FF0000"/>
                </a:solidFill>
              </a:rPr>
              <a:t> для оповещения пользователей о </a:t>
            </a:r>
            <a:r>
              <a:rPr lang="ru-RU" sz="2000" dirty="0" err="1">
                <a:solidFill>
                  <a:srgbClr val="FF0000"/>
                </a:solidFill>
              </a:rPr>
              <a:t>заступлении</a:t>
            </a:r>
            <a:r>
              <a:rPr lang="ru-RU" sz="2000" dirty="0">
                <a:solidFill>
                  <a:srgbClr val="FF0000"/>
                </a:solidFill>
              </a:rPr>
              <a:t> в суточный наряд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- при формировании суток на месяц оповещение о завершении расстановки и приглашение ознакомиться в графиком на месяц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- приглашение на 3-этапку с напоминанием времени и места встречи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(12:15 посещение медпункта нарядом заступающим сегодня;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15:00 построение в зеркалке взять с собой тетрадь для записей;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16:10 построение у кабинета НФ, привести внешний вид в порядок;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17:00 построение у гардероба, взять с собой </a:t>
            </a:r>
            <a:r>
              <a:rPr lang="ru-RU" sz="2000" dirty="0" err="1">
                <a:solidFill>
                  <a:srgbClr val="FF0000"/>
                </a:solidFill>
              </a:rPr>
              <a:t>хозпакетики</a:t>
            </a:r>
            <a:r>
              <a:rPr lang="ru-RU" sz="2000" dirty="0">
                <a:solidFill>
                  <a:srgbClr val="FF0000"/>
                </a:solidFill>
              </a:rPr>
              <a:t>, повторить темы </a:t>
            </a:r>
            <a:r>
              <a:rPr lang="ru-RU" sz="2000" dirty="0" err="1">
                <a:solidFill>
                  <a:srgbClr val="FF0000"/>
                </a:solidFill>
              </a:rPr>
              <a:t>фз</a:t>
            </a:r>
            <a:r>
              <a:rPr lang="ru-RU" sz="2000" dirty="0">
                <a:solidFill>
                  <a:srgbClr val="FF0000"/>
                </a:solidFill>
              </a:rPr>
              <a:t> инструкции).</a:t>
            </a:r>
            <a:r>
              <a:rPr lang="ru-RU" sz="2400" dirty="0">
                <a:solidFill>
                  <a:srgbClr val="FF0000"/>
                </a:solidFill>
              </a:rPr>
              <a:t/>
            </a:r>
            <a:br>
              <a:rPr lang="ru-RU" sz="2400" dirty="0">
                <a:solidFill>
                  <a:srgbClr val="FF0000"/>
                </a:solidFill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2" y="116541"/>
            <a:ext cx="9752877" cy="6625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030941"/>
            <a:ext cx="276112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Календарь</a:t>
            </a:r>
          </a:p>
          <a:p>
            <a:pPr algn="ctr"/>
            <a:r>
              <a:rPr lang="ru-RU" dirty="0"/>
              <a:t>(модуль в разработке)</a:t>
            </a:r>
          </a:p>
        </p:txBody>
      </p:sp>
    </p:spTree>
    <p:extLst>
      <p:ext uri="{BB962C8B-B14F-4D97-AF65-F5344CB8AC3E}">
        <p14:creationId xmlns:p14="http://schemas.microsoft.com/office/powerpoint/2010/main" val="266218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0"/>
          <a:stretch/>
        </p:blipFill>
        <p:spPr>
          <a:xfrm>
            <a:off x="26895" y="157723"/>
            <a:ext cx="12165105" cy="61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Create.html - </a:t>
            </a:r>
            <a:r>
              <a:rPr lang="ru-RU" sz="2800" u="sng" dirty="0"/>
              <a:t>Расстановка</a:t>
            </a:r>
            <a:r>
              <a:rPr lang="en-US" sz="2800" u="sng" dirty="0"/>
              <a:t> </a:t>
            </a:r>
            <a:r>
              <a:rPr lang="en-US" sz="2800" dirty="0"/>
              <a:t> 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 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>
              <a:buFontTx/>
              <a:buChar char="-"/>
            </a:pPr>
            <a:r>
              <a:rPr lang="ru-RU" sz="1800" dirty="0"/>
              <a:t>Генерирование месяца суток (год, месяц, количество дней). Альтернатива: сделать выгрузку из календаря для автоматического генерирования месяца. </a:t>
            </a:r>
          </a:p>
          <a:p>
            <a:pPr>
              <a:buFontTx/>
              <a:buChar char="-"/>
            </a:pPr>
            <a:r>
              <a:rPr lang="ru-RU" sz="1800" dirty="0"/>
              <a:t>Поля для ввода данных о распределении нагрузки по курсам. Альтернатива: сделать автоматическое распределение нагрузки по </a:t>
            </a:r>
            <a:r>
              <a:rPr lang="ru-RU" sz="1800" dirty="0">
                <a:solidFill>
                  <a:srgbClr val="FF0000"/>
                </a:solidFill>
              </a:rPr>
              <a:t>факультету/курсам</a:t>
            </a:r>
            <a:r>
              <a:rPr lang="ru-RU" sz="1800" dirty="0"/>
              <a:t> (учитывая все исключения, которые внес курсовой офицер).</a:t>
            </a:r>
          </a:p>
          <a:p>
            <a:pPr>
              <a:buFontTx/>
              <a:buChar char="-"/>
            </a:pPr>
            <a:r>
              <a:rPr lang="ru-RU" sz="1800" dirty="0"/>
              <a:t>Запуск алгоритма расстановки суток (возможность вывода файла с расстановкой на целый месяц всего факультета).</a:t>
            </a:r>
          </a:p>
          <a:p>
            <a:pPr>
              <a:buFontTx/>
              <a:buChar char="-"/>
            </a:pPr>
            <a:r>
              <a:rPr lang="ru-RU" sz="1800" dirty="0">
                <a:solidFill>
                  <a:srgbClr val="FF0000"/>
                </a:solidFill>
              </a:rPr>
              <a:t>Возможность редактирования итоговой расстановки на месяц???</a:t>
            </a:r>
          </a:p>
          <a:p>
            <a:pPr>
              <a:buFontTx/>
              <a:buChar char="-"/>
            </a:pPr>
            <a:r>
              <a:rPr lang="ru-RU" sz="1800" dirty="0"/>
              <a:t>Да, только админ, автоматическое распределение</a:t>
            </a:r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  <a:r>
              <a:rPr lang="en-US" sz="1800" dirty="0"/>
              <a:t> –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</a:t>
            </a:r>
            <a:r>
              <a:rPr lang="en-US" sz="1800" dirty="0"/>
              <a:t> -</a:t>
            </a:r>
            <a:endParaRPr lang="ru-RU" sz="1800" dirty="0"/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un9-13.userapi.com/impg/Y2JR4WLZJ9cP4YWEvrrhbI74mpA2cxNicRXpRg/w-eSJ_z_ZTw.jpg?size=828x1792&amp;quality=95&amp;sign=fd34aebf880334557b81816151052c08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5" b="39259"/>
          <a:stretch/>
        </p:blipFill>
        <p:spPr bwMode="auto">
          <a:xfrm>
            <a:off x="129662" y="1038638"/>
            <a:ext cx="11932675" cy="5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662" y="82296"/>
            <a:ext cx="1193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Автоматически генерировать график с распределением нагрузки в зависимости от количества людей на факультете???</a:t>
            </a:r>
          </a:p>
          <a:p>
            <a:r>
              <a:rPr lang="ru-RU" dirty="0">
                <a:solidFill>
                  <a:srgbClr val="FF0000"/>
                </a:solidFill>
              </a:rPr>
              <a:t>ДА</a:t>
            </a:r>
          </a:p>
          <a:p>
            <a:r>
              <a:rPr lang="ru-RU" dirty="0">
                <a:solidFill>
                  <a:srgbClr val="FF0000"/>
                </a:solidFill>
              </a:rPr>
              <a:t>Общее количество людей делить на общее количество нарядов (не зависит от курса).  ДА, всех в один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1552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035"/>
            <a:ext cx="12208110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 err="1"/>
              <a:t>Iskl</a:t>
            </a:r>
            <a:r>
              <a:rPr lang="ru-RU" sz="2800" u="sng" dirty="0"/>
              <a:t>.</a:t>
            </a:r>
            <a:r>
              <a:rPr lang="en-US" sz="2800" u="sng" dirty="0"/>
              <a:t>html – </a:t>
            </a:r>
            <a:r>
              <a:rPr lang="ru-RU" sz="2800" u="sng" dirty="0"/>
              <a:t>Исключения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 Функционал вкладки:</a:t>
            </a:r>
          </a:p>
          <a:p>
            <a:pPr marL="0" indent="0">
              <a:buNone/>
            </a:pPr>
            <a:r>
              <a:rPr lang="ru-RU" sz="1600" dirty="0"/>
              <a:t>  1) админ</a:t>
            </a:r>
            <a:endParaRPr lang="en-US" sz="1600" dirty="0"/>
          </a:p>
          <a:p>
            <a:pPr>
              <a:buFontTx/>
              <a:buChar char="-"/>
            </a:pPr>
            <a:r>
              <a:rPr lang="ru-RU" sz="1600" dirty="0"/>
              <a:t>Список всех оснований для исключений (по месяцам разделить или общий список сделать?).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sz="1600" dirty="0"/>
              <a:t>Генерирование месяца суток (год, месяц, количество дней). Альтернатива: сделать выгрузку из календаря для автоматического генерирования месяца с последующим проставлением исключений:</a:t>
            </a:r>
          </a:p>
          <a:p>
            <a:r>
              <a:rPr lang="ru-RU" sz="1600" dirty="0"/>
              <a:t>На взвод (выездные занятия, экзамены, зачеты). За день </a:t>
            </a:r>
            <a:r>
              <a:rPr lang="ru-RU" sz="1600" b="1" dirty="0"/>
              <a:t>ДО</a:t>
            </a:r>
            <a:r>
              <a:rPr lang="ru-RU" sz="1600" dirty="0"/>
              <a:t> не ставить в сутки.</a:t>
            </a:r>
          </a:p>
          <a:p>
            <a:pPr>
              <a:buFontTx/>
              <a:buChar char="-"/>
            </a:pPr>
            <a:r>
              <a:rPr lang="ru-RU" sz="1600" dirty="0"/>
              <a:t>Проставление исключений на курсантов на месяц вперед (список курсантов с возможностью обозначения периода, в который не могут ходить в сутки по той или иной причине с прикреплением основания освобождения). В случае проставления замены – необходимой для составления графика на месяц.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Предусмотреть проставление исключений в случае непредвиденных ситуаций уже в течение месяца? Например: заболевание или рапорт. Или этот функционал оставить на вкладке, где можно сделать замены на эти дни?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ДА, функционал курсового, админа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На основании исключений сгенерировать нагрузку по курсам!!! после начать расстановку!!!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ДА, именно так</a:t>
            </a:r>
          </a:p>
          <a:p>
            <a:pPr>
              <a:buFontTx/>
              <a:buChar char="-"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600" dirty="0"/>
              <a:t> 3) курсант</a:t>
            </a:r>
            <a:r>
              <a:rPr lang="en-US" sz="1600" dirty="0"/>
              <a:t> -</a:t>
            </a: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406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475" t="9145" r="4550" b="3578"/>
          <a:stretch/>
        </p:blipFill>
        <p:spPr>
          <a:xfrm>
            <a:off x="1160688" y="175635"/>
            <a:ext cx="10004611" cy="35419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40" y="3717590"/>
            <a:ext cx="9829559" cy="3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9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1370</Words>
  <Application>Microsoft Office PowerPoint</Application>
  <PresentationFormat>Широкоэкранный</PresentationFormat>
  <Paragraphs>199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Личный кабинет (Lk.html)</vt:lpstr>
      <vt:lpstr>Презентация PowerPoint</vt:lpstr>
      <vt:lpstr>Презентация PowerPoint</vt:lpstr>
      <vt:lpstr>Create.html - Расстановка  </vt:lpstr>
      <vt:lpstr>Презентация PowerPoint</vt:lpstr>
      <vt:lpstr>Презентация PowerPoint</vt:lpstr>
      <vt:lpstr>Iskl.html – Исключения</vt:lpstr>
      <vt:lpstr>Презентация PowerPoint</vt:lpstr>
      <vt:lpstr>Statistic.html - Статистика</vt:lpstr>
      <vt:lpstr>Documents.html – Документация</vt:lpstr>
      <vt:lpstr>Презентация PowerPoint</vt:lpstr>
      <vt:lpstr>Video.html - Видео</vt:lpstr>
      <vt:lpstr>Anketa.html - Анкеты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ДОПОЛНИТЕЛЬНЫЙ МОДУЛЬ TG-BOT???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 Marus</dc:creator>
  <cp:lastModifiedBy>Rus Marus</cp:lastModifiedBy>
  <cp:revision>86</cp:revision>
  <dcterms:created xsi:type="dcterms:W3CDTF">2023-07-17T09:30:20Z</dcterms:created>
  <dcterms:modified xsi:type="dcterms:W3CDTF">2023-10-26T17:50:01Z</dcterms:modified>
</cp:coreProperties>
</file>