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2" r:id="rId5"/>
    <p:sldId id="261" r:id="rId6"/>
    <p:sldId id="275" r:id="rId7"/>
    <p:sldId id="274" r:id="rId8"/>
    <p:sldId id="276" r:id="rId9"/>
    <p:sldId id="277" r:id="rId10"/>
    <p:sldId id="264" r:id="rId11"/>
    <p:sldId id="273" r:id="rId12"/>
    <p:sldId id="265" r:id="rId13"/>
    <p:sldId id="257" r:id="rId14"/>
    <p:sldId id="259" r:id="rId15"/>
    <p:sldId id="268" r:id="rId16"/>
    <p:sldId id="272" r:id="rId17"/>
    <p:sldId id="278" r:id="rId18"/>
    <p:sldId id="266" r:id="rId19"/>
    <p:sldId id="267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110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6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6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1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7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7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85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2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9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9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9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CD254-101A-4B33-B687-91C62AD6E14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20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sun9-64.userapi.com/impg/M7setAcWdexq24AnoxNQOv0thBqIz4ISwajR3A/dFGYiR9YThM.jpg?size=1600x793&amp;quality=95&amp;sign=1de23fec76b469b5f3770732d04e059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1" y="2250788"/>
            <a:ext cx="9130557" cy="452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1" y="118872"/>
            <a:ext cx="891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 в личный кабинет (админ или курсант).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Таблица с логинами и паролями личных кабинетов (хеширование паролей).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 smtClean="0"/>
              <a:t>Предусмотреть 3 вида учетных записей</a:t>
            </a:r>
          </a:p>
          <a:p>
            <a:r>
              <a:rPr lang="ru-RU" dirty="0" smtClean="0"/>
              <a:t>1 – админ</a:t>
            </a:r>
          </a:p>
          <a:p>
            <a:r>
              <a:rPr lang="ru-RU" dirty="0" smtClean="0"/>
              <a:t>2 – курсовые офицеры</a:t>
            </a:r>
          </a:p>
          <a:p>
            <a:r>
              <a:rPr lang="ru-RU" dirty="0" smtClean="0"/>
              <a:t>3 – курсанты и слушатели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674352" y="199163"/>
            <a:ext cx="405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login.html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3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un9-13.userapi.com/impg/Y2JR4WLZJ9cP4YWEvrrhbI74mpA2cxNicRXpRg/w-eSJ_z_ZTw.jpg?size=828x1792&amp;quality=95&amp;sign=fd34aebf880334557b81816151052c08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55" b="39259"/>
          <a:stretch/>
        </p:blipFill>
        <p:spPr bwMode="auto">
          <a:xfrm>
            <a:off x="129662" y="1038638"/>
            <a:ext cx="11932675" cy="57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662" y="82296"/>
            <a:ext cx="1193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Будем автоматически генерировать график с распределением нагрузки или брать готовый график?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52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48215"/>
            <a:ext cx="10515600" cy="1325563"/>
          </a:xfrm>
        </p:spPr>
        <p:txBody>
          <a:bodyPr/>
          <a:lstStyle/>
          <a:p>
            <a:r>
              <a:rPr lang="ru-RU" dirty="0" smtClean="0"/>
              <a:t>Статистика (у админа и у курсового)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sun9-61.userapi.com/impg/raTNgDPFBFgAvZEauNEgzfIpB-nsEUpUux3WTw/Pixe7cfvYyk.jpg?size=1600x794&amp;quality=95&amp;sign=ab6ae3ef5337c7371ed3888ba307b31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0" y="1825625"/>
            <a:ext cx="11789416" cy="585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360" y="850069"/>
            <a:ext cx="1140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с данными курсантов с возможностью редактирования данных (</a:t>
            </a:r>
            <a:r>
              <a:rPr lang="ru-RU" dirty="0" err="1" smtClean="0"/>
              <a:t>подвкладка</a:t>
            </a:r>
            <a:r>
              <a:rPr lang="ru-RU" dirty="0" smtClean="0"/>
              <a:t> «редактирование»)</a:t>
            </a:r>
          </a:p>
          <a:p>
            <a:r>
              <a:rPr lang="ru-RU" dirty="0" smtClean="0"/>
              <a:t>- Возможность открывать анкету курсанта для редактирования.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4352" y="199163"/>
            <a:ext cx="405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statictic.html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36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Документы, видео (админ)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Возможность добавления файлов (документов, видео фото материалов), которые будут отображаться в личных кабинетах курсантов на вкладке «ПОДГОТОВКА К СУТОЧНОМУ НАРЯДУ»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823960" y="153443"/>
            <a:ext cx="3136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documents.html</a:t>
            </a:r>
            <a:endParaRPr lang="ru-RU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video.html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0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sun9-17.userapi.com/impg/Mn8KysRGNv2tae6fXZVUkaQKUBekqw4aPI8CWQ/9k2FX0OJQC8.jpg?size=1600x791&amp;quality=95&amp;sign=e19db7d1a6aced7008d84cbcf264ef1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4" y="1420678"/>
            <a:ext cx="10896378" cy="538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9768" y="109728"/>
            <a:ext cx="89519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ДОБАВИТЬ КУРСАНТА</a:t>
            </a:r>
          </a:p>
          <a:p>
            <a:r>
              <a:rPr lang="ru-RU" dirty="0" smtClean="0"/>
              <a:t>Форма создание анкет курсантов. 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Бд</a:t>
            </a:r>
            <a:r>
              <a:rPr lang="ru-RU" dirty="0" smtClean="0"/>
              <a:t> курсантов, значения о сутках.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Файловая система для хранения фото курсантов.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74352" y="199163"/>
            <a:ext cx="405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add.html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9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sun9-65.userapi.com/impg/5h0tDyUkeRcSkGgZ_adWugKnNhTdJ__sBc-ZGg/flLb_zXXXe4.jpg?size=1600x799&amp;quality=95&amp;sign=1b2f0727c2150af0224cfa38e2f88978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12192000" cy="608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57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 smtClean="0"/>
              <a:t>Курсовой офицер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Бэк</a:t>
            </a:r>
            <a:r>
              <a:rPr lang="ru-RU" dirty="0"/>
              <a:t>: </a:t>
            </a:r>
            <a:r>
              <a:rPr lang="en-US" dirty="0"/>
              <a:t>Python, </a:t>
            </a:r>
            <a:r>
              <a:rPr lang="en-US" dirty="0" smtClean="0"/>
              <a:t>Flask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Фронт: </a:t>
            </a:r>
            <a:r>
              <a:rPr lang="en-US" dirty="0"/>
              <a:t>html, bootstrap,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 smtClean="0"/>
              <a:t>js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БД – </a:t>
            </a:r>
            <a:r>
              <a:rPr lang="ru-RU" dirty="0" err="1" smtClean="0"/>
              <a:t>PostgreSQL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/>
              <a:t>- возможность </a:t>
            </a:r>
            <a:r>
              <a:rPr lang="ru-RU" dirty="0" smtClean="0"/>
              <a:t>прикрепления документов о замене суток.</a:t>
            </a:r>
          </a:p>
          <a:p>
            <a:pPr marL="0" indent="0">
              <a:buNone/>
            </a:pPr>
            <a:r>
              <a:rPr lang="ru-RU" dirty="0" smtClean="0"/>
              <a:t>- возможность осуществлять замены.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03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 курсового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ru-RU" dirty="0"/>
              <a:t>Форма с отображением суточных нарядов на текущий </a:t>
            </a:r>
            <a:r>
              <a:rPr lang="ru-RU" dirty="0" smtClean="0"/>
              <a:t>месяц</a:t>
            </a:r>
          </a:p>
          <a:p>
            <a:pPr>
              <a:buFontTx/>
              <a:buChar char="-"/>
            </a:pPr>
            <a:r>
              <a:rPr lang="ru-RU" dirty="0" smtClean="0"/>
              <a:t>Возможность </a:t>
            </a:r>
            <a:r>
              <a:rPr lang="ru-RU" dirty="0"/>
              <a:t>формирования и скачивания файла графиков суток на месяц за каждый взвод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В календаре суток на месяц </a:t>
            </a:r>
            <a:r>
              <a:rPr lang="ru-RU" dirty="0"/>
              <a:t>при нажатии на какой-то день выводит:</a:t>
            </a:r>
          </a:p>
          <a:p>
            <a:pPr>
              <a:buFontTx/>
              <a:buChar char="-"/>
            </a:pPr>
            <a:r>
              <a:rPr lang="ru-RU" dirty="0"/>
              <a:t>список курсантов заступающих в наряд (вывод ФИО, </a:t>
            </a:r>
            <a:r>
              <a:rPr lang="ru-RU" dirty="0" err="1"/>
              <a:t>кпп</a:t>
            </a:r>
            <a:r>
              <a:rPr lang="ru-RU" dirty="0"/>
              <a:t>/патруль, ячейки)</a:t>
            </a:r>
          </a:p>
          <a:p>
            <a:pPr>
              <a:buFontTx/>
              <a:buChar char="-"/>
            </a:pPr>
            <a:r>
              <a:rPr lang="ru-RU" dirty="0"/>
              <a:t>список потенциальных курсантов на замену</a:t>
            </a:r>
          </a:p>
          <a:p>
            <a:pPr>
              <a:buFontTx/>
              <a:buChar char="-"/>
            </a:pPr>
            <a:r>
              <a:rPr lang="ru-RU" dirty="0"/>
              <a:t>если производится замена, выбор курсанта из списка заступающей смены, и выбор на каком основании? (выборка оснований и прикрепление подтверждающего документа)</a:t>
            </a:r>
          </a:p>
          <a:p>
            <a:pPr>
              <a:buFontTx/>
              <a:buChar char="-"/>
            </a:pPr>
            <a:r>
              <a:rPr lang="ru-RU" dirty="0"/>
              <a:t>если документ не прикреплен, но замену экстренно осуществили, высвечивается что она не закрыта!</a:t>
            </a:r>
          </a:p>
          <a:p>
            <a:pPr marL="0" indent="0">
              <a:buNone/>
            </a:pPr>
            <a:r>
              <a:rPr lang="ru-RU" dirty="0"/>
              <a:t>Основания замены:</a:t>
            </a:r>
          </a:p>
          <a:p>
            <a:pPr marL="0" indent="0">
              <a:buNone/>
            </a:pPr>
            <a:r>
              <a:rPr lang="ru-RU" dirty="0"/>
              <a:t>Больничный лист, освобождение от выполнения служебных обязанностей и т.д.</a:t>
            </a:r>
          </a:p>
          <a:p>
            <a:pPr>
              <a:buFontTx/>
              <a:buChar char="-"/>
            </a:pPr>
            <a:r>
              <a:rPr lang="ru-RU" dirty="0" smtClean="0"/>
              <a:t>Продумать экстренную замену СОП (целый день наряда меняем местами с другим днем)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823960" y="153443"/>
            <a:ext cx="313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main.html</a:t>
            </a:r>
            <a:endParaRPr lang="ru-R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8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 smtClean="0"/>
              <a:t>ПОЛЬЗОВАТЕЛЬ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Бэк</a:t>
            </a:r>
            <a:r>
              <a:rPr lang="ru-RU" dirty="0"/>
              <a:t>: </a:t>
            </a:r>
            <a:r>
              <a:rPr lang="en-US" dirty="0"/>
              <a:t>Python, </a:t>
            </a:r>
            <a:r>
              <a:rPr lang="en-US" dirty="0" smtClean="0"/>
              <a:t>Flask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Фронт: </a:t>
            </a:r>
            <a:r>
              <a:rPr lang="en-US" dirty="0"/>
              <a:t>html, bootstrap,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 smtClean="0"/>
              <a:t>js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БД – </a:t>
            </a:r>
            <a:r>
              <a:rPr lang="ru-RU" dirty="0" err="1" smtClean="0"/>
              <a:t>PostgreSQL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/>
              <a:t>- возможность </a:t>
            </a:r>
            <a:r>
              <a:rPr lang="ru-RU" dirty="0" smtClean="0"/>
              <a:t>отображения </a:t>
            </a:r>
            <a:r>
              <a:rPr lang="ru-RU" dirty="0"/>
              <a:t>фото курсантов, видео, </a:t>
            </a:r>
            <a:r>
              <a:rPr lang="ru-RU" dirty="0" smtClean="0"/>
              <a:t>документов.</a:t>
            </a:r>
          </a:p>
          <a:p>
            <a:pPr marL="0" indent="0">
              <a:buNone/>
            </a:pPr>
            <a:r>
              <a:rPr lang="ru-RU" dirty="0" smtClean="0"/>
              <a:t>- возможность выбора дней, в которые курсанту неудобно (2-3 дня)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70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 курсанта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 Отображения текущего месяца суточных нарядов.</a:t>
            </a:r>
          </a:p>
          <a:p>
            <a:pPr>
              <a:buFontTx/>
              <a:buChar char="-"/>
            </a:pPr>
            <a:r>
              <a:rPr lang="ru-RU" dirty="0" smtClean="0"/>
              <a:t>Отображение общего количества суток у курсанта, кол-во смен, дней.</a:t>
            </a:r>
          </a:p>
          <a:p>
            <a:pPr>
              <a:buFontTx/>
              <a:buChar char="-"/>
            </a:pPr>
            <a:r>
              <a:rPr lang="ru-RU" dirty="0" smtClean="0"/>
              <a:t>Возможность при формировании расстановки в определенный день (указанный на личном кабинете) выбрать неудобные дни для суточного наряда???</a:t>
            </a:r>
          </a:p>
          <a:p>
            <a:pPr>
              <a:buFontTx/>
              <a:buChar char="-"/>
            </a:pPr>
            <a:r>
              <a:rPr lang="ru-RU" dirty="0" smtClean="0"/>
              <a:t>Отображение личной информации о курсанте.</a:t>
            </a:r>
          </a:p>
          <a:p>
            <a:pPr>
              <a:buFontTx/>
              <a:buChar char="-"/>
            </a:pPr>
            <a:r>
              <a:rPr lang="ru-RU" dirty="0" smtClean="0"/>
              <a:t>Отображение следующего дня наряда.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674352" y="199163"/>
            <a:ext cx="405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lk.html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8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Материалы для подготовки к суточному наряду </a:t>
            </a:r>
            <a:r>
              <a:rPr lang="ru-RU" dirty="0"/>
              <a:t>(отдельная </a:t>
            </a:r>
            <a:r>
              <a:rPr lang="ru-RU" dirty="0" smtClean="0"/>
              <a:t>вкладка или вкладк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/>
              <a:t>на веб-сайте)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66543"/>
            <a:ext cx="10515600" cy="4110419"/>
          </a:xfrm>
        </p:spPr>
        <p:txBody>
          <a:bodyPr/>
          <a:lstStyle/>
          <a:p>
            <a:r>
              <a:rPr lang="ru-RU" dirty="0" smtClean="0"/>
              <a:t>Видеоматериалы по алгоритмам действий (Баранова)</a:t>
            </a:r>
          </a:p>
          <a:p>
            <a:r>
              <a:rPr lang="ru-RU" dirty="0" smtClean="0"/>
              <a:t>Прикрепленные приказы, </a:t>
            </a:r>
            <a:r>
              <a:rPr lang="ru-RU" dirty="0" err="1" smtClean="0"/>
              <a:t>фзшки</a:t>
            </a:r>
            <a:r>
              <a:rPr lang="ru-RU" dirty="0" smtClean="0"/>
              <a:t>, инструкции</a:t>
            </a:r>
          </a:p>
          <a:p>
            <a:r>
              <a:rPr lang="ru-RU" dirty="0" smtClean="0"/>
              <a:t>Прикрепление выжимки из всех документов с возможностью скачивания (</a:t>
            </a:r>
            <a:r>
              <a:rPr lang="ru-RU" dirty="0" err="1" smtClean="0"/>
              <a:t>шпоргалка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836569" y="3829364"/>
            <a:ext cx="4050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video.html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documents.html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5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92" y="658368"/>
            <a:ext cx="2846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err="1" smtClean="0"/>
              <a:t>Админка</a:t>
            </a:r>
            <a:r>
              <a:rPr lang="ru-RU" u="sng" dirty="0" smtClean="0"/>
              <a:t> (НФ, ЗНФ)</a:t>
            </a:r>
            <a:endParaRPr lang="en-US" dirty="0" smtClean="0"/>
          </a:p>
          <a:p>
            <a:r>
              <a:rPr lang="en-US" dirty="0" smtClean="0"/>
              <a:t>lk.html</a:t>
            </a:r>
          </a:p>
          <a:p>
            <a:r>
              <a:rPr lang="en-US" dirty="0" smtClean="0"/>
              <a:t>create.html</a:t>
            </a:r>
          </a:p>
          <a:p>
            <a:r>
              <a:rPr lang="en-US" dirty="0" smtClean="0"/>
              <a:t>statistic.html</a:t>
            </a:r>
          </a:p>
          <a:p>
            <a:r>
              <a:rPr lang="en-US" dirty="0" smtClean="0"/>
              <a:t>video.html</a:t>
            </a:r>
          </a:p>
          <a:p>
            <a:r>
              <a:rPr lang="en-US" dirty="0"/>
              <a:t>d</a:t>
            </a:r>
            <a:r>
              <a:rPr lang="en-US" dirty="0" smtClean="0"/>
              <a:t>ocuments.html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5592" y="2935224"/>
            <a:ext cx="292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Курсовой офицер</a:t>
            </a:r>
            <a:endParaRPr lang="en-US" dirty="0" smtClean="0"/>
          </a:p>
          <a:p>
            <a:r>
              <a:rPr lang="en-US" dirty="0" smtClean="0"/>
              <a:t>lk.html</a:t>
            </a:r>
          </a:p>
          <a:p>
            <a:r>
              <a:rPr lang="en-US" dirty="0" smtClean="0"/>
              <a:t>add.html</a:t>
            </a:r>
          </a:p>
          <a:p>
            <a:r>
              <a:rPr lang="en-US" dirty="0" smtClean="0"/>
              <a:t>statistic.html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592" y="4658083"/>
            <a:ext cx="292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Курсант</a:t>
            </a:r>
            <a:endParaRPr lang="en-US" dirty="0" smtClean="0"/>
          </a:p>
          <a:p>
            <a:r>
              <a:rPr lang="en-US" dirty="0" smtClean="0"/>
              <a:t>lk.html</a:t>
            </a:r>
          </a:p>
          <a:p>
            <a:r>
              <a:rPr lang="en-US" dirty="0" smtClean="0"/>
              <a:t>video.html</a:t>
            </a:r>
          </a:p>
          <a:p>
            <a:r>
              <a:rPr lang="en-US" dirty="0"/>
              <a:t>d</a:t>
            </a:r>
            <a:r>
              <a:rPr lang="en-US" dirty="0" smtClean="0"/>
              <a:t>ocuments.html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3464" y="173736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Содержание сайта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1672" y="173736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Функционал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1672" y="658368"/>
            <a:ext cx="7982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err="1" smtClean="0"/>
              <a:t>Админка</a:t>
            </a:r>
            <a:r>
              <a:rPr lang="ru-RU" u="sng" dirty="0" smtClean="0"/>
              <a:t> ?</a:t>
            </a:r>
          </a:p>
          <a:p>
            <a:r>
              <a:rPr lang="ru-RU" dirty="0" smtClean="0"/>
              <a:t>- </a:t>
            </a:r>
            <a:r>
              <a:rPr lang="ru-RU" dirty="0"/>
              <a:t>Ознакомление с графиком нарядов на </a:t>
            </a:r>
            <a:r>
              <a:rPr lang="ru-RU" dirty="0" smtClean="0"/>
              <a:t>месяц</a:t>
            </a:r>
            <a:endParaRPr lang="ru-RU" u="sng" dirty="0" smtClean="0"/>
          </a:p>
          <a:p>
            <a:r>
              <a:rPr lang="ru-RU" dirty="0" smtClean="0"/>
              <a:t>- Отображение незакрытых замен</a:t>
            </a:r>
            <a:endParaRPr lang="ru-RU" dirty="0"/>
          </a:p>
          <a:p>
            <a:r>
              <a:rPr lang="ru-RU" dirty="0" smtClean="0"/>
              <a:t>- Печать статистики и документов</a:t>
            </a:r>
            <a:endParaRPr lang="en-US" dirty="0" smtClean="0"/>
          </a:p>
          <a:p>
            <a:r>
              <a:rPr lang="ru-RU" dirty="0" smtClean="0"/>
              <a:t>- Добавлять видео и документы для подготовки к суточному наряду</a:t>
            </a:r>
          </a:p>
          <a:p>
            <a:r>
              <a:rPr lang="ru-RU" dirty="0" smtClean="0"/>
              <a:t>- Запуск расстановки на месяц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471672" y="2857740"/>
            <a:ext cx="7757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Курсовой офицер ?</a:t>
            </a:r>
          </a:p>
          <a:p>
            <a:r>
              <a:rPr lang="ru-RU" dirty="0"/>
              <a:t>- Ознакомление с графиком нарядов на месяц</a:t>
            </a:r>
            <a:endParaRPr lang="ru-RU" u="sng" dirty="0"/>
          </a:p>
          <a:p>
            <a:r>
              <a:rPr lang="ru-RU" dirty="0" smtClean="0"/>
              <a:t>- Создание анкеты курсанта, редактирование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Печать </a:t>
            </a:r>
            <a:r>
              <a:rPr lang="ru-RU" dirty="0"/>
              <a:t>статистики и </a:t>
            </a:r>
            <a:r>
              <a:rPr lang="ru-RU" dirty="0" smtClean="0"/>
              <a:t>документов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Подача срочных замен, замены за день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1672" y="4622069"/>
            <a:ext cx="7757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Курсант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Выбор дней, когда не может пойти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Ознакомление с графиком нарядов на месяц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Ознакомление с материалами для подготовки к суточному наряду</a:t>
            </a:r>
          </a:p>
        </p:txBody>
      </p:sp>
    </p:spTree>
    <p:extLst>
      <p:ext uri="{BB962C8B-B14F-4D97-AF65-F5344CB8AC3E}">
        <p14:creationId xmlns:p14="http://schemas.microsoft.com/office/powerpoint/2010/main" val="1236396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ДОПОЛНИТЕЛЬНЫЙ МОДУЛЬ </a:t>
            </a:r>
            <a:r>
              <a:rPr lang="en-US" dirty="0" smtClean="0"/>
              <a:t>TG-BOT</a:t>
            </a:r>
            <a:r>
              <a:rPr lang="ru-RU" dirty="0" smtClean="0"/>
              <a:t>???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Telegram-bot</a:t>
            </a:r>
            <a:r>
              <a:rPr lang="ru-RU" dirty="0"/>
              <a:t> для оповещения пользователей о </a:t>
            </a:r>
            <a:r>
              <a:rPr lang="ru-RU" dirty="0" err="1"/>
              <a:t>заступлении</a:t>
            </a:r>
            <a:r>
              <a:rPr lang="ru-RU" dirty="0"/>
              <a:t> в суточный </a:t>
            </a:r>
            <a:r>
              <a:rPr lang="ru-RU" dirty="0" smtClean="0"/>
              <a:t>наряд</a:t>
            </a:r>
          </a:p>
          <a:p>
            <a:pPr marL="0" indent="0">
              <a:buNone/>
            </a:pPr>
            <a:r>
              <a:rPr lang="ru-RU" dirty="0" smtClean="0"/>
              <a:t>- при </a:t>
            </a:r>
            <a:r>
              <a:rPr lang="ru-RU" dirty="0"/>
              <a:t>формировании суток на месяц оповещение о </a:t>
            </a:r>
            <a:r>
              <a:rPr lang="ru-RU" dirty="0" smtClean="0"/>
              <a:t>завершении расстановки </a:t>
            </a:r>
            <a:r>
              <a:rPr lang="ru-RU" dirty="0"/>
              <a:t>и приглашение ознакомиться в </a:t>
            </a:r>
            <a:r>
              <a:rPr lang="ru-RU" dirty="0" smtClean="0"/>
              <a:t>графиком на месяц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приглашение на 3-этапку с напоминанием времени и места </a:t>
            </a:r>
            <a:r>
              <a:rPr lang="ru-RU" dirty="0" smtClean="0"/>
              <a:t>встречи </a:t>
            </a:r>
          </a:p>
          <a:p>
            <a:pPr marL="0" indent="0">
              <a:buNone/>
            </a:pPr>
            <a:r>
              <a:rPr lang="ru-RU" dirty="0" smtClean="0"/>
              <a:t>(12:15 посещение медпункта нарядом заступающим сегодня;</a:t>
            </a:r>
          </a:p>
          <a:p>
            <a:pPr marL="0" indent="0">
              <a:buNone/>
            </a:pPr>
            <a:r>
              <a:rPr lang="ru-RU" dirty="0" smtClean="0"/>
              <a:t>15:00 построение в зеркалке </a:t>
            </a:r>
            <a:r>
              <a:rPr lang="ru-RU" dirty="0"/>
              <a:t>взять с собой тетрадь для </a:t>
            </a:r>
            <a:r>
              <a:rPr lang="ru-RU" dirty="0" smtClean="0"/>
              <a:t>записей</a:t>
            </a:r>
            <a:r>
              <a:rPr lang="ru-RU" dirty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16:10 построение у </a:t>
            </a:r>
            <a:r>
              <a:rPr lang="ru-RU" dirty="0"/>
              <a:t>кабинета НФ</a:t>
            </a:r>
            <a:r>
              <a:rPr lang="ru-RU" dirty="0" smtClean="0"/>
              <a:t>, привести внешний вид в порядок; </a:t>
            </a:r>
          </a:p>
          <a:p>
            <a:pPr marL="0" indent="0">
              <a:buNone/>
            </a:pPr>
            <a:r>
              <a:rPr lang="ru-RU" dirty="0" smtClean="0"/>
              <a:t>17:00 </a:t>
            </a:r>
            <a:r>
              <a:rPr lang="ru-RU" dirty="0"/>
              <a:t>построение у </a:t>
            </a:r>
            <a:r>
              <a:rPr lang="ru-RU" dirty="0" smtClean="0"/>
              <a:t>гардероба, </a:t>
            </a:r>
            <a:r>
              <a:rPr lang="ru-RU" dirty="0"/>
              <a:t>взять с собой </a:t>
            </a:r>
            <a:r>
              <a:rPr lang="ru-RU" dirty="0" err="1" smtClean="0"/>
              <a:t>хозпакетики</a:t>
            </a:r>
            <a:r>
              <a:rPr lang="ru-RU" dirty="0" smtClean="0"/>
              <a:t>, </a:t>
            </a:r>
            <a:r>
              <a:rPr lang="ru-RU" dirty="0"/>
              <a:t>повторить темы </a:t>
            </a:r>
            <a:r>
              <a:rPr lang="ru-RU" dirty="0" err="1"/>
              <a:t>фз</a:t>
            </a:r>
            <a:r>
              <a:rPr lang="ru-RU" dirty="0"/>
              <a:t> инструкции)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8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 smtClean="0"/>
              <a:t>АДМИНКА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Бэк</a:t>
            </a:r>
            <a:r>
              <a:rPr lang="ru-RU" dirty="0"/>
              <a:t>: </a:t>
            </a:r>
            <a:r>
              <a:rPr lang="en-US" dirty="0"/>
              <a:t>Python, </a:t>
            </a:r>
            <a:r>
              <a:rPr lang="en-US" dirty="0" smtClean="0"/>
              <a:t>Flask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Фронт: </a:t>
            </a:r>
            <a:r>
              <a:rPr lang="en-US" dirty="0"/>
              <a:t>html, bootstrap,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 smtClean="0"/>
              <a:t>js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БД – </a:t>
            </a:r>
            <a:r>
              <a:rPr lang="ru-RU" dirty="0" err="1" smtClean="0"/>
              <a:t>PostgreSQL</a:t>
            </a:r>
            <a:r>
              <a:rPr lang="ru-RU" dirty="0" smtClean="0"/>
              <a:t> (формирование </a:t>
            </a:r>
            <a:r>
              <a:rPr lang="en-US" dirty="0" err="1" smtClean="0"/>
              <a:t>sql</a:t>
            </a:r>
            <a:r>
              <a:rPr lang="en-US" dirty="0" smtClean="0"/>
              <a:t>-</a:t>
            </a:r>
            <a:r>
              <a:rPr lang="ru-RU" dirty="0" smtClean="0"/>
              <a:t>запросов).</a:t>
            </a:r>
            <a:br>
              <a:rPr lang="ru-RU" dirty="0" smtClean="0"/>
            </a:br>
            <a:r>
              <a:rPr lang="ru-RU" dirty="0"/>
              <a:t>- возможность хранения </a:t>
            </a:r>
            <a:r>
              <a:rPr lang="ru-RU" dirty="0" smtClean="0"/>
              <a:t>фото, </a:t>
            </a:r>
            <a:r>
              <a:rPr lang="ru-RU" dirty="0"/>
              <a:t>видео, </a:t>
            </a:r>
            <a:r>
              <a:rPr lang="ru-RU" dirty="0" smtClean="0"/>
              <a:t>документов.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99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Личный кабинет админа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r>
              <a:rPr lang="ru-RU" dirty="0" smtClean="0"/>
              <a:t>Форма с отображением суточных нарядов на текущий месяц</a:t>
            </a:r>
          </a:p>
          <a:p>
            <a:pPr marL="0" indent="0">
              <a:buNone/>
            </a:pPr>
            <a:r>
              <a:rPr lang="ru-RU" dirty="0" smtClean="0"/>
              <a:t>- Наличие списка всех замен в двух видах (завершена или нет). Поставить фильтр или сортировку или прикреплен файл или нет???</a:t>
            </a:r>
            <a:endParaRPr lang="ru-RU" dirty="0"/>
          </a:p>
          <a:p>
            <a:r>
              <a:rPr lang="ru-RU" dirty="0"/>
              <a:t>Возможность формирования и скачивания файла расстановки на конкретный день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674352" y="199163"/>
            <a:ext cx="405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main.html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месяца нарядов</a:t>
            </a:r>
            <a:r>
              <a:rPr lang="en-US" dirty="0" smtClean="0"/>
              <a:t> (</a:t>
            </a:r>
            <a:r>
              <a:rPr lang="ru-RU" dirty="0" smtClean="0"/>
              <a:t>админ)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1751"/>
          </a:xfrm>
        </p:spPr>
        <p:txBody>
          <a:bodyPr/>
          <a:lstStyle/>
          <a:p>
            <a:r>
              <a:rPr lang="ru-RU" dirty="0" smtClean="0"/>
              <a:t>Форма для записи расстановки курсантов по курсам на месяц.</a:t>
            </a:r>
          </a:p>
          <a:p>
            <a:pPr>
              <a:buFontTx/>
              <a:buChar char="-"/>
            </a:pPr>
            <a:r>
              <a:rPr lang="ru-RU" dirty="0" smtClean="0"/>
              <a:t>Форма с вводом данных на предстоящий месяц</a:t>
            </a:r>
            <a:r>
              <a:rPr lang="en-US" dirty="0"/>
              <a:t>.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Фиксация данных в </a:t>
            </a:r>
            <a:r>
              <a:rPr lang="ru-RU" dirty="0" err="1" smtClean="0"/>
              <a:t>бд</a:t>
            </a:r>
            <a:r>
              <a:rPr lang="ru-RU" dirty="0" smtClean="0"/>
              <a:t> и уже на их основе расстановка курсантов в сутки.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Либо генерирование графиков на месяц???</a:t>
            </a:r>
          </a:p>
          <a:p>
            <a:pPr>
              <a:buFontTx/>
              <a:buChar char="-"/>
            </a:pPr>
            <a:r>
              <a:rPr lang="ru-RU" dirty="0" smtClean="0"/>
              <a:t>Возможность помечать дни экзаменов для взводов или наличие рапортов/освобождений/дней рождений для курсантов?????????</a:t>
            </a:r>
          </a:p>
          <a:p>
            <a:pPr>
              <a:buFontTx/>
              <a:buChar char="-"/>
            </a:pPr>
            <a:r>
              <a:rPr lang="ru-RU" dirty="0" smtClean="0"/>
              <a:t>Возможность редактирования итоговой расстановки в программе??????????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674352" y="199163"/>
            <a:ext cx="405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create.html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4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57200" y="380873"/>
            <a:ext cx="11356848" cy="6374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>
                <a:solidFill>
                  <a:srgbClr val="FF0000"/>
                </a:solidFill>
              </a:rPr>
              <a:t>Алгоритм расстановки</a:t>
            </a:r>
            <a:endParaRPr lang="en-US" sz="2000" u="sng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u="sng" dirty="0" smtClean="0"/>
              <a:t>Выборка ПД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2000" dirty="0" smtClean="0"/>
              <a:t>Мин по праздникам (если сутки на праздники) отдельная таблица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2000" dirty="0" smtClean="0"/>
              <a:t>Минимум среди суммы баллов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Бальная система (для определения в какой день недели идет)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- Будни 1 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- </a:t>
            </a:r>
            <a:r>
              <a:rPr lang="ru-RU" sz="2000" dirty="0" err="1" smtClean="0"/>
              <a:t>Пт-сб</a:t>
            </a:r>
            <a:r>
              <a:rPr lang="ru-RU" sz="2000" dirty="0" smtClean="0"/>
              <a:t>, </a:t>
            </a:r>
            <a:r>
              <a:rPr lang="ru-RU" sz="2000" dirty="0" err="1" smtClean="0"/>
              <a:t>вс-пн</a:t>
            </a:r>
            <a:r>
              <a:rPr lang="ru-RU" sz="2000" dirty="0" smtClean="0"/>
              <a:t> 2 (3)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- </a:t>
            </a:r>
            <a:r>
              <a:rPr lang="ru-RU" sz="2000" dirty="0" err="1" smtClean="0"/>
              <a:t>Сб-вс</a:t>
            </a:r>
            <a:r>
              <a:rPr lang="ru-RU" sz="2000" dirty="0" smtClean="0"/>
              <a:t> 3 (5)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- Праздник 3 (5)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Пример: 3б*1 + 3в*3 = </a:t>
            </a:r>
            <a:r>
              <a:rPr lang="ru-RU" sz="2000" dirty="0" smtClean="0">
                <a:solidFill>
                  <a:srgbClr val="FF0000"/>
                </a:solidFill>
              </a:rPr>
              <a:t>12, </a:t>
            </a:r>
            <a:r>
              <a:rPr lang="ru-RU" sz="2000" dirty="0" smtClean="0"/>
              <a:t>6б*1 + 2в*3 =</a:t>
            </a:r>
            <a:r>
              <a:rPr lang="ru-RU" sz="2000" dirty="0" smtClean="0">
                <a:solidFill>
                  <a:srgbClr val="FF0000"/>
                </a:solidFill>
              </a:rPr>
              <a:t>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3) Мин сумма (общее количества суток для определения количества суток на предстоящий месяц)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4) По 1 человеку на каждый день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u="sng" dirty="0" smtClean="0"/>
          </a:p>
        </p:txBody>
      </p:sp>
    </p:spTree>
    <p:extLst>
      <p:ext uri="{BB962C8B-B14F-4D97-AF65-F5344CB8AC3E}">
        <p14:creationId xmlns:p14="http://schemas.microsoft.com/office/powerpoint/2010/main" val="237992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0"/>
            <a:ext cx="11356848" cy="675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b="1" dirty="0">
                <a:solidFill>
                  <a:srgbClr val="FF0000"/>
                </a:solidFill>
              </a:rPr>
              <a:t>Алгоритм расстановки</a:t>
            </a:r>
            <a:endParaRPr lang="en-US" sz="1400" u="sng" dirty="0" smtClean="0"/>
          </a:p>
          <a:p>
            <a:pPr marL="0" indent="0">
              <a:buNone/>
            </a:pPr>
            <a:r>
              <a:rPr lang="ru-RU" sz="1400" u="sng" dirty="0" smtClean="0"/>
              <a:t>Выборка курсантов</a:t>
            </a:r>
          </a:p>
          <a:p>
            <a:pPr marL="514350" indent="-514350">
              <a:buAutoNum type="arabicParenR"/>
            </a:pPr>
            <a:r>
              <a:rPr lang="ru-RU" sz="1400" dirty="0" smtClean="0"/>
              <a:t>Мин по праздникам (если сутки на праздники) отдельная таблица </a:t>
            </a:r>
            <a:endParaRPr lang="ru-RU" sz="1400" dirty="0"/>
          </a:p>
          <a:p>
            <a:pPr marL="514350" indent="-514350">
              <a:buAutoNum type="arabicParenR"/>
            </a:pPr>
            <a:r>
              <a:rPr lang="ru-RU" sz="1400" dirty="0" smtClean="0"/>
              <a:t>Минимум среди суммы баллов</a:t>
            </a:r>
          </a:p>
          <a:p>
            <a:pPr marL="0" indent="0">
              <a:buNone/>
            </a:pPr>
            <a:r>
              <a:rPr lang="ru-RU" sz="1400" dirty="0"/>
              <a:t>Бальная система (для определения в какой день недели идет)</a:t>
            </a:r>
          </a:p>
          <a:p>
            <a:pPr marL="0" indent="0">
              <a:buNone/>
            </a:pPr>
            <a:r>
              <a:rPr lang="ru-RU" sz="1400" dirty="0" smtClean="0"/>
              <a:t>- Будни 1 </a:t>
            </a:r>
            <a:r>
              <a:rPr lang="ru-RU" sz="1400" dirty="0" smtClean="0"/>
              <a:t>(2)</a:t>
            </a:r>
            <a:endParaRPr lang="ru-RU" sz="1400" dirty="0"/>
          </a:p>
          <a:p>
            <a:pPr marL="0" indent="0">
              <a:buNone/>
            </a:pPr>
            <a:r>
              <a:rPr lang="ru-RU" sz="1400" dirty="0" smtClean="0"/>
              <a:t>- </a:t>
            </a:r>
            <a:r>
              <a:rPr lang="ru-RU" sz="1400" dirty="0" err="1" smtClean="0"/>
              <a:t>Пт-сб</a:t>
            </a:r>
            <a:r>
              <a:rPr lang="ru-RU" sz="1400" dirty="0" smtClean="0"/>
              <a:t>, </a:t>
            </a:r>
            <a:r>
              <a:rPr lang="ru-RU" sz="1400" dirty="0" err="1" smtClean="0"/>
              <a:t>вс-пн</a:t>
            </a:r>
            <a:r>
              <a:rPr lang="ru-RU" sz="1400" dirty="0" smtClean="0"/>
              <a:t> 2 (3)</a:t>
            </a:r>
          </a:p>
          <a:p>
            <a:pPr marL="0" indent="0">
              <a:buNone/>
            </a:pPr>
            <a:r>
              <a:rPr lang="ru-RU" sz="1400" dirty="0" smtClean="0"/>
              <a:t>- </a:t>
            </a:r>
            <a:r>
              <a:rPr lang="ru-RU" sz="1400" dirty="0" err="1" smtClean="0"/>
              <a:t>Сб-вс</a:t>
            </a:r>
            <a:r>
              <a:rPr lang="ru-RU" sz="1400" dirty="0" smtClean="0"/>
              <a:t> 3 </a:t>
            </a:r>
            <a:r>
              <a:rPr lang="ru-RU" sz="1400" dirty="0" smtClean="0"/>
              <a:t>(5)</a:t>
            </a:r>
            <a:endParaRPr lang="ru-RU" sz="1400" dirty="0"/>
          </a:p>
          <a:p>
            <a:pPr>
              <a:buFontTx/>
              <a:buChar char="-"/>
            </a:pPr>
            <a:r>
              <a:rPr lang="ru-RU" sz="1400" dirty="0" smtClean="0"/>
              <a:t>Праздник </a:t>
            </a:r>
            <a:r>
              <a:rPr lang="ru-RU" sz="1400" dirty="0" smtClean="0"/>
              <a:t>3 (</a:t>
            </a:r>
            <a:r>
              <a:rPr lang="ru-RU" sz="1400" dirty="0" smtClean="0"/>
              <a:t>5)</a:t>
            </a:r>
          </a:p>
          <a:p>
            <a:pPr>
              <a:buFontTx/>
              <a:buChar char="-"/>
            </a:pPr>
            <a:endParaRPr lang="ru-RU" sz="1400" dirty="0"/>
          </a:p>
          <a:p>
            <a:pPr marL="0" indent="0">
              <a:buNone/>
            </a:pPr>
            <a:r>
              <a:rPr lang="ru-RU" sz="1400" dirty="0" smtClean="0"/>
              <a:t>или</a:t>
            </a:r>
          </a:p>
          <a:p>
            <a:pPr>
              <a:buFontTx/>
              <a:buChar char="-"/>
            </a:pPr>
            <a:endParaRPr lang="ru-RU" sz="1400" dirty="0"/>
          </a:p>
          <a:p>
            <a:pPr marL="0" indent="0">
              <a:buNone/>
            </a:pPr>
            <a:r>
              <a:rPr lang="ru-RU" sz="1400" dirty="0">
                <a:solidFill>
                  <a:srgbClr val="FF0000"/>
                </a:solidFill>
              </a:rPr>
              <a:t>- Будни </a:t>
            </a:r>
            <a:r>
              <a:rPr lang="ru-RU" sz="1400" dirty="0" smtClean="0">
                <a:solidFill>
                  <a:srgbClr val="FF0000"/>
                </a:solidFill>
              </a:rPr>
              <a:t>1</a:t>
            </a:r>
            <a:endParaRPr lang="ru-RU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FF0000"/>
                </a:solidFill>
              </a:rPr>
              <a:t>- </a:t>
            </a:r>
            <a:r>
              <a:rPr lang="ru-RU" sz="1400" dirty="0" err="1">
                <a:solidFill>
                  <a:srgbClr val="FF0000"/>
                </a:solidFill>
              </a:rPr>
              <a:t>Сб-вс</a:t>
            </a:r>
            <a:r>
              <a:rPr lang="ru-RU" sz="1400" dirty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1.5</a:t>
            </a:r>
            <a:endParaRPr lang="ru-RU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FF0000"/>
                </a:solidFill>
              </a:rPr>
              <a:t>- Праздник </a:t>
            </a:r>
            <a:r>
              <a:rPr lang="ru-RU" sz="1400" dirty="0" smtClean="0">
                <a:solidFill>
                  <a:srgbClr val="FF0000"/>
                </a:solidFill>
              </a:rPr>
              <a:t>1.5</a:t>
            </a:r>
            <a:r>
              <a:rPr lang="ru-RU" sz="1400" dirty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за день до праздника.</a:t>
            </a:r>
            <a:endParaRPr lang="ru-RU" sz="14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Пример: 3б*1 + 3в*3 </a:t>
            </a:r>
            <a:r>
              <a:rPr lang="ru-RU" sz="1400" dirty="0"/>
              <a:t>= </a:t>
            </a:r>
            <a:r>
              <a:rPr lang="ru-RU" sz="1400" dirty="0" smtClean="0">
                <a:solidFill>
                  <a:srgbClr val="FF0000"/>
                </a:solidFill>
              </a:rPr>
              <a:t>12, </a:t>
            </a:r>
            <a:r>
              <a:rPr lang="ru-RU" sz="1400" dirty="0" smtClean="0"/>
              <a:t>6б*1 </a:t>
            </a:r>
            <a:r>
              <a:rPr lang="ru-RU" sz="1400" dirty="0"/>
              <a:t>+ </a:t>
            </a:r>
            <a:r>
              <a:rPr lang="ru-RU" sz="1400" dirty="0" smtClean="0"/>
              <a:t>2в*3 </a:t>
            </a:r>
            <a:r>
              <a:rPr lang="ru-RU" sz="1400" dirty="0"/>
              <a:t>=</a:t>
            </a:r>
            <a:r>
              <a:rPr lang="ru-RU" sz="1400" dirty="0" smtClean="0">
                <a:solidFill>
                  <a:srgbClr val="FF0000"/>
                </a:solidFill>
              </a:rPr>
              <a:t>12</a:t>
            </a:r>
          </a:p>
          <a:p>
            <a:pPr marL="0" indent="0">
              <a:buNone/>
            </a:pPr>
            <a:r>
              <a:rPr lang="ru-RU" sz="1400" dirty="0" smtClean="0"/>
              <a:t>3) Мин сумма </a:t>
            </a:r>
            <a:r>
              <a:rPr lang="ru-RU" sz="1400" dirty="0"/>
              <a:t>(общее количества суток для определения количества суток на предстоящий месяц</a:t>
            </a:r>
            <a:r>
              <a:rPr lang="ru-RU" sz="1400" dirty="0" smtClean="0"/>
              <a:t>)</a:t>
            </a:r>
          </a:p>
          <a:p>
            <a:pPr marL="0" indent="0">
              <a:buNone/>
            </a:pPr>
            <a:r>
              <a:rPr lang="ru-RU" sz="1400" dirty="0" smtClean="0"/>
              <a:t>4) Набор 9 человек (8 суток и 1 запасной) по ячейкам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5</a:t>
            </a:r>
            <a:r>
              <a:rPr lang="ru-RU" sz="1400" dirty="0" smtClean="0"/>
              <a:t>) Коэффициент </a:t>
            </a:r>
            <a:r>
              <a:rPr lang="ru-RU" sz="1400" dirty="0"/>
              <a:t>(для определения поста</a:t>
            </a:r>
            <a:r>
              <a:rPr lang="ru-RU" sz="1400" dirty="0" smtClean="0"/>
              <a:t>). = </a:t>
            </a:r>
            <a:r>
              <a:rPr lang="en-US" sz="1400" dirty="0" smtClean="0"/>
              <a:t>&lt; &gt;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Соотношение </a:t>
            </a:r>
            <a:r>
              <a:rPr lang="ru-RU" sz="1400" dirty="0" err="1"/>
              <a:t>кпп</a:t>
            </a:r>
            <a:r>
              <a:rPr lang="ru-RU" sz="1400" dirty="0"/>
              <a:t> </a:t>
            </a:r>
            <a:r>
              <a:rPr lang="ru-RU" sz="1400" dirty="0" smtClean="0"/>
              <a:t>патруль, </a:t>
            </a:r>
            <a:r>
              <a:rPr lang="ru-RU" sz="1400" dirty="0" err="1" smtClean="0"/>
              <a:t>Пд</a:t>
            </a:r>
            <a:r>
              <a:rPr lang="ru-RU" sz="1400" dirty="0" smtClean="0"/>
              <a:t> отдельно</a:t>
            </a:r>
            <a:r>
              <a:rPr lang="ru-RU" sz="1400" dirty="0" smtClean="0"/>
              <a:t>.</a:t>
            </a:r>
            <a:endParaRPr lang="ru-RU" sz="1800" u="sng" dirty="0" smtClean="0"/>
          </a:p>
        </p:txBody>
      </p:sp>
    </p:spTree>
    <p:extLst>
      <p:ext uri="{BB962C8B-B14F-4D97-AF65-F5344CB8AC3E}">
        <p14:creationId xmlns:p14="http://schemas.microsoft.com/office/powerpoint/2010/main" val="357359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380873"/>
            <a:ext cx="11356848" cy="6374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FF0000"/>
                </a:solidFill>
              </a:rPr>
              <a:t>Алгоритм расстановки</a:t>
            </a:r>
            <a:endParaRPr lang="en-US" sz="2000" u="sng" dirty="0" smtClean="0"/>
          </a:p>
          <a:p>
            <a:pPr marL="0" indent="0">
              <a:buNone/>
            </a:pPr>
            <a:r>
              <a:rPr lang="ru-RU" sz="2000" u="sng" dirty="0" smtClean="0"/>
              <a:t>Исключения</a:t>
            </a:r>
          </a:p>
          <a:p>
            <a:pPr>
              <a:buFontTx/>
              <a:buChar char="-"/>
            </a:pPr>
            <a:r>
              <a:rPr lang="en-US" sz="2000" dirty="0" smtClean="0"/>
              <a:t>max </a:t>
            </a:r>
            <a:r>
              <a:rPr lang="ru-RU" sz="2000" dirty="0" smtClean="0"/>
              <a:t>4 дня в месяц.</a:t>
            </a:r>
          </a:p>
          <a:p>
            <a:pPr>
              <a:buFontTx/>
              <a:buChar char="-"/>
            </a:pPr>
            <a:r>
              <a:rPr lang="ru-RU" sz="2000" dirty="0" smtClean="0"/>
              <a:t>Интервалы</a:t>
            </a:r>
            <a:r>
              <a:rPr lang="en-US" sz="2000" dirty="0" smtClean="0"/>
              <a:t> </a:t>
            </a:r>
            <a:r>
              <a:rPr lang="ru-RU" sz="2000" dirty="0" smtClean="0"/>
              <a:t>между сутками 3 дня до и после.</a:t>
            </a:r>
          </a:p>
          <a:p>
            <a:pPr>
              <a:buFontTx/>
              <a:buChar char="-"/>
            </a:pPr>
            <a:r>
              <a:rPr lang="ru-RU" sz="2000" dirty="0" smtClean="0"/>
              <a:t>Не день рождения курсанта.</a:t>
            </a:r>
          </a:p>
          <a:p>
            <a:pPr>
              <a:buFontTx/>
              <a:buChar char="-"/>
            </a:pPr>
            <a:r>
              <a:rPr lang="ru-RU" sz="2000" dirty="0" smtClean="0"/>
              <a:t>Не день экзамена/зачета (указываем на взводах).</a:t>
            </a:r>
          </a:p>
          <a:p>
            <a:pPr>
              <a:buFontTx/>
              <a:buChar char="-"/>
            </a:pPr>
            <a:r>
              <a:rPr lang="ru-RU" sz="2000" dirty="0" smtClean="0"/>
              <a:t>Если больничный лист в начале месяца, то не ставим на месяц (больничный + освобождение), либо по окончании больничного. Если в течение месяца берет больничный, тогда осуществляем замены на дни нарядов.</a:t>
            </a:r>
          </a:p>
          <a:p>
            <a:pPr>
              <a:buFontTx/>
              <a:buChar char="-"/>
            </a:pPr>
            <a:r>
              <a:rPr lang="ru-RU" sz="2000" dirty="0" smtClean="0"/>
              <a:t>Если в начале месяца известно о рапорте у курсанта, ставим 1 раз в месяц. Если появляется в течение месяца, тогда осуществляется замена.</a:t>
            </a:r>
          </a:p>
          <a:p>
            <a:pPr>
              <a:buFontTx/>
              <a:buChar char="-"/>
            </a:pPr>
            <a:r>
              <a:rPr lang="ru-RU" sz="2000" dirty="0" smtClean="0"/>
              <a:t>Дни, в которые курсант не может пойти. Зависит от рейтинга курсанта при расстановке?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AutoNum type="arabicParenR"/>
            </a:pPr>
            <a:endParaRPr lang="ru-RU" u="sng" dirty="0" smtClean="0"/>
          </a:p>
        </p:txBody>
      </p:sp>
    </p:spTree>
    <p:extLst>
      <p:ext uri="{BB962C8B-B14F-4D97-AF65-F5344CB8AC3E}">
        <p14:creationId xmlns:p14="http://schemas.microsoft.com/office/powerpoint/2010/main" val="322643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632" y="448056"/>
            <a:ext cx="113385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Рейтинг</a:t>
            </a:r>
          </a:p>
          <a:p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Добавляются баллы, если осуществляется замена в сутках.</a:t>
            </a:r>
          </a:p>
          <a:p>
            <a:endParaRPr lang="ru-RU" dirty="0" smtClean="0"/>
          </a:p>
          <a:p>
            <a:r>
              <a:rPr lang="ru-RU" dirty="0" smtClean="0"/>
              <a:t>Баллы за сутки зачисляются.</a:t>
            </a:r>
          </a:p>
          <a:p>
            <a:r>
              <a:rPr lang="ru-RU" dirty="0" smtClean="0"/>
              <a:t>Сумма суток зачисляется.</a:t>
            </a:r>
          </a:p>
          <a:p>
            <a:r>
              <a:rPr lang="ru-RU" dirty="0" smtClean="0"/>
              <a:t>Рейтинг зачисляется (кто заменил +балл, кого заменили -балл).</a:t>
            </a:r>
          </a:p>
          <a:p>
            <a:endParaRPr lang="ru-RU" dirty="0"/>
          </a:p>
          <a:p>
            <a:r>
              <a:rPr lang="ru-RU" dirty="0" smtClean="0"/>
              <a:t>Классификация замен</a:t>
            </a:r>
          </a:p>
          <a:p>
            <a:r>
              <a:rPr lang="ru-RU" dirty="0" smtClean="0"/>
              <a:t>По обоснованной причине замены:</a:t>
            </a:r>
          </a:p>
          <a:p>
            <a:r>
              <a:rPr lang="ru-RU" dirty="0" smtClean="0"/>
              <a:t>1 –заболевание…</a:t>
            </a:r>
          </a:p>
          <a:p>
            <a:r>
              <a:rPr lang="ru-RU" dirty="0" smtClean="0"/>
              <a:t>2 – </a:t>
            </a:r>
          </a:p>
          <a:p>
            <a:r>
              <a:rPr lang="ru-RU" dirty="0"/>
              <a:t>По </a:t>
            </a:r>
            <a:r>
              <a:rPr lang="ru-RU" dirty="0" smtClean="0"/>
              <a:t>необоснованной </a:t>
            </a:r>
            <a:r>
              <a:rPr lang="ru-RU" dirty="0"/>
              <a:t>причине замены:</a:t>
            </a:r>
          </a:p>
          <a:p>
            <a:r>
              <a:rPr lang="ru-RU" dirty="0" smtClean="0"/>
              <a:t>1 – сняли с суток за незнание </a:t>
            </a:r>
            <a:r>
              <a:rPr lang="ru-RU" dirty="0" err="1" smtClean="0"/>
              <a:t>нпа</a:t>
            </a:r>
            <a:endParaRPr lang="ru-RU" dirty="0" smtClean="0"/>
          </a:p>
          <a:p>
            <a:r>
              <a:rPr lang="ru-RU" dirty="0" smtClean="0"/>
              <a:t>2 – 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+1 к рейтингу при замене день в день суток или в самих сутках.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Если осуществляется замена, прикрепляется подтверждающий файл.</a:t>
            </a:r>
          </a:p>
        </p:txBody>
      </p:sp>
    </p:spTree>
    <p:extLst>
      <p:ext uri="{BB962C8B-B14F-4D97-AF65-F5344CB8AC3E}">
        <p14:creationId xmlns:p14="http://schemas.microsoft.com/office/powerpoint/2010/main" val="3330246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1081</Words>
  <Application>Microsoft Office PowerPoint</Application>
  <PresentationFormat>Широкоэкранный</PresentationFormat>
  <Paragraphs>186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АДМИНКА</vt:lpstr>
      <vt:lpstr>Личный кабинет админа</vt:lpstr>
      <vt:lpstr>Создание месяца нарядов (админ)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Статистика (у админа и у курсового)</vt:lpstr>
      <vt:lpstr>Документы, видео (админ)</vt:lpstr>
      <vt:lpstr>Презентация PowerPoint</vt:lpstr>
      <vt:lpstr>Презентация PowerPoint</vt:lpstr>
      <vt:lpstr>Курсовой офицер</vt:lpstr>
      <vt:lpstr>Личный кабинет курсового</vt:lpstr>
      <vt:lpstr>ПОЛЬЗОВАТЕЛЬ</vt:lpstr>
      <vt:lpstr>Личный кабинет курсанта</vt:lpstr>
      <vt:lpstr>Материалы для подготовки к суточному наряду (отдельная вкладка или вкладки на веб-сайте)</vt:lpstr>
      <vt:lpstr>ДОПОЛНИТЕЛЬНЫЙ МОДУЛЬ TG-BOT???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 Marus</dc:creator>
  <cp:lastModifiedBy>Rus Marus</cp:lastModifiedBy>
  <cp:revision>56</cp:revision>
  <dcterms:created xsi:type="dcterms:W3CDTF">2023-07-17T09:30:20Z</dcterms:created>
  <dcterms:modified xsi:type="dcterms:W3CDTF">2023-09-21T10:34:07Z</dcterms:modified>
</cp:coreProperties>
</file>