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715000" type="screen16x1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1" autoAdjust="0"/>
    <p:restoredTop sz="94660"/>
  </p:normalViewPr>
  <p:slideViewPr>
    <p:cSldViewPr>
      <p:cViewPr varScale="1">
        <p:scale>
          <a:sx n="127" d="100"/>
          <a:sy n="127" d="100"/>
        </p:scale>
        <p:origin x="-1254" y="-9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B33A6-85C6-4BFE-9514-BB0B48725EAB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E069-65BF-45CB-AD97-9431C9C824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539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B33A6-85C6-4BFE-9514-BB0B48725EAB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E069-65BF-45CB-AD97-9431C9C824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4779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B33A6-85C6-4BFE-9514-BB0B48725EAB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E069-65BF-45CB-AD97-9431C9C824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36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B33A6-85C6-4BFE-9514-BB0B48725EAB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E069-65BF-45CB-AD97-9431C9C824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969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B33A6-85C6-4BFE-9514-BB0B48725EAB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E069-65BF-45CB-AD97-9431C9C824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408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B33A6-85C6-4BFE-9514-BB0B48725EAB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E069-65BF-45CB-AD97-9431C9C824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910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B33A6-85C6-4BFE-9514-BB0B48725EAB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E069-65BF-45CB-AD97-9431C9C824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54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B33A6-85C6-4BFE-9514-BB0B48725EAB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E069-65BF-45CB-AD97-9431C9C824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518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B33A6-85C6-4BFE-9514-BB0B48725EAB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E069-65BF-45CB-AD97-9431C9C824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662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B33A6-85C6-4BFE-9514-BB0B48725EAB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E069-65BF-45CB-AD97-9431C9C824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88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B33A6-85C6-4BFE-9514-BB0B48725EAB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9E069-65BF-45CB-AD97-9431C9C824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909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B33A6-85C6-4BFE-9514-BB0B48725EAB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9E069-65BF-45CB-AD97-9431C9C824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479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кругленный прямоугольник 8"/>
          <p:cNvSpPr/>
          <p:nvPr/>
        </p:nvSpPr>
        <p:spPr>
          <a:xfrm>
            <a:off x="646920" y="156083"/>
            <a:ext cx="7381463" cy="26385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FF0000"/>
                </a:solidFill>
              </a:rPr>
              <a:t>Nginx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440014" y="298905"/>
            <a:ext cx="1636042" cy="10464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u="sng" dirty="0" smtClean="0">
                <a:solidFill>
                  <a:srgbClr val="FF0000"/>
                </a:solidFill>
              </a:rPr>
              <a:t>Frontend: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HTML5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CSS3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Bootstrap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447785" y="1930488"/>
            <a:ext cx="1636042" cy="76811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u="sng" dirty="0" smtClean="0">
                <a:solidFill>
                  <a:srgbClr val="FF0000"/>
                </a:solidFill>
              </a:rPr>
              <a:t>Backend</a:t>
            </a:r>
            <a:r>
              <a:rPr lang="ru-RU" sz="1600" b="1" u="sng" dirty="0" smtClean="0">
                <a:solidFill>
                  <a:srgbClr val="FF0000"/>
                </a:solidFill>
              </a:rPr>
              <a:t>:</a:t>
            </a:r>
            <a:endParaRPr lang="en-US" sz="1600" b="1" u="sng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600" dirty="0" smtClean="0"/>
              <a:t>Flask</a:t>
            </a:r>
            <a:endParaRPr lang="ru-RU" sz="1600" dirty="0" smtClean="0"/>
          </a:p>
          <a:p>
            <a:pPr marL="285750" indent="-285750">
              <a:buFontTx/>
              <a:buChar char="-"/>
            </a:pPr>
            <a:r>
              <a:rPr lang="en-US" sz="1600" dirty="0" smtClean="0"/>
              <a:t>Python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425022" y="3289548"/>
            <a:ext cx="1636043" cy="72008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u="sng" dirty="0" smtClean="0">
                <a:solidFill>
                  <a:srgbClr val="FF0000"/>
                </a:solidFill>
              </a:rPr>
              <a:t>Database</a:t>
            </a:r>
            <a:r>
              <a:rPr lang="ru-RU" sz="1600" b="1" u="sng" dirty="0" smtClean="0">
                <a:solidFill>
                  <a:srgbClr val="FF0000"/>
                </a:solidFill>
              </a:rPr>
              <a:t>:</a:t>
            </a:r>
            <a:endParaRPr lang="en-US" sz="1600" b="1" u="sng" dirty="0" smtClean="0">
              <a:solidFill>
                <a:srgbClr val="FF0000"/>
              </a:solidFill>
            </a:endParaRPr>
          </a:p>
          <a:p>
            <a:r>
              <a:rPr lang="en-US" sz="1600" dirty="0" smtClean="0"/>
              <a:t>- PostgreSQL</a:t>
            </a:r>
            <a:endParaRPr lang="ru-RU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4265806" y="279458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SQL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4243044" y="146132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</a:t>
            </a:r>
            <a:endParaRPr lang="ru-RU" dirty="0"/>
          </a:p>
        </p:txBody>
      </p:sp>
      <p:cxnSp>
        <p:nvCxnSpPr>
          <p:cNvPr id="22" name="Прямая со стрелкой 21"/>
          <p:cNvCxnSpPr/>
          <p:nvPr/>
        </p:nvCxnSpPr>
        <p:spPr>
          <a:xfrm>
            <a:off x="4212414" y="2713484"/>
            <a:ext cx="12282" cy="5760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4207538" y="1345332"/>
            <a:ext cx="12282" cy="5760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8054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16</Words>
  <Application>Microsoft Office PowerPoint</Application>
  <PresentationFormat>Экран (16:10)</PresentationFormat>
  <Paragraphs>12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МАРИА Руденко</dc:creator>
  <cp:lastModifiedBy>МАРИА Руденко</cp:lastModifiedBy>
  <cp:revision>4</cp:revision>
  <dcterms:created xsi:type="dcterms:W3CDTF">2022-10-16T17:29:53Z</dcterms:created>
  <dcterms:modified xsi:type="dcterms:W3CDTF">2022-10-16T18:19:10Z</dcterms:modified>
</cp:coreProperties>
</file>