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4" r:id="rId7"/>
    <p:sldId id="260" r:id="rId8"/>
    <p:sldId id="263" r:id="rId9"/>
    <p:sldId id="262" r:id="rId10"/>
    <p:sldId id="267" r:id="rId11"/>
    <p:sldId id="265" r:id="rId12"/>
    <p:sldId id="269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85" autoAdjust="0"/>
  </p:normalViewPr>
  <p:slideViewPr>
    <p:cSldViewPr snapToGrid="0">
      <p:cViewPr varScale="1">
        <p:scale>
          <a:sx n="148" d="100"/>
          <a:sy n="148" d="100"/>
        </p:scale>
        <p:origin x="73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1AD53-9F51-43D0-AD11-7AC58C7F0710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152B8-DE76-4C90-988A-C39457174F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509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芯片架构师收到了来自市场或客户的产品需求文档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(Product Requirement Document, PRD)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，需要根据产品需求文档量化芯片的参数和指标，即定义芯片规格，确定芯片里面某些子模块的具体参数和行为，比如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L1/L2/L3 cache size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，总线带宽，关键模块之间的时延，内存架构等，芯片研发初期，此时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还未开始开发，更是没有任何平台配合应用场景来验证参数的正确性和合理性，因此如何验证架构设计成为芯片挑战之一。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尽管芯片架构验证处于芯片设计初期，实际上这一过程伴随芯片设计整个周期。</a:t>
            </a:r>
            <a:b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架构探索可以分为单元架构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处理器微架构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存储架构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和系统架构，单元架构模型更聚焦于内部实现细节和交互信息，比如处理器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级流水，取指、解码、执行、访存、写回。而系统架构则侧重于整体性能评估，将应用场景实例化之后，直接加载到架构模型上运行，通过收集数据处理信息，比如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Latency/Bandwidth/Efficiency/Event/Timing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等等，定量分析架构的性能和参数。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152B8-DE76-4C90-988A-C39457174F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77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架构探索可以分为单元架构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处理器微架构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存储架构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和系统架构，单元架构模型更聚焦于内部实现细节和交互信息，比如处理器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级流水，取指、解码、执行、访存、写回。而系统架构则侧重于整体性能评估，将应用场景实例化之后，直接加载到架构模型上运行，通过收集数据处理信息，比如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Latency/Bandwidth/Efficiency/Event/Timing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等等，定量分析架构的性能和参数。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152B8-DE76-4C90-988A-C39457174F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9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架构探索可以分为单元架构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处理器微架构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存储架构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和系统架构，单元架构模型更聚焦于内部实现细节和交互信息，比如处理器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级流水，取指、解码、执行、访存、写回。而系统架构则侧重于整体性能评估，将应用场景实例化之后，直接加载到架构模型上运行，通过收集数据处理信息，比如</a:t>
            </a:r>
            <a:r>
              <a:rPr lang="en-US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Latency/Bandwidth/Efficiency/Event/Timing</a:t>
            </a:r>
            <a:r>
              <a:rPr lang="zh-CN" altLang="zh-CN" sz="1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等等，定量分析架构的性能和参数。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152B8-DE76-4C90-988A-C39457174F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52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靳总意见：</a:t>
            </a:r>
            <a:r>
              <a:rPr lang="en-US" altLang="zh-CN" dirty="0"/>
              <a:t>85%</a:t>
            </a:r>
            <a:r>
              <a:rPr lang="zh-CN" altLang="en-US" dirty="0"/>
              <a:t>前还是以架构模型为主，功能模型为辅，这个阶段，重点时微架构对齐，时延反标，以及系统性能用例仿真。这个阶段根据架构模型进展迭代出功能模型，看人力投入情况，架构</a:t>
            </a:r>
            <a:r>
              <a:rPr lang="en-US" altLang="zh-CN" dirty="0"/>
              <a:t>&amp;</a:t>
            </a:r>
            <a:r>
              <a:rPr lang="zh-CN" altLang="en-US" dirty="0"/>
              <a:t>性能的问题逐步收敛了，释放出来的人力就会放在功能完善上，准备最终的</a:t>
            </a:r>
            <a:r>
              <a:rPr lang="en-US" altLang="zh-CN" dirty="0" err="1"/>
              <a:t>fullchip</a:t>
            </a:r>
            <a:r>
              <a:rPr lang="zh-CN" altLang="en-US" dirty="0"/>
              <a:t>模型交付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152B8-DE76-4C90-988A-C39457174F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485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CF08E-9F07-02D4-7FE2-BD8C4B9B4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0DF797-0A02-9E16-D2DE-72E173252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92C2E9-939D-97B9-9F6F-49901628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79C73-1C83-D037-881E-50F9DB9C6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F23CAF-3426-9218-2CB7-930DDA50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CAA60-449B-D78D-8224-2897A75B7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8FFBEF-8F75-7568-5F4F-9F2A4CDA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149A7-8C20-27B3-1255-1D6D9870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347BB-01AC-57D1-4ACE-2A7B3CA4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981A1E-D472-45FB-1DDD-73E375A4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558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3C80BD-EA6A-4F76-A3F7-C0226DFE6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10E0AD-A4C0-4D73-5718-96C7B56E2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EC4234-5BE5-FA83-E505-CB4EC16C9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848630-CDB1-A52C-F0BB-C569F4C2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B9C3D9-DE1B-A510-6FAE-8BE842D66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631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4970-A940-C2B5-80E9-C271399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08680-46B7-1E25-9ECD-037E6DDAA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04B59-591A-6242-B853-CD1F8F4C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E5839-697D-A323-944C-CF2D279A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88C93-AD38-94E5-D110-EAFE49F15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3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DCE45-45AC-39D5-D70F-BB7E0BA36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84F9ED-7456-F54A-A73C-CAC8D3432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F59F68-CEB5-936C-237B-629581F0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CB7725-4DE2-C619-4950-410F8232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026C-9E54-2F1A-1175-A230AAF7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985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C7211-54C9-CEF5-5103-802CB88E3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FB804A-AD47-1885-A187-84D9D652D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7303B-5573-C904-64A5-CD72B7AF16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C8979C-9CA2-8B72-7A7C-A2E1A76DA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0A27D-C2FF-F0E2-CE64-A4693983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512ACB-020D-9AC1-3957-6CF3D255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489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BA38-F504-C7F1-A5F3-7BC0817F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30AC9B-1031-1B47-BA5A-7EBA8155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74B839-13DF-01CE-08D9-0A6E172C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2090E5-973E-F0CB-ED3F-540A4BC0A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B02A7F-787B-1BE1-801E-B92ED2101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8D35E-6062-FD78-917C-51804EEB1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E6D6B-A60A-8FE1-349E-315A4E862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C25838-AA88-6677-A5C0-CF644A26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6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988DF-B416-08E2-94CE-AD45B63F4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06D0109-A3DA-88F6-DEE2-C6FC13C5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4D1EE-3872-FD22-ECCA-8845F527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C85611-EF85-FDB0-FABD-DEC44688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65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103CD6-C441-2F8E-933E-0D77C55AF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2E7B16-E0A5-C8FE-5926-5AC4A963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71CB47-A4D8-F3B1-FC00-10266F6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884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082DF-B199-9E1E-12B4-9ADFC8D6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DBF1FF-15A4-5735-15E9-35A56F38C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FD6699-072A-DD71-64D4-633B6B7F3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D4E1F1-85CA-AA67-B8BB-CE7ECD32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DB5019-6E5F-B3CC-BE15-D1AB818CC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6BB9DA-BF2B-B1BF-992E-742507D2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87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23F44-BD0E-0E94-36B3-CF06AD50C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F18B1-9341-1BA8-17DA-730723503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CF0C59-A03B-FF1F-5CDB-9F1D53DEF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48D15-0CA0-7304-73C7-B4F511A0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0681EB-5430-0747-E528-2F03F9B4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F69111-CCA0-C551-1251-7EA282F2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48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C7C423-F4B5-E8E8-458F-3A8028150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BBBAC1-68DA-1CFD-6281-97D2C48E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0F6B1-7AD3-C8FA-244C-29D5D6AA6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F96FD-7838-43D3-B844-92196CBD5D49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F632C9-1DA9-C025-9DF1-85C5A9674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C3275A-0903-0C41-A741-EDC425D7D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B4203-6069-4D73-9201-68DD6088AD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68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B77C1-5DA8-4898-4264-DCBF228BF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ESL</a:t>
            </a:r>
            <a:r>
              <a:rPr lang="zh-CN" altLang="en-US" dirty="0"/>
              <a:t>模型演进</a:t>
            </a:r>
          </a:p>
        </p:txBody>
      </p:sp>
    </p:spTree>
    <p:extLst>
      <p:ext uri="{BB962C8B-B14F-4D97-AF65-F5344CB8AC3E}">
        <p14:creationId xmlns:p14="http://schemas.microsoft.com/office/powerpoint/2010/main" val="369902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765835-A3BE-5278-9827-FC1FAAF1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ESL</a:t>
            </a:r>
            <a:r>
              <a:rPr lang="zh-CN" altLang="en-US" dirty="0">
                <a:solidFill>
                  <a:srgbClr val="0070C0"/>
                </a:solidFill>
              </a:rPr>
              <a:t>模型演进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AB7637A-D3AB-B3AB-8E41-E19BAA9BC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12192000" cy="608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830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C12C9A-D723-84DD-6C9D-55E571F06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ESL</a:t>
            </a:r>
            <a:r>
              <a:rPr lang="zh-CN" altLang="en-US" dirty="0">
                <a:solidFill>
                  <a:srgbClr val="0070C0"/>
                </a:solidFill>
              </a:rPr>
              <a:t>目标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13AB5C0-7D4D-F5AA-2503-2299333B0B7B}"/>
              </a:ext>
            </a:extLst>
          </p:cNvPr>
          <p:cNvSpPr txBox="1"/>
          <p:nvPr/>
        </p:nvSpPr>
        <p:spPr>
          <a:xfrm>
            <a:off x="1273462" y="1325563"/>
            <a:ext cx="9645075" cy="4447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    ESL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设计的目标是更好的描述一个系统，并能够以合理的成本成功的实现这个系统。而它的方法就是使用</a:t>
            </a:r>
            <a:r>
              <a:rPr lang="zh-CN" altLang="en-US" b="1" i="0" dirty="0">
                <a:solidFill>
                  <a:srgbClr val="333333"/>
                </a:solidFill>
                <a:effectLst/>
                <a:latin typeface="PingFang SC"/>
              </a:rPr>
              <a:t>合适的抽象层次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abstraction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</a:rPr>
              <a:t>    ESL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试图解决的问题：</a:t>
            </a:r>
            <a:endParaRPr lang="en-US" altLang="zh-CN" b="0" i="0" dirty="0">
              <a:solidFill>
                <a:srgbClr val="333333"/>
              </a:solidFill>
              <a:effectLst/>
              <a:latin typeface="+mn-ea"/>
            </a:endParaRP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System-level design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：把芯片设计和系统设计结合起来，以系统需求驱动芯片设计。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HW/SW co-design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：把软硬件开发结合起来。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Architecture exploration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：实现定量的架构探索和分析。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Virtual prototyping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：实现虚拟原型，在没有实际硬件的时候就可以进行软件开发。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+mn-ea"/>
              </a:rPr>
              <a:t>Co-simulation/co-verification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+mn-ea"/>
              </a:rPr>
              <a:t>：联合的仿真和验证技术。</a:t>
            </a:r>
          </a:p>
        </p:txBody>
      </p:sp>
    </p:spTree>
    <p:extLst>
      <p:ext uri="{BB962C8B-B14F-4D97-AF65-F5344CB8AC3E}">
        <p14:creationId xmlns:p14="http://schemas.microsoft.com/office/powerpoint/2010/main" val="3641700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5B77C1-5DA8-4898-4264-DCBF228BF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926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A8D22A4-B663-883A-CF42-BB8D65C9993C}"/>
              </a:ext>
            </a:extLst>
          </p:cNvPr>
          <p:cNvSpPr txBox="1"/>
          <p:nvPr/>
        </p:nvSpPr>
        <p:spPr>
          <a:xfrm>
            <a:off x="1943100" y="1423988"/>
            <a:ext cx="7829550" cy="1296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 ESL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设计，即电子系统级（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Electronic System Level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）设计方法学。</a:t>
            </a:r>
            <a:r>
              <a:rPr lang="en-US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设计可以为芯片设计工程师提供开发、优化、验证芯片架构与嵌入</a:t>
            </a:r>
            <a:r>
              <a:rPr lang="zh-CN" altLang="en-US" b="1" dirty="0">
                <a:ea typeface="等线" panose="02010600030101010101" pitchFamily="2" charset="-122"/>
                <a:cs typeface="Times New Roman" panose="02020603050405020304" pitchFamily="18" charset="0"/>
              </a:rPr>
              <a:t>式</a:t>
            </a:r>
            <a:r>
              <a:rPr lang="zh-CN" altLang="zh-CN" sz="1800" b="1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软件的方法，以及提供验证服务。</a:t>
            </a:r>
            <a:endParaRPr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A39B598-E642-9D55-9FCD-C933B98230D9}"/>
              </a:ext>
            </a:extLst>
          </p:cNvPr>
          <p:cNvSpPr txBox="1">
            <a:spLocks/>
          </p:cNvSpPr>
          <p:nvPr/>
        </p:nvSpPr>
        <p:spPr>
          <a:xfrm>
            <a:off x="600075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4DD8D7D-B827-19B4-3AB1-90618A1D23C5}"/>
              </a:ext>
            </a:extLst>
          </p:cNvPr>
          <p:cNvSpPr txBox="1"/>
          <p:nvPr/>
        </p:nvSpPr>
        <p:spPr>
          <a:xfrm>
            <a:off x="1308100" y="3089821"/>
            <a:ext cx="9575800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随着芯片行业的发展，芯片结构越来越复杂，版本迭代越来越快速，应用场景越来越多样化，这些变化给芯片设计带来了巨大的挑战。人们注意到传统的设计方法已经不能再满足芯片设计需求，亟需一种全新的设计方法和理念，既能处理复杂的内部结构，又能应对功能的快速迭代，由此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应运而生。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2001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年，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率先由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Gartner Dataquest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定义和发布，并被大众所熟知，至今，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已经在芯片设计、验证以及仿真领域得到广泛应用。如果深入研究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的本质，它不是某种具体的设计语言、工具或平台，而是一种通用的设计和验证方法学，根据芯片各阶段的设计要求，在规格定义阶段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前期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、中期、后期利用这种方法对芯片的性能，功能，功耗进行建模，通过仿真得到某些参数或指标，作为芯片设计和优化参考。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043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C01EA-5BF5-5E13-1293-04CF5C31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背景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98C06C-BADF-2721-220B-D63021A9B850}"/>
              </a:ext>
            </a:extLst>
          </p:cNvPr>
          <p:cNvSpPr txBox="1"/>
          <p:nvPr/>
        </p:nvSpPr>
        <p:spPr>
          <a:xfrm>
            <a:off x="2066925" y="1294659"/>
            <a:ext cx="8058150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主要应用领域：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架构模型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(CA/AT)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：架构探索，评估与优化，架构设计阶段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功能模型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(TL)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：软件提前开发，软硬件并行开发，缩短研发周期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功耗模型：功耗评估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系统设计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(System Level Design)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：软硬件协同设计、验证与划分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Co-simulation(Model+RTL)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混合仿真：包括功能和性能仿真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高阶综合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(HLS)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：使用工具将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C++/SystemC+TLM2.0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模型直接综合成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代码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A0B8D99-3513-EE64-547E-6DB71EB352DA}"/>
              </a:ext>
            </a:extLst>
          </p:cNvPr>
          <p:cNvSpPr txBox="1"/>
          <p:nvPr/>
        </p:nvSpPr>
        <p:spPr>
          <a:xfrm>
            <a:off x="708025" y="4499524"/>
            <a:ext cx="102997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之所以能应用于不同领域，是因为采用了高级编程语言，建模灵活，快速迭代，可以实现不同抽象层次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(Abstraction Level)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的模型。如果非要从学术层面来定义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，可以理解为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利用适当的抽象来增加对系统的理解，并以具有成本效益的方式提高成功实现功能的可能性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。这里面涉及系统、抽象、软硬协同设计和验证以及功能实现等。业界根据这些设计方法和思想，经过多年发展，已经形成了开源和商用两大阵营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325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4536E5-4F48-69A3-76E0-0AE44837C02E}"/>
              </a:ext>
            </a:extLst>
          </p:cNvPr>
          <p:cNvSpPr txBox="1"/>
          <p:nvPr/>
        </p:nvSpPr>
        <p:spPr>
          <a:xfrm>
            <a:off x="1486875" y="1635755"/>
            <a:ext cx="9218250" cy="2785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在芯片架构设计过程，芯片建模工程师主要完成以下两种类型的模型：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芯片性能模型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lvl="1">
              <a:lnSpc>
                <a:spcPct val="200000"/>
              </a:lnSpc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精度可根据公司或评估需求而定，主要是用于性能仿真</a:t>
            </a:r>
            <a:r>
              <a:rPr lang="zh-CN" altLang="en-US" dirty="0">
                <a:solidFill>
                  <a:srgbClr val="191B1F"/>
                </a:solidFill>
                <a:latin typeface="-apple-system"/>
              </a:rPr>
              <a:t>，做架构验证优化和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架构探索。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-apple-system"/>
              </a:rPr>
              <a:t>芯片功能模型</a:t>
            </a:r>
            <a:endParaRPr lang="en-US" altLang="zh-CN" dirty="0">
              <a:solidFill>
                <a:srgbClr val="191B1F"/>
              </a:solidFill>
              <a:latin typeface="-apple-system"/>
            </a:endParaRPr>
          </a:p>
          <a:p>
            <a:pPr lvl="1">
              <a:lnSpc>
                <a:spcPct val="200000"/>
              </a:lnSpc>
            </a:pP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主要是提供给软件团队，以提前介入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firmware/driver/SDK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开发。</a:t>
            </a:r>
            <a:endParaRPr lang="en-US" altLang="zh-CN" b="0" i="0" dirty="0">
              <a:solidFill>
                <a:srgbClr val="191B1F"/>
              </a:solidFill>
              <a:effectLst/>
              <a:latin typeface="-apple-system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A63418C4-A697-DC9C-7998-441082F8C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ESL</a:t>
            </a:r>
            <a:r>
              <a:rPr lang="zh-CN" altLang="en-US" dirty="0">
                <a:solidFill>
                  <a:srgbClr val="0070C0"/>
                </a:solidFill>
              </a:rPr>
              <a:t>工作内容</a:t>
            </a:r>
          </a:p>
        </p:txBody>
      </p:sp>
    </p:spTree>
    <p:extLst>
      <p:ext uri="{BB962C8B-B14F-4D97-AF65-F5344CB8AC3E}">
        <p14:creationId xmlns:p14="http://schemas.microsoft.com/office/powerpoint/2010/main" val="3696028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AF8FD-306D-A852-A5BF-C6416914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zh-CN" altLang="en-US">
                <a:solidFill>
                  <a:srgbClr val="0070C0"/>
                </a:solidFill>
              </a:rPr>
              <a:t>性能模型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78DCE4-DFE7-09A3-018C-F17E0323A13F}"/>
              </a:ext>
            </a:extLst>
          </p:cNvPr>
          <p:cNvSpPr txBox="1"/>
          <p:nvPr/>
        </p:nvSpPr>
        <p:spPr>
          <a:xfrm>
            <a:off x="472280" y="1413574"/>
            <a:ext cx="4982370" cy="33741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性能模型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验证架构设计的主要工具或平台，在规格定义阶段并可以开始设计架构模型，迭代，测试和优化，将结果反馈给芯片架构师，不断精细化芯片参数，架构或性能模型应当具备以下几点要求：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模型精确性，抽象层次，可定量或定性分析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模型迭代，参数可配置，可快速迭代，可探索全新的架构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下一代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424F030-C826-C801-5BEE-D9017549F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075" y="1115647"/>
            <a:ext cx="5482018" cy="3969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031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CC5E6-5609-5C67-752F-3C1A903F9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功能模型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83E592-360E-41FE-019A-2AD9F2A2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666" y="1428309"/>
            <a:ext cx="6433334" cy="379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50C5DB7-BA77-80E5-E550-732B883AE8CB}"/>
              </a:ext>
            </a:extLst>
          </p:cNvPr>
          <p:cNvSpPr txBox="1"/>
          <p:nvPr/>
        </p:nvSpPr>
        <p:spPr>
          <a:xfrm>
            <a:off x="371551" y="1534186"/>
            <a:ext cx="5486324" cy="3789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软件开发依赖于硬件平台，为了实现硬件与软件并行开发，功能模型使软硬件并行开发成为可能。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功能模型或虚拟原型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(VP)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，在时间上可以提前至少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8~12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个月，给软件团队足够的时间来开发和优化软件，利用功能模型，可以开发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firmware/driver/API/boot flow/Linux/software stack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如果功能模型增加了时序和追踪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(Trace)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功能，还可以运行应用程序，用来分析软件的性能。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7673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90B946DB-657D-BB0B-0304-DB6DE5B0D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Full-chip</a:t>
            </a:r>
            <a:r>
              <a:rPr lang="zh-CN" altLang="en-US" dirty="0">
                <a:solidFill>
                  <a:srgbClr val="0070C0"/>
                </a:solidFill>
              </a:rPr>
              <a:t>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B65F62-844E-F763-6F1A-136491DBD55E}"/>
              </a:ext>
            </a:extLst>
          </p:cNvPr>
          <p:cNvSpPr txBox="1"/>
          <p:nvPr/>
        </p:nvSpPr>
        <p:spPr>
          <a:xfrm>
            <a:off x="1479550" y="5005622"/>
            <a:ext cx="9232900" cy="1712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功能模型是程序员视角模型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(Programmer View, PV)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，只要保证寄存器精度和数据传输正确即可，无需关注时序以及链路上数据的具体传输过程。如果有额外的需求，比如分析软件性能，可以在模型里面增加时序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(Timing)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、事件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(Event)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等信息，建模非常灵活，完全可以根据需求增加相应的特征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(Feature)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或功能。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A41331F-25DE-6D2C-BB57-235C3A555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23" y="1188026"/>
            <a:ext cx="6964353" cy="3759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54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4E864B4D-BFEF-97AE-D705-C8763D1F6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zh-CN" altLang="en-US" dirty="0">
                <a:solidFill>
                  <a:srgbClr val="0070C0"/>
                </a:solidFill>
              </a:rPr>
              <a:t>定位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F241F3-4DF9-9BEC-1FB2-3F747EA9DEE3}"/>
              </a:ext>
            </a:extLst>
          </p:cNvPr>
          <p:cNvSpPr txBox="1"/>
          <p:nvPr/>
        </p:nvSpPr>
        <p:spPr>
          <a:xfrm>
            <a:off x="1057237" y="4656218"/>
            <a:ext cx="10515600" cy="2127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芯片架构师收到了来自市场或客户的产品需求文档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(Product Requirement Document, PRD)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，需要根据产品需求文档量化芯片的参数和指标，即定义芯片规格，确定芯片里面某些子模块的具体参数和行为，比如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L1/L2/L3 cache size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，总线带宽，关键模块之间的时延，内存架构等，芯片研发初期，此时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RTL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还未开始开发，更是没有任何平台配合应用场景来验证参数的正确性和合理性，因此</a:t>
            </a: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模型在这个阶段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验证架构设计</a:t>
            </a:r>
            <a:r>
              <a:rPr lang="zh-CN" altLang="en-US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，提供仿真数据对支撑架构的迭代优化落地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800" dirty="0">
              <a:effectLst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EDEC333-5100-5090-B014-2A872BFF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946" y="655581"/>
            <a:ext cx="7477503" cy="4125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959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6B12C83-3132-B469-E6A9-DF03463DC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0"/>
            <a:ext cx="10515600" cy="1325563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</a:rPr>
              <a:t>ESL</a:t>
            </a:r>
            <a:r>
              <a:rPr lang="zh-CN" altLang="en-US" dirty="0">
                <a:solidFill>
                  <a:srgbClr val="0070C0"/>
                </a:solidFill>
              </a:rPr>
              <a:t>模型演进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ECFF65-112B-B51B-1400-B6B484421528}"/>
              </a:ext>
            </a:extLst>
          </p:cNvPr>
          <p:cNvSpPr txBox="1"/>
          <p:nvPr/>
        </p:nvSpPr>
        <p:spPr>
          <a:xfrm>
            <a:off x="717549" y="3429000"/>
            <a:ext cx="10756899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ESL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模型在芯片项目中演进的过程伴随这芯片设计研发的整个周期，在不同的项目阶段扮演不同的角色和定位。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最初的抽象层次较高的单元架构性能模型，演进到细粒度的系统性的架构模型，</a:t>
            </a:r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整体性能评估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基于性能模型的抽象层次，在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阶段进行架构细化，并根据架构模型进展迭代出功能模型。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架构</a:t>
            </a:r>
            <a:r>
              <a:rPr lang="en-US" altLang="zh-CN" dirty="0"/>
              <a:t>&amp;</a:t>
            </a:r>
            <a:r>
              <a:rPr lang="zh-CN" altLang="en-US" dirty="0"/>
              <a:t>性能的问题逐步收敛后，释放出来的人力就会放在功能完善上，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集成逻辑行为功能和寄存器描述，演进到功能模型。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功能模型集成完整寄存器行为描述，系统级功能完善后进而演进到</a:t>
            </a:r>
            <a:r>
              <a:rPr lang="en-US" altLang="zh-CN" dirty="0">
                <a:ea typeface="等线" panose="02010600030101010101" pitchFamily="2" charset="-122"/>
                <a:cs typeface="Times New Roman" panose="02020603050405020304" pitchFamily="18" charset="0"/>
              </a:rPr>
              <a:t>full-chip</a:t>
            </a:r>
            <a:r>
              <a:rPr lang="zh-CN" altLang="en-US" dirty="0">
                <a:ea typeface="等线" panose="02010600030101010101" pitchFamily="2" charset="-122"/>
                <a:cs typeface="Times New Roman" panose="02020603050405020304" pitchFamily="18" charset="0"/>
              </a:rPr>
              <a:t>功能模型。</a:t>
            </a:r>
            <a:endParaRPr lang="en-US" altLang="zh-CN" dirty="0"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F14E133-AEB6-CAAF-AC45-B96D79FCF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5563"/>
            <a:ext cx="121920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248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1644</Words>
  <Application>Microsoft Office PowerPoint</Application>
  <PresentationFormat>宽屏</PresentationFormat>
  <Paragraphs>56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-apple-system</vt:lpstr>
      <vt:lpstr>PingFang SC</vt:lpstr>
      <vt:lpstr>等线</vt:lpstr>
      <vt:lpstr>等线 Light</vt:lpstr>
      <vt:lpstr>Arial</vt:lpstr>
      <vt:lpstr>Symbol</vt:lpstr>
      <vt:lpstr>Office 主题​​</vt:lpstr>
      <vt:lpstr>ESL模型演进</vt:lpstr>
      <vt:lpstr>PowerPoint 演示文稿</vt:lpstr>
      <vt:lpstr>背景</vt:lpstr>
      <vt:lpstr>ESL工作内容</vt:lpstr>
      <vt:lpstr>性能模型</vt:lpstr>
      <vt:lpstr>功能模型</vt:lpstr>
      <vt:lpstr>Full-chip模型</vt:lpstr>
      <vt:lpstr>定位</vt:lpstr>
      <vt:lpstr>ESL模型演进</vt:lpstr>
      <vt:lpstr>ESL模型演进</vt:lpstr>
      <vt:lpstr>ESL目标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Jayden Han</dc:creator>
  <cp:lastModifiedBy>Jayden Han</cp:lastModifiedBy>
  <cp:revision>149</cp:revision>
  <dcterms:created xsi:type="dcterms:W3CDTF">2024-08-30T09:48:16Z</dcterms:created>
  <dcterms:modified xsi:type="dcterms:W3CDTF">2024-09-09T08:51:42Z</dcterms:modified>
</cp:coreProperties>
</file>