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43463" cy="42773600"/>
  <p:notesSz cx="6858000" cy="9144000"/>
  <p:defaultTextStyle>
    <a:defPPr>
      <a:defRPr lang="de-DE"/>
    </a:defPPr>
    <a:lvl1pPr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085975" indent="-1628775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171950" indent="-3257550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257925" indent="-4886325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343900" indent="-6515100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183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000000"/>
    <a:srgbClr val="F8F8F8"/>
    <a:srgbClr val="FFD300"/>
    <a:srgbClr val="FFFFCC"/>
    <a:srgbClr val="FFE48F"/>
    <a:srgbClr val="FF3300"/>
    <a:srgbClr val="FFFFFF"/>
    <a:srgbClr val="00457D"/>
    <a:srgbClr val="88A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20BA-867F-4DD8-AC34-4EF1799D7748}" v="290" dt="2018-07-09T12:19:02.696"/>
    <p1510:client id="{3B00BD98-5BAE-4863-ABF0-1337BBB7B6B2}" v="136" dt="2018-07-10T15:20:23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472"/>
        <p:guide pos="1832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3d06c14e13b14dddb5b2913b41ab39aa710679f378145466475ebd7f1cf7e4aa::" providerId="AD" clId="Web-{F1E59E6D-8533-4912-89AD-D5BEBFFA22A2}"/>
    <pc:docChg chg="modSld">
      <pc:chgData name="Gastbenutzer" userId="S::urn:spo:anon#3d06c14e13b14dddb5b2913b41ab39aa710679f378145466475ebd7f1cf7e4aa::" providerId="AD" clId="Web-{F1E59E6D-8533-4912-89AD-D5BEBFFA22A2}" dt="2018-07-07T15:05:13.330" v="18" actId="1076"/>
      <pc:docMkLst>
        <pc:docMk/>
      </pc:docMkLst>
      <pc:sldChg chg="modSp">
        <pc:chgData name="Gastbenutzer" userId="S::urn:spo:anon#3d06c14e13b14dddb5b2913b41ab39aa710679f378145466475ebd7f1cf7e4aa::" providerId="AD" clId="Web-{F1E59E6D-8533-4912-89AD-D5BEBFFA22A2}" dt="2018-07-07T15:05:13.330" v="18" actId="1076"/>
        <pc:sldMkLst>
          <pc:docMk/>
          <pc:sldMk cId="0" sldId="256"/>
        </pc:sldMkLst>
        <pc:spChg chg="mod">
          <ac:chgData name="Gastbenutzer" userId="S::urn:spo:anon#3d06c14e13b14dddb5b2913b41ab39aa710679f378145466475ebd7f1cf7e4aa::" providerId="AD" clId="Web-{F1E59E6D-8533-4912-89AD-D5BEBFFA22A2}" dt="2018-07-07T14:42:02.372" v="11" actId="20577"/>
          <ac:spMkLst>
            <pc:docMk/>
            <pc:sldMk cId="0" sldId="256"/>
            <ac:spMk id="5" creationId="{F31457C8-2185-CC4E-9A00-940C03FBD393}"/>
          </ac:spMkLst>
        </pc:spChg>
        <pc:spChg chg="mod">
          <ac:chgData name="Gastbenutzer" userId="S::urn:spo:anon#3d06c14e13b14dddb5b2913b41ab39aa710679f378145466475ebd7f1cf7e4aa::" providerId="AD" clId="Web-{F1E59E6D-8533-4912-89AD-D5BEBFFA22A2}" dt="2018-07-07T14:38:45.794" v="2" actId="20577"/>
          <ac:spMkLst>
            <pc:docMk/>
            <pc:sldMk cId="0" sldId="256"/>
            <ac:spMk id="21" creationId="{731863D8-954E-4EE2-B04F-4B49D499E496}"/>
          </ac:spMkLst>
        </pc:spChg>
        <pc:picChg chg="mod">
          <ac:chgData name="Gastbenutzer" userId="S::urn:spo:anon#3d06c14e13b14dddb5b2913b41ab39aa710679f378145466475ebd7f1cf7e4aa::" providerId="AD" clId="Web-{F1E59E6D-8533-4912-89AD-D5BEBFFA22A2}" dt="2018-07-07T15:05:13.330" v="18" actId="1076"/>
          <ac:picMkLst>
            <pc:docMk/>
            <pc:sldMk cId="0" sldId="256"/>
            <ac:picMk id="18" creationId="{F0534F1B-EB71-4C08-AA77-8ABE6C2656ED}"/>
          </ac:picMkLst>
        </pc:picChg>
      </pc:sldChg>
    </pc:docChg>
  </pc:docChgLst>
  <pc:docChgLst>
    <pc:chgData name="Johanna Barbara Seibert" userId="S::johanna-barbara.seibert@stud.uni-bamberg.de::4da910c3-2bf8-46b6-a0ed-11db4ff16522" providerId="AD" clId="Web-{B7FB82AA-051D-41D8-B8F3-61B4DE8EE248}"/>
    <pc:docChg chg="modSld">
      <pc:chgData name="Johanna Barbara Seibert" userId="S::johanna-barbara.seibert@stud.uni-bamberg.de::4da910c3-2bf8-46b6-a0ed-11db4ff16522" providerId="AD" clId="Web-{B7FB82AA-051D-41D8-B8F3-61B4DE8EE248}" dt="2018-07-05T12:35:53.283" v="927" actId="20577"/>
      <pc:docMkLst>
        <pc:docMk/>
      </pc:docMkLst>
      <pc:sldChg chg="addSp delSp modSp">
        <pc:chgData name="Johanna Barbara Seibert" userId="S::johanna-barbara.seibert@stud.uni-bamberg.de::4da910c3-2bf8-46b6-a0ed-11db4ff16522" providerId="AD" clId="Web-{B7FB82AA-051D-41D8-B8F3-61B4DE8EE248}" dt="2018-07-05T12:35:52.392" v="925" actId="20577"/>
        <pc:sldMkLst>
          <pc:docMk/>
          <pc:sldMk cId="0" sldId="256"/>
        </pc:sldMkLst>
        <pc:spChg chg="mod">
          <ac:chgData name="Johanna Barbara Seibert" userId="S::johanna-barbara.seibert@stud.uni-bamberg.de::4da910c3-2bf8-46b6-a0ed-11db4ff16522" providerId="AD" clId="Web-{B7FB82AA-051D-41D8-B8F3-61B4DE8EE248}" dt="2018-07-05T11:13:17.539" v="16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Johanna Barbara Seibert" userId="S::johanna-barbara.seibert@stud.uni-bamberg.de::4da910c3-2bf8-46b6-a0ed-11db4ff16522" providerId="AD" clId="Web-{B7FB82AA-051D-41D8-B8F3-61B4DE8EE248}" dt="2018-07-05T12:25:18.240" v="720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Johanna Barbara Seibert" userId="S::johanna-barbara.seibert@stud.uni-bamberg.de::4da910c3-2bf8-46b6-a0ed-11db4ff16522" providerId="AD" clId="Web-{B7FB82AA-051D-41D8-B8F3-61B4DE8EE248}" dt="2018-07-05T11:16:08.290" v="89" actId="20577"/>
          <ac:spMkLst>
            <pc:docMk/>
            <pc:sldMk cId="0" sldId="256"/>
            <ac:spMk id="10" creationId="{00000000-0000-0000-0000-000000000000}"/>
          </ac:spMkLst>
        </pc:spChg>
        <pc:spChg chg="add del mod">
          <ac:chgData name="Johanna Barbara Seibert" userId="S::johanna-barbara.seibert@stud.uni-bamberg.de::4da910c3-2bf8-46b6-a0ed-11db4ff16522" providerId="AD" clId="Web-{B7FB82AA-051D-41D8-B8F3-61B4DE8EE248}" dt="2018-07-05T11:58:25.019" v="322"/>
          <ac:spMkLst>
            <pc:docMk/>
            <pc:sldMk cId="0" sldId="256"/>
            <ac:spMk id="13" creationId="{A96D95B3-338A-4859-B63F-29D4412D151B}"/>
          </ac:spMkLst>
        </pc:spChg>
        <pc:spChg chg="add del mod">
          <ac:chgData name="Johanna Barbara Seibert" userId="S::johanna-barbara.seibert@stud.uni-bamberg.de::4da910c3-2bf8-46b6-a0ed-11db4ff16522" providerId="AD" clId="Web-{B7FB82AA-051D-41D8-B8F3-61B4DE8EE248}" dt="2018-07-05T11:55:06.645" v="274"/>
          <ac:spMkLst>
            <pc:docMk/>
            <pc:sldMk cId="0" sldId="256"/>
            <ac:spMk id="14" creationId="{DE7DAB39-3FE1-4AF7-A31D-C2992E8E148B}"/>
          </ac:spMkLst>
        </pc:spChg>
        <pc:spChg chg="add del mod">
          <ac:chgData name="Johanna Barbara Seibert" userId="S::johanna-barbara.seibert@stud.uni-bamberg.de::4da910c3-2bf8-46b6-a0ed-11db4ff16522" providerId="AD" clId="Web-{B7FB82AA-051D-41D8-B8F3-61B4DE8EE248}" dt="2018-07-05T11:48:44.687" v="242"/>
          <ac:spMkLst>
            <pc:docMk/>
            <pc:sldMk cId="0" sldId="256"/>
            <ac:spMk id="15" creationId="{EAB974C7-ABFC-4D7F-A0B1-54F1276F51E5}"/>
          </ac:spMkLst>
        </pc:spChg>
        <pc:spChg chg="add del">
          <ac:chgData name="Johanna Barbara Seibert" userId="S::johanna-barbara.seibert@stud.uni-bamberg.de::4da910c3-2bf8-46b6-a0ed-11db4ff16522" providerId="AD" clId="Web-{B7FB82AA-051D-41D8-B8F3-61B4DE8EE248}" dt="2018-07-05T11:48:41.922" v="241"/>
          <ac:spMkLst>
            <pc:docMk/>
            <pc:sldMk cId="0" sldId="256"/>
            <ac:spMk id="16" creationId="{63B4DE51-6B57-4C0E-8DDC-D0509A4ED71F}"/>
          </ac:spMkLst>
        </pc:spChg>
        <pc:spChg chg="add del mod">
          <ac:chgData name="Johanna Barbara Seibert" userId="S::johanna-barbara.seibert@stud.uni-bamberg.de::4da910c3-2bf8-46b6-a0ed-11db4ff16522" providerId="AD" clId="Web-{B7FB82AA-051D-41D8-B8F3-61B4DE8EE248}" dt="2018-07-05T11:55:18.987" v="279"/>
          <ac:spMkLst>
            <pc:docMk/>
            <pc:sldMk cId="0" sldId="256"/>
            <ac:spMk id="18" creationId="{8F48FD9D-9AAB-4DF0-A8BB-D1A17F77F7EE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25:18.302" v="721" actId="1076"/>
          <ac:spMkLst>
            <pc:docMk/>
            <pc:sldMk cId="0" sldId="256"/>
            <ac:spMk id="19" creationId="{21F20B3C-4FA1-4DD8-8F4B-6050932FBE82}"/>
          </ac:spMkLst>
        </pc:spChg>
        <pc:spChg chg="del">
          <ac:chgData name="Johanna Barbara Seibert" userId="S::johanna-barbara.seibert@stud.uni-bamberg.de::4da910c3-2bf8-46b6-a0ed-11db4ff16522" providerId="AD" clId="Web-{B7FB82AA-051D-41D8-B8F3-61B4DE8EE248}" dt="2018-07-05T12:14:18.746" v="526"/>
          <ac:spMkLst>
            <pc:docMk/>
            <pc:sldMk cId="0" sldId="256"/>
            <ac:spMk id="20" creationId="{00000000-0000-0000-0000-000000000000}"/>
          </ac:spMkLst>
        </pc:spChg>
        <pc:spChg chg="add del mod">
          <ac:chgData name="Johanna Barbara Seibert" userId="S::johanna-barbara.seibert@stud.uni-bamberg.de::4da910c3-2bf8-46b6-a0ed-11db4ff16522" providerId="AD" clId="Web-{B7FB82AA-051D-41D8-B8F3-61B4DE8EE248}" dt="2018-07-05T12:19:44.998" v="601"/>
          <ac:spMkLst>
            <pc:docMk/>
            <pc:sldMk cId="0" sldId="256"/>
            <ac:spMk id="23" creationId="{CF09C9A0-F2BC-4D62-A1DD-6EE54CFD5C13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25:17.755" v="710" actId="1076"/>
          <ac:spMkLst>
            <pc:docMk/>
            <pc:sldMk cId="0" sldId="256"/>
            <ac:spMk id="28" creationId="{50E63FDC-00D4-4894-9EBF-A51E6A2A7A0F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25:17.802" v="711" actId="1076"/>
          <ac:spMkLst>
            <pc:docMk/>
            <pc:sldMk cId="0" sldId="256"/>
            <ac:spMk id="32" creationId="{FC8EF78C-1CED-4C5B-B906-9F2D19EC51CE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25:18.037" v="716" actId="1076"/>
          <ac:spMkLst>
            <pc:docMk/>
            <pc:sldMk cId="0" sldId="256"/>
            <ac:spMk id="33" creationId="{D1E64C81-0C3F-4A45-947F-8139C68DB7BE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25:18.084" v="717" actId="1076"/>
          <ac:spMkLst>
            <pc:docMk/>
            <pc:sldMk cId="0" sldId="256"/>
            <ac:spMk id="34" creationId="{561B63E0-6209-44F7-823A-CA906708761A}"/>
          </ac:spMkLst>
        </pc:spChg>
        <pc:spChg chg="add mod ord">
          <ac:chgData name="Johanna Barbara Seibert" userId="S::johanna-barbara.seibert@stud.uni-bamberg.de::4da910c3-2bf8-46b6-a0ed-11db4ff16522" providerId="AD" clId="Web-{B7FB82AA-051D-41D8-B8F3-61B4DE8EE248}" dt="2018-07-05T12:25:17.521" v="705" actId="1076"/>
          <ac:spMkLst>
            <pc:docMk/>
            <pc:sldMk cId="0" sldId="256"/>
            <ac:spMk id="38" creationId="{9F7791C8-8195-468A-9042-972F01DC4FCB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25:18.193" v="719" actId="1076"/>
          <ac:spMkLst>
            <pc:docMk/>
            <pc:sldMk cId="0" sldId="256"/>
            <ac:spMk id="39" creationId="{1C7C92B3-4E7A-4973-8C35-29D49A8CD30B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25:18.146" v="718" actId="1076"/>
          <ac:spMkLst>
            <pc:docMk/>
            <pc:sldMk cId="0" sldId="256"/>
            <ac:spMk id="41" creationId="{CC9DDE23-7B2E-4C87-B994-4F6B055E2567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35:52.392" v="925" actId="20577"/>
          <ac:spMkLst>
            <pc:docMk/>
            <pc:sldMk cId="0" sldId="256"/>
            <ac:spMk id="42" creationId="{7EB3BD8D-3E5C-4F10-8428-388CE3F39CAD}"/>
          </ac:spMkLst>
        </pc:spChg>
        <pc:spChg chg="add mod">
          <ac:chgData name="Johanna Barbara Seibert" userId="S::johanna-barbara.seibert@stud.uni-bamberg.de::4da910c3-2bf8-46b6-a0ed-11db4ff16522" providerId="AD" clId="Web-{B7FB82AA-051D-41D8-B8F3-61B4DE8EE248}" dt="2018-07-05T12:35:44.048" v="923" actId="20577"/>
          <ac:spMkLst>
            <pc:docMk/>
            <pc:sldMk cId="0" sldId="256"/>
            <ac:spMk id="45" creationId="{2AC61261-4B78-46D9-A6CD-BBD204F35BF6}"/>
          </ac:spMkLst>
        </pc:spChg>
        <pc:spChg chg="mod">
          <ac:chgData name="Johanna Barbara Seibert" userId="S::johanna-barbara.seibert@stud.uni-bamberg.de::4da910c3-2bf8-46b6-a0ed-11db4ff16522" providerId="AD" clId="Web-{B7FB82AA-051D-41D8-B8F3-61B4DE8EE248}" dt="2018-07-05T12:31:02.886" v="794" actId="1076"/>
          <ac:spMkLst>
            <pc:docMk/>
            <pc:sldMk cId="0" sldId="256"/>
            <ac:spMk id="51" creationId="{00000000-0000-0000-0000-000000000000}"/>
          </ac:spMkLst>
        </pc:spChg>
        <pc:spChg chg="mod">
          <ac:chgData name="Johanna Barbara Seibert" userId="S::johanna-barbara.seibert@stud.uni-bamberg.de::4da910c3-2bf8-46b6-a0ed-11db4ff16522" providerId="AD" clId="Web-{B7FB82AA-051D-41D8-B8F3-61B4DE8EE248}" dt="2018-07-05T12:25:17.568" v="706" actId="1076"/>
          <ac:spMkLst>
            <pc:docMk/>
            <pc:sldMk cId="0" sldId="256"/>
            <ac:spMk id="53" creationId="{00000000-0000-0000-0000-000000000000}"/>
          </ac:spMkLst>
        </pc:spChg>
        <pc:picChg chg="add del mod">
          <ac:chgData name="Johanna Barbara Seibert" userId="S::johanna-barbara.seibert@stud.uni-bamberg.de::4da910c3-2bf8-46b6-a0ed-11db4ff16522" providerId="AD" clId="Web-{B7FB82AA-051D-41D8-B8F3-61B4DE8EE248}" dt="2018-07-05T11:31:51.767" v="115"/>
          <ac:picMkLst>
            <pc:docMk/>
            <pc:sldMk cId="0" sldId="256"/>
            <ac:picMk id="5" creationId="{CB6551BB-49B5-4171-AFB6-0A28BE729BA1}"/>
          </ac:picMkLst>
        </pc:picChg>
        <pc:picChg chg="add del mod">
          <ac:chgData name="Johanna Barbara Seibert" userId="S::johanna-barbara.seibert@stud.uni-bamberg.de::4da910c3-2bf8-46b6-a0ed-11db4ff16522" providerId="AD" clId="Web-{B7FB82AA-051D-41D8-B8F3-61B4DE8EE248}" dt="2018-07-05T11:32:11.642" v="121"/>
          <ac:picMkLst>
            <pc:docMk/>
            <pc:sldMk cId="0" sldId="256"/>
            <ac:picMk id="7" creationId="{B87CDD5F-605B-48D4-9893-B1D57766D24E}"/>
          </ac:picMkLst>
        </pc:picChg>
        <pc:picChg chg="add del mod">
          <ac:chgData name="Johanna Barbara Seibert" userId="S::johanna-barbara.seibert@stud.uni-bamberg.de::4da910c3-2bf8-46b6-a0ed-11db4ff16522" providerId="AD" clId="Web-{B7FB82AA-051D-41D8-B8F3-61B4DE8EE248}" dt="2018-07-05T11:58:27.753" v="323"/>
          <ac:picMkLst>
            <pc:docMk/>
            <pc:sldMk cId="0" sldId="256"/>
            <ac:picMk id="11" creationId="{573DC580-4FB6-49AA-A913-B328EF7C9736}"/>
          </ac:picMkLst>
        </pc:picChg>
        <pc:picChg chg="add del mod">
          <ac:chgData name="Johanna Barbara Seibert" userId="S::johanna-barbara.seibert@stud.uni-bamberg.de::4da910c3-2bf8-46b6-a0ed-11db4ff16522" providerId="AD" clId="Web-{B7FB82AA-051D-41D8-B8F3-61B4DE8EE248}" dt="2018-07-05T12:19:39.451" v="599"/>
          <ac:picMkLst>
            <pc:docMk/>
            <pc:sldMk cId="0" sldId="256"/>
            <ac:picMk id="21" creationId="{E9B74386-5788-4FEF-9154-C6AAFC9A86F2}"/>
          </ac:picMkLst>
        </pc:picChg>
        <pc:picChg chg="add mod">
          <ac:chgData name="Johanna Barbara Seibert" userId="S::johanna-barbara.seibert@stud.uni-bamberg.de::4da910c3-2bf8-46b6-a0ed-11db4ff16522" providerId="AD" clId="Web-{B7FB82AA-051D-41D8-B8F3-61B4DE8EE248}" dt="2018-07-05T12:25:17.615" v="707" actId="1076"/>
          <ac:picMkLst>
            <pc:docMk/>
            <pc:sldMk cId="0" sldId="256"/>
            <ac:picMk id="24" creationId="{2EF83B64-98F5-47A2-9372-2839DF2C028D}"/>
          </ac:picMkLst>
        </pc:picChg>
        <pc:picChg chg="add mod">
          <ac:chgData name="Johanna Barbara Seibert" userId="S::johanna-barbara.seibert@stud.uni-bamberg.de::4da910c3-2bf8-46b6-a0ed-11db4ff16522" providerId="AD" clId="Web-{B7FB82AA-051D-41D8-B8F3-61B4DE8EE248}" dt="2018-07-05T12:25:17.849" v="712" actId="1076"/>
          <ac:picMkLst>
            <pc:docMk/>
            <pc:sldMk cId="0" sldId="256"/>
            <ac:picMk id="29" creationId="{F0A5DBD5-D75D-4A34-8D9D-BA4986DF1C85}"/>
          </ac:picMkLst>
        </pc:picChg>
        <pc:cxnChg chg="add mod">
          <ac:chgData name="Johanna Barbara Seibert" userId="S::johanna-barbara.seibert@stud.uni-bamberg.de::4da910c3-2bf8-46b6-a0ed-11db4ff16522" providerId="AD" clId="Web-{B7FB82AA-051D-41D8-B8F3-61B4DE8EE248}" dt="2018-07-05T12:25:17.662" v="708" actId="1076"/>
          <ac:cxnSpMkLst>
            <pc:docMk/>
            <pc:sldMk cId="0" sldId="256"/>
            <ac:cxnSpMk id="26" creationId="{DABBAFA9-8047-4807-9641-3B922E3C65DE}"/>
          </ac:cxnSpMkLst>
        </pc:cxnChg>
        <pc:cxnChg chg="add mod">
          <ac:chgData name="Johanna Barbara Seibert" userId="S::johanna-barbara.seibert@stud.uni-bamberg.de::4da910c3-2bf8-46b6-a0ed-11db4ff16522" providerId="AD" clId="Web-{B7FB82AA-051D-41D8-B8F3-61B4DE8EE248}" dt="2018-07-05T12:25:17.709" v="709" actId="1076"/>
          <ac:cxnSpMkLst>
            <pc:docMk/>
            <pc:sldMk cId="0" sldId="256"/>
            <ac:cxnSpMk id="30" creationId="{0F576C74-34FF-4A0B-BC6E-CCA2A90E505B}"/>
          </ac:cxnSpMkLst>
        </pc:cxnChg>
        <pc:cxnChg chg="add mod">
          <ac:chgData name="Johanna Barbara Seibert" userId="S::johanna-barbara.seibert@stud.uni-bamberg.de::4da910c3-2bf8-46b6-a0ed-11db4ff16522" providerId="AD" clId="Web-{B7FB82AA-051D-41D8-B8F3-61B4DE8EE248}" dt="2018-07-05T12:25:17.896" v="713" actId="1076"/>
          <ac:cxnSpMkLst>
            <pc:docMk/>
            <pc:sldMk cId="0" sldId="256"/>
            <ac:cxnSpMk id="35" creationId="{7926EB2A-CDE3-4963-92BF-00A814C2ECC6}"/>
          </ac:cxnSpMkLst>
        </pc:cxnChg>
        <pc:cxnChg chg="add mod">
          <ac:chgData name="Johanna Barbara Seibert" userId="S::johanna-barbara.seibert@stud.uni-bamberg.de::4da910c3-2bf8-46b6-a0ed-11db4ff16522" providerId="AD" clId="Web-{B7FB82AA-051D-41D8-B8F3-61B4DE8EE248}" dt="2018-07-05T12:25:17.943" v="714" actId="1076"/>
          <ac:cxnSpMkLst>
            <pc:docMk/>
            <pc:sldMk cId="0" sldId="256"/>
            <ac:cxnSpMk id="36" creationId="{583BA586-972C-48EB-A384-45BD401C8871}"/>
          </ac:cxnSpMkLst>
        </pc:cxnChg>
        <pc:cxnChg chg="add mod">
          <ac:chgData name="Johanna Barbara Seibert" userId="S::johanna-barbara.seibert@stud.uni-bamberg.de::4da910c3-2bf8-46b6-a0ed-11db4ff16522" providerId="AD" clId="Web-{B7FB82AA-051D-41D8-B8F3-61B4DE8EE248}" dt="2018-07-05T12:25:17.990" v="715" actId="1076"/>
          <ac:cxnSpMkLst>
            <pc:docMk/>
            <pc:sldMk cId="0" sldId="256"/>
            <ac:cxnSpMk id="37" creationId="{A4A88048-4EFC-488E-928D-B7D6BF045E87}"/>
          </ac:cxnSpMkLst>
        </pc:cxnChg>
        <pc:cxnChg chg="add del mod">
          <ac:chgData name="Johanna Barbara Seibert" userId="S::johanna-barbara.seibert@stud.uni-bamberg.de::4da910c3-2bf8-46b6-a0ed-11db4ff16522" providerId="AD" clId="Web-{B7FB82AA-051D-41D8-B8F3-61B4DE8EE248}" dt="2018-07-05T12:13:04.636" v="514"/>
          <ac:cxnSpMkLst>
            <pc:docMk/>
            <pc:sldMk cId="0" sldId="256"/>
            <ac:cxnSpMk id="40" creationId="{8A999AD3-86A1-4A93-B3A4-53BF7D3981F4}"/>
          </ac:cxnSpMkLst>
        </pc:cxnChg>
      </pc:sldChg>
    </pc:docChg>
  </pc:docChgLst>
  <pc:docChgLst>
    <pc:chgData name="Johanna Barbara Seibert" userId="S::johanna-barbara.seibert@stud.uni-bamberg.de::4da910c3-2bf8-46b6-a0ed-11db4ff16522" providerId="AD" clId="Web-{CA1EA628-9319-48C9-B1F0-893B47BE7A72}"/>
    <pc:docChg chg="modSld">
      <pc:chgData name="Johanna Barbara Seibert" userId="S::johanna-barbara.seibert@stud.uni-bamberg.de::4da910c3-2bf8-46b6-a0ed-11db4ff16522" providerId="AD" clId="Web-{CA1EA628-9319-48C9-B1F0-893B47BE7A72}" dt="2018-07-10T13:20:32.527" v="29" actId="20577"/>
      <pc:docMkLst>
        <pc:docMk/>
      </pc:docMkLst>
      <pc:sldChg chg="addSp modSp">
        <pc:chgData name="Johanna Barbara Seibert" userId="S::johanna-barbara.seibert@stud.uni-bamberg.de::4da910c3-2bf8-46b6-a0ed-11db4ff16522" providerId="AD" clId="Web-{CA1EA628-9319-48C9-B1F0-893B47BE7A72}" dt="2018-07-10T13:20:32.527" v="28" actId="20577"/>
        <pc:sldMkLst>
          <pc:docMk/>
          <pc:sldMk cId="0" sldId="256"/>
        </pc:sldMkLst>
        <pc:spChg chg="mod">
          <ac:chgData name="Johanna Barbara Seibert" userId="S::johanna-barbara.seibert@stud.uni-bamberg.de::4da910c3-2bf8-46b6-a0ed-11db4ff16522" providerId="AD" clId="Web-{CA1EA628-9319-48C9-B1F0-893B47BE7A72}" dt="2018-07-10T13:19:08.855" v="16" actId="20577"/>
          <ac:spMkLst>
            <pc:docMk/>
            <pc:sldMk cId="0" sldId="256"/>
            <ac:spMk id="8" creationId="{ABABEB03-B1F2-4D03-A097-63F0FB9095BD}"/>
          </ac:spMkLst>
        </pc:spChg>
        <pc:spChg chg="mod">
          <ac:chgData name="Johanna Barbara Seibert" userId="S::johanna-barbara.seibert@stud.uni-bamberg.de::4da910c3-2bf8-46b6-a0ed-11db4ff16522" providerId="AD" clId="Web-{CA1EA628-9319-48C9-B1F0-893B47BE7A72}" dt="2018-07-10T13:20:32.527" v="28" actId="20577"/>
          <ac:spMkLst>
            <pc:docMk/>
            <pc:sldMk cId="0" sldId="256"/>
            <ac:spMk id="55" creationId="{D0C24DBC-47FC-4492-80A1-2DC1FFFCCD1C}"/>
          </ac:spMkLst>
        </pc:spChg>
        <pc:picChg chg="mod">
          <ac:chgData name="Johanna Barbara Seibert" userId="S::johanna-barbara.seibert@stud.uni-bamberg.de::4da910c3-2bf8-46b6-a0ed-11db4ff16522" providerId="AD" clId="Web-{CA1EA628-9319-48C9-B1F0-893B47BE7A72}" dt="2018-07-10T13:18:43.777" v="15" actId="14100"/>
          <ac:picMkLst>
            <pc:docMk/>
            <pc:sldMk cId="0" sldId="256"/>
            <ac:picMk id="12" creationId="{C5C2553D-8FA2-488A-A010-05539B0896B6}"/>
          </ac:picMkLst>
        </pc:picChg>
        <pc:picChg chg="add mod">
          <ac:chgData name="Johanna Barbara Seibert" userId="S::johanna-barbara.seibert@stud.uni-bamberg.de::4da910c3-2bf8-46b6-a0ed-11db4ff16522" providerId="AD" clId="Web-{CA1EA628-9319-48C9-B1F0-893B47BE7A72}" dt="2018-07-10T13:19:37.215" v="23" actId="14100"/>
          <ac:picMkLst>
            <pc:docMk/>
            <pc:sldMk cId="0" sldId="256"/>
            <ac:picMk id="15" creationId="{455B8A96-9184-4802-ABE0-78BC015273FC}"/>
          </ac:picMkLst>
        </pc:picChg>
      </pc:sldChg>
    </pc:docChg>
  </pc:docChgLst>
  <pc:docChgLst>
    <pc:chgData name="Jan Martin" userId="S::jan.martin@stud.uni-bamberg.de::b873fd9d-ebd8-408a-9721-766acea6f832" providerId="AD" clId="Web-{053320BA-867F-4DD8-AC34-4EF1799D7748}"/>
    <pc:docChg chg="modSld">
      <pc:chgData name="Jan Martin" userId="S::jan.martin@stud.uni-bamberg.de::b873fd9d-ebd8-408a-9721-766acea6f832" providerId="AD" clId="Web-{053320BA-867F-4DD8-AC34-4EF1799D7748}" dt="2018-07-09T12:19:02.696" v="288" actId="20577"/>
      <pc:docMkLst>
        <pc:docMk/>
      </pc:docMkLst>
      <pc:sldChg chg="addSp delSp modSp">
        <pc:chgData name="Jan Martin" userId="S::jan.martin@stud.uni-bamberg.de::b873fd9d-ebd8-408a-9721-766acea6f832" providerId="AD" clId="Web-{053320BA-867F-4DD8-AC34-4EF1799D7748}" dt="2018-07-09T12:19:02.696" v="288" actId="20577"/>
        <pc:sldMkLst>
          <pc:docMk/>
          <pc:sldMk cId="0" sldId="256"/>
        </pc:sldMkLst>
        <pc:spChg chg="mod">
          <ac:chgData name="Jan Martin" userId="S::jan.martin@stud.uni-bamberg.de::b873fd9d-ebd8-408a-9721-766acea6f832" providerId="AD" clId="Web-{053320BA-867F-4DD8-AC34-4EF1799D7748}" dt="2018-07-09T11:53:51.568" v="29" actId="1076"/>
          <ac:spMkLst>
            <pc:docMk/>
            <pc:sldMk cId="0" sldId="256"/>
            <ac:spMk id="5" creationId="{F31457C8-2185-CC4E-9A00-940C03FBD393}"/>
          </ac:spMkLst>
        </pc:spChg>
        <pc:spChg chg="add mod">
          <ac:chgData name="Jan Martin" userId="S::jan.martin@stud.uni-bamberg.de::b873fd9d-ebd8-408a-9721-766acea6f832" providerId="AD" clId="Web-{053320BA-867F-4DD8-AC34-4EF1799D7748}" dt="2018-07-09T12:14:31.749" v="258" actId="1076"/>
          <ac:spMkLst>
            <pc:docMk/>
            <pc:sldMk cId="0" sldId="256"/>
            <ac:spMk id="13" creationId="{7FE97F37-6398-43C3-8F2E-620F22760DCD}"/>
          </ac:spMkLst>
        </pc:spChg>
        <pc:spChg chg="mod">
          <ac:chgData name="Jan Martin" userId="S::jan.martin@stud.uni-bamberg.de::b873fd9d-ebd8-408a-9721-766acea6f832" providerId="AD" clId="Web-{053320BA-867F-4DD8-AC34-4EF1799D7748}" dt="2018-07-09T12:19:02.696" v="288" actId="20577"/>
          <ac:spMkLst>
            <pc:docMk/>
            <pc:sldMk cId="0" sldId="256"/>
            <ac:spMk id="31" creationId="{428163EB-5E71-4137-973E-9F09071E9E20}"/>
          </ac:spMkLst>
        </pc:spChg>
        <pc:spChg chg="mod">
          <ac:chgData name="Jan Martin" userId="S::jan.martin@stud.uni-bamberg.de::b873fd9d-ebd8-408a-9721-766acea6f832" providerId="AD" clId="Web-{053320BA-867F-4DD8-AC34-4EF1799D7748}" dt="2018-07-09T12:11:01.742" v="112" actId="20577"/>
          <ac:spMkLst>
            <pc:docMk/>
            <pc:sldMk cId="0" sldId="256"/>
            <ac:spMk id="46" creationId="{035D3901-1EF3-4A51-8CA0-30DEFBA1343F}"/>
          </ac:spMkLst>
        </pc:spChg>
        <pc:spChg chg="add del">
          <ac:chgData name="Jan Martin" userId="S::jan.martin@stud.uni-bamberg.de::b873fd9d-ebd8-408a-9721-766acea6f832" providerId="AD" clId="Web-{053320BA-867F-4DD8-AC34-4EF1799D7748}" dt="2018-07-09T11:53:53.850" v="30"/>
          <ac:spMkLst>
            <pc:docMk/>
            <pc:sldMk cId="0" sldId="256"/>
            <ac:spMk id="47" creationId="{0F199BE9-C334-46DF-9037-A4D27704C75B}"/>
          </ac:spMkLst>
        </pc:spChg>
        <pc:spChg chg="add mod ord">
          <ac:chgData name="Jan Martin" userId="S::jan.martin@stud.uni-bamberg.de::b873fd9d-ebd8-408a-9721-766acea6f832" providerId="AD" clId="Web-{053320BA-867F-4DD8-AC34-4EF1799D7748}" dt="2018-07-09T12:12:42.948" v="165" actId="20577"/>
          <ac:spMkLst>
            <pc:docMk/>
            <pc:sldMk cId="0" sldId="256"/>
            <ac:spMk id="48" creationId="{FD9A77C1-3839-4DFB-A467-0013320F2551}"/>
          </ac:spMkLst>
        </pc:spChg>
        <pc:spChg chg="add del">
          <ac:chgData name="Jan Martin" userId="S::jan.martin@stud.uni-bamberg.de::b873fd9d-ebd8-408a-9721-766acea6f832" providerId="AD" clId="Web-{053320BA-867F-4DD8-AC34-4EF1799D7748}" dt="2018-07-09T12:09:33.520" v="89"/>
          <ac:spMkLst>
            <pc:docMk/>
            <pc:sldMk cId="0" sldId="256"/>
            <ac:spMk id="49" creationId="{87F29041-02C6-4A77-8F02-057593B026E5}"/>
          </ac:spMkLst>
        </pc:spChg>
        <pc:spChg chg="add del">
          <ac:chgData name="Jan Martin" userId="S::jan.martin@stud.uni-bamberg.de::b873fd9d-ebd8-408a-9721-766acea6f832" providerId="AD" clId="Web-{053320BA-867F-4DD8-AC34-4EF1799D7748}" dt="2018-07-09T12:09:41.864" v="91"/>
          <ac:spMkLst>
            <pc:docMk/>
            <pc:sldMk cId="0" sldId="256"/>
            <ac:spMk id="50" creationId="{E369C0FD-B02B-4E2A-AE43-66DF674D46C4}"/>
          </ac:spMkLst>
        </pc:spChg>
        <pc:spChg chg="add del mod">
          <ac:chgData name="Jan Martin" userId="S::jan.martin@stud.uni-bamberg.de::b873fd9d-ebd8-408a-9721-766acea6f832" providerId="AD" clId="Web-{053320BA-867F-4DD8-AC34-4EF1799D7748}" dt="2018-07-09T12:10:06.646" v="94"/>
          <ac:spMkLst>
            <pc:docMk/>
            <pc:sldMk cId="0" sldId="256"/>
            <ac:spMk id="52" creationId="{8A6D0C38-676A-427F-9BB3-A2AD3922BFC3}"/>
          </ac:spMkLst>
        </pc:spChg>
        <pc:spChg chg="add mod">
          <ac:chgData name="Jan Martin" userId="S::jan.martin@stud.uni-bamberg.de::b873fd9d-ebd8-408a-9721-766acea6f832" providerId="AD" clId="Web-{053320BA-867F-4DD8-AC34-4EF1799D7748}" dt="2018-07-09T12:12:37.854" v="161" actId="20577"/>
          <ac:spMkLst>
            <pc:docMk/>
            <pc:sldMk cId="0" sldId="256"/>
            <ac:spMk id="54" creationId="{25425970-5544-4FA0-98E4-4E07862C5ADB}"/>
          </ac:spMkLst>
        </pc:spChg>
        <pc:spChg chg="add mod">
          <ac:chgData name="Jan Martin" userId="S::jan.martin@stud.uni-bamberg.de::b873fd9d-ebd8-408a-9721-766acea6f832" providerId="AD" clId="Web-{053320BA-867F-4DD8-AC34-4EF1799D7748}" dt="2018-07-09T12:15:03.641" v="273" actId="20577"/>
          <ac:spMkLst>
            <pc:docMk/>
            <pc:sldMk cId="0" sldId="256"/>
            <ac:spMk id="55" creationId="{D0C24DBC-47FC-4492-80A1-2DC1FFFCCD1C}"/>
          </ac:spMkLst>
        </pc:spChg>
        <pc:spChg chg="add mod">
          <ac:chgData name="Jan Martin" userId="S::jan.martin@stud.uni-bamberg.de::b873fd9d-ebd8-408a-9721-766acea6f832" providerId="AD" clId="Web-{053320BA-867F-4DD8-AC34-4EF1799D7748}" dt="2018-07-09T12:15:28.283" v="277" actId="1076"/>
          <ac:spMkLst>
            <pc:docMk/>
            <pc:sldMk cId="0" sldId="256"/>
            <ac:spMk id="56" creationId="{1F0E9BD3-35A8-4B58-A48E-1FA416C3AE56}"/>
          </ac:spMkLst>
        </pc:spChg>
        <pc:picChg chg="add mod">
          <ac:chgData name="Jan Martin" userId="S::jan.martin@stud.uni-bamberg.de::b873fd9d-ebd8-408a-9721-766acea6f832" providerId="AD" clId="Web-{053320BA-867F-4DD8-AC34-4EF1799D7748}" dt="2018-07-09T11:56:01.947" v="79" actId="14100"/>
          <ac:picMkLst>
            <pc:docMk/>
            <pc:sldMk cId="0" sldId="256"/>
            <ac:picMk id="11" creationId="{F8BFE2FC-250F-49BA-9D88-9FE71285A74B}"/>
          </ac:picMkLst>
        </pc:picChg>
        <pc:picChg chg="add mod">
          <ac:chgData name="Jan Martin" userId="S::jan.martin@stud.uni-bamberg.de::b873fd9d-ebd8-408a-9721-766acea6f832" providerId="AD" clId="Web-{053320BA-867F-4DD8-AC34-4EF1799D7748}" dt="2018-07-09T12:16:24.316" v="286" actId="1076"/>
          <ac:picMkLst>
            <pc:docMk/>
            <pc:sldMk cId="0" sldId="256"/>
            <ac:picMk id="14" creationId="{B01FD58C-2B53-4AEC-A2FE-C2E05DE7FDB2}"/>
          </ac:picMkLst>
        </pc:picChg>
      </pc:sldChg>
    </pc:docChg>
  </pc:docChgLst>
  <pc:docChgLst>
    <pc:chgData name="Johanna Barbara Seibert" userId="S::johanna-barbara.seibert@stud.uni-bamberg.de::4da910c3-2bf8-46b6-a0ed-11db4ff16522" providerId="AD" clId="Web-{5098DF38-EB0F-4840-A397-168D67B0494B}"/>
    <pc:docChg chg="modSld">
      <pc:chgData name="Johanna Barbara Seibert" userId="S::johanna-barbara.seibert@stud.uni-bamberg.de::4da910c3-2bf8-46b6-a0ed-11db4ff16522" providerId="AD" clId="Web-{5098DF38-EB0F-4840-A397-168D67B0494B}" dt="2018-07-09T07:56:34.548" v="55" actId="20577"/>
      <pc:docMkLst>
        <pc:docMk/>
      </pc:docMkLst>
      <pc:sldChg chg="addSp modSp">
        <pc:chgData name="Johanna Barbara Seibert" userId="S::johanna-barbara.seibert@stud.uni-bamberg.de::4da910c3-2bf8-46b6-a0ed-11db4ff16522" providerId="AD" clId="Web-{5098DF38-EB0F-4840-A397-168D67B0494B}" dt="2018-07-09T07:56:34.548" v="54" actId="20577"/>
        <pc:sldMkLst>
          <pc:docMk/>
          <pc:sldMk cId="0" sldId="256"/>
        </pc:sldMkLst>
        <pc:spChg chg="add mod">
          <ac:chgData name="Johanna Barbara Seibert" userId="S::johanna-barbara.seibert@stud.uni-bamberg.de::4da910c3-2bf8-46b6-a0ed-11db4ff16522" providerId="AD" clId="Web-{5098DF38-EB0F-4840-A397-168D67B0494B}" dt="2018-07-09T07:56:34.548" v="54" actId="20577"/>
          <ac:spMkLst>
            <pc:docMk/>
            <pc:sldMk cId="0" sldId="256"/>
            <ac:spMk id="8" creationId="{ABABEB03-B1F2-4D03-A097-63F0FB9095BD}"/>
          </ac:spMkLst>
        </pc:spChg>
      </pc:sldChg>
    </pc:docChg>
  </pc:docChgLst>
  <pc:docChgLst>
    <pc:chgData name="Gastbenutzer" userId="S::urn:spo:anon#3d06c14e13b14dddb5b2913b41ab39aa710679f378145466475ebd7f1cf7e4aa::" providerId="AD" clId="Web-{DF7DB887-4A1D-4FB8-A875-0D3093412183}"/>
    <pc:docChg chg="modSld">
      <pc:chgData name="Gastbenutzer" userId="S::urn:spo:anon#3d06c14e13b14dddb5b2913b41ab39aa710679f378145466475ebd7f1cf7e4aa::" providerId="AD" clId="Web-{DF7DB887-4A1D-4FB8-A875-0D3093412183}" dt="2018-07-07T15:09:56.817" v="101" actId="14100"/>
      <pc:docMkLst>
        <pc:docMk/>
      </pc:docMkLst>
      <pc:sldChg chg="addSp delSp modSp">
        <pc:chgData name="Gastbenutzer" userId="S::urn:spo:anon#3d06c14e13b14dddb5b2913b41ab39aa710679f378145466475ebd7f1cf7e4aa::" providerId="AD" clId="Web-{DF7DB887-4A1D-4FB8-A875-0D3093412183}" dt="2018-07-07T15:09:56.817" v="101" actId="14100"/>
        <pc:sldMkLst>
          <pc:docMk/>
          <pc:sldMk cId="0" sldId="256"/>
        </pc:sldMkLst>
        <pc:spChg chg="add mod">
          <ac:chgData name="Gastbenutzer" userId="S::urn:spo:anon#3d06c14e13b14dddb5b2913b41ab39aa710679f378145466475ebd7f1cf7e4aa::" providerId="AD" clId="Web-{DF7DB887-4A1D-4FB8-A875-0D3093412183}" dt="2018-07-07T15:08:17.239" v="97" actId="1076"/>
          <ac:spMkLst>
            <pc:docMk/>
            <pc:sldMk cId="0" sldId="256"/>
            <ac:spMk id="7" creationId="{8236068B-B650-4B66-B412-0879BA0EC87F}"/>
          </ac:spMkLst>
        </pc:spChg>
        <pc:picChg chg="add del mod">
          <ac:chgData name="Gastbenutzer" userId="S::urn:spo:anon#3d06c14e13b14dddb5b2913b41ab39aa710679f378145466475ebd7f1cf7e4aa::" providerId="AD" clId="Web-{DF7DB887-4A1D-4FB8-A875-0D3093412183}" dt="2018-07-07T14:55:14.083" v="33"/>
          <ac:picMkLst>
            <pc:docMk/>
            <pc:sldMk cId="0" sldId="256"/>
            <ac:picMk id="8" creationId="{C680B57D-1E7E-4448-8A15-40E1BAF3373F}"/>
          </ac:picMkLst>
        </pc:picChg>
        <pc:picChg chg="add del mod">
          <ac:chgData name="Gastbenutzer" userId="S::urn:spo:anon#3d06c14e13b14dddb5b2913b41ab39aa710679f378145466475ebd7f1cf7e4aa::" providerId="AD" clId="Web-{DF7DB887-4A1D-4FB8-A875-0D3093412183}" dt="2018-07-07T15:03:30.005" v="62"/>
          <ac:picMkLst>
            <pc:docMk/>
            <pc:sldMk cId="0" sldId="256"/>
            <ac:picMk id="12" creationId="{BCEF0158-7524-4683-9DA5-9009DFBDF0F9}"/>
          </ac:picMkLst>
        </pc:picChg>
        <pc:picChg chg="add del mod">
          <ac:chgData name="Gastbenutzer" userId="S::urn:spo:anon#3d06c14e13b14dddb5b2913b41ab39aa710679f378145466475ebd7f1cf7e4aa::" providerId="AD" clId="Web-{DF7DB887-4A1D-4FB8-A875-0D3093412183}" dt="2018-07-07T15:06:07.146" v="66"/>
          <ac:picMkLst>
            <pc:docMk/>
            <pc:sldMk cId="0" sldId="256"/>
            <ac:picMk id="14" creationId="{32D529D4-B7B7-406F-86F4-622E109A8302}"/>
          </ac:picMkLst>
        </pc:picChg>
        <pc:picChg chg="add del mod">
          <ac:chgData name="Gastbenutzer" userId="S::urn:spo:anon#3d06c14e13b14dddb5b2913b41ab39aa710679f378145466475ebd7f1cf7e4aa::" providerId="AD" clId="Web-{DF7DB887-4A1D-4FB8-A875-0D3093412183}" dt="2018-07-07T15:06:26.849" v="68"/>
          <ac:picMkLst>
            <pc:docMk/>
            <pc:sldMk cId="0" sldId="256"/>
            <ac:picMk id="20" creationId="{11E6EF24-706A-4A6C-99E7-6B94DDD23BF2}"/>
          </ac:picMkLst>
        </pc:picChg>
        <pc:picChg chg="add del mod">
          <ac:chgData name="Gastbenutzer" userId="S::urn:spo:anon#3d06c14e13b14dddb5b2913b41ab39aa710679f378145466475ebd7f1cf7e4aa::" providerId="AD" clId="Web-{DF7DB887-4A1D-4FB8-A875-0D3093412183}" dt="2018-07-07T15:09:41.583" v="98"/>
          <ac:picMkLst>
            <pc:docMk/>
            <pc:sldMk cId="0" sldId="256"/>
            <ac:picMk id="23" creationId="{909A9D79-0692-4CE4-8BE4-2DBACEDF49C6}"/>
          </ac:picMkLst>
        </pc:picChg>
        <pc:picChg chg="add mod">
          <ac:chgData name="Gastbenutzer" userId="S::urn:spo:anon#3d06c14e13b14dddb5b2913b41ab39aa710679f378145466475ebd7f1cf7e4aa::" providerId="AD" clId="Web-{DF7DB887-4A1D-4FB8-A875-0D3093412183}" dt="2018-07-07T15:09:56.817" v="101" actId="14100"/>
          <ac:picMkLst>
            <pc:docMk/>
            <pc:sldMk cId="0" sldId="256"/>
            <ac:picMk id="44" creationId="{A1C671DA-E2CF-4C49-93D3-AE49089AF235}"/>
          </ac:picMkLst>
        </pc:picChg>
      </pc:sldChg>
    </pc:docChg>
  </pc:docChgLst>
  <pc:docChgLst>
    <pc:chgData name="Johanna Barbara Seibert" userId="S::johanna-barbara.seibert@stud.uni-bamberg.de::4da910c3-2bf8-46b6-a0ed-11db4ff16522" providerId="AD" clId="Web-{00C74E81-74EF-4B4A-96EF-E51B9AC94FD3}"/>
    <pc:docChg chg="modSld">
      <pc:chgData name="Johanna Barbara Seibert" userId="S::johanna-barbara.seibert@stud.uni-bamberg.de::4da910c3-2bf8-46b6-a0ed-11db4ff16522" providerId="AD" clId="Web-{00C74E81-74EF-4B4A-96EF-E51B9AC94FD3}" dt="2018-07-09T15:33:15.875" v="127" actId="20577"/>
      <pc:docMkLst>
        <pc:docMk/>
      </pc:docMkLst>
      <pc:sldChg chg="addSp modSp">
        <pc:chgData name="Johanna Barbara Seibert" userId="S::johanna-barbara.seibert@stud.uni-bamberg.de::4da910c3-2bf8-46b6-a0ed-11db4ff16522" providerId="AD" clId="Web-{00C74E81-74EF-4B4A-96EF-E51B9AC94FD3}" dt="2018-07-09T15:33:15.859" v="126" actId="20577"/>
        <pc:sldMkLst>
          <pc:docMk/>
          <pc:sldMk cId="0" sldId="256"/>
        </pc:sldMkLst>
        <pc:spChg chg="mod">
          <ac:chgData name="Johanna Barbara Seibert" userId="S::johanna-barbara.seibert@stud.uni-bamberg.de::4da910c3-2bf8-46b6-a0ed-11db4ff16522" providerId="AD" clId="Web-{00C74E81-74EF-4B4A-96EF-E51B9AC94FD3}" dt="2018-07-09T15:33:15.859" v="126" actId="20577"/>
          <ac:spMkLst>
            <pc:docMk/>
            <pc:sldMk cId="0" sldId="256"/>
            <ac:spMk id="8" creationId="{ABABEB03-B1F2-4D03-A097-63F0FB9095BD}"/>
          </ac:spMkLst>
        </pc:spChg>
        <pc:picChg chg="add mod">
          <ac:chgData name="Johanna Barbara Seibert" userId="S::johanna-barbara.seibert@stud.uni-bamberg.de::4da910c3-2bf8-46b6-a0ed-11db4ff16522" providerId="AD" clId="Web-{00C74E81-74EF-4B4A-96EF-E51B9AC94FD3}" dt="2018-07-09T15:28:04.266" v="15" actId="14100"/>
          <ac:picMkLst>
            <pc:docMk/>
            <pc:sldMk cId="0" sldId="256"/>
            <ac:picMk id="12" creationId="{C5C2553D-8FA2-488A-A010-05539B0896B6}"/>
          </ac:picMkLst>
        </pc:picChg>
      </pc:sldChg>
    </pc:docChg>
  </pc:docChgLst>
  <pc:docChgLst>
    <pc:chgData name="Johanna Barbara Seibert" userId="S::johanna-barbara.seibert@stud.uni-bamberg.de::4da910c3-2bf8-46b6-a0ed-11db4ff16522" providerId="AD" clId="Web-{3B00BD98-5BAE-4863-ABF0-1337BBB7B6B2}"/>
    <pc:docChg chg="modSld">
      <pc:chgData name="Johanna Barbara Seibert" userId="S::johanna-barbara.seibert@stud.uni-bamberg.de::4da910c3-2bf8-46b6-a0ed-11db4ff16522" providerId="AD" clId="Web-{3B00BD98-5BAE-4863-ABF0-1337BBB7B6B2}" dt="2018-07-10T15:20:23.076" v="136" actId="20577"/>
      <pc:docMkLst>
        <pc:docMk/>
      </pc:docMkLst>
      <pc:sldChg chg="addSp modSp">
        <pc:chgData name="Johanna Barbara Seibert" userId="S::johanna-barbara.seibert@stud.uni-bamberg.de::4da910c3-2bf8-46b6-a0ed-11db4ff16522" providerId="AD" clId="Web-{3B00BD98-5BAE-4863-ABF0-1337BBB7B6B2}" dt="2018-07-10T15:20:23.076" v="135" actId="20577"/>
        <pc:sldMkLst>
          <pc:docMk/>
          <pc:sldMk cId="0" sldId="256"/>
        </pc:sldMkLst>
        <pc:spChg chg="mod">
          <ac:chgData name="Johanna Barbara Seibert" userId="S::johanna-barbara.seibert@stud.uni-bamberg.de::4da910c3-2bf8-46b6-a0ed-11db4ff16522" providerId="AD" clId="Web-{3B00BD98-5BAE-4863-ABF0-1337BBB7B6B2}" dt="2018-07-10T15:18:15.556" v="87" actId="20577"/>
          <ac:spMkLst>
            <pc:docMk/>
            <pc:sldMk cId="0" sldId="256"/>
            <ac:spMk id="7" creationId="{8236068B-B650-4B66-B412-0879BA0EC87F}"/>
          </ac:spMkLst>
        </pc:spChg>
        <pc:spChg chg="add mod">
          <ac:chgData name="Johanna Barbara Seibert" userId="S::johanna-barbara.seibert@stud.uni-bamberg.de::4da910c3-2bf8-46b6-a0ed-11db4ff16522" providerId="AD" clId="Web-{3B00BD98-5BAE-4863-ABF0-1337BBB7B6B2}" dt="2018-07-10T15:20:23.076" v="135" actId="20577"/>
          <ac:spMkLst>
            <pc:docMk/>
            <pc:sldMk cId="0" sldId="256"/>
            <ac:spMk id="20" creationId="{8864FBB1-8BDA-40C1-8E77-9047C326B352}"/>
          </ac:spMkLst>
        </pc:spChg>
        <pc:picChg chg="mod">
          <ac:chgData name="Johanna Barbara Seibert" userId="S::johanna-barbara.seibert@stud.uni-bamberg.de::4da910c3-2bf8-46b6-a0ed-11db4ff16522" providerId="AD" clId="Web-{3B00BD98-5BAE-4863-ABF0-1337BBB7B6B2}" dt="2018-07-10T15:16:00.851" v="8" actId="1076"/>
          <ac:picMkLst>
            <pc:docMk/>
            <pc:sldMk cId="0" sldId="256"/>
            <ac:picMk id="44" creationId="{A1C671DA-E2CF-4C49-93D3-AE49089AF235}"/>
          </ac:picMkLst>
        </pc:picChg>
      </pc:sldChg>
    </pc:docChg>
  </pc:docChgLst>
  <pc:docChgLst>
    <pc:chgData name="Jan Martin" userId="S::jan.martin@stud.uni-bamberg.de::b873fd9d-ebd8-408a-9721-766acea6f832" providerId="AD" clId="Web-{B3DA86B7-E48A-44E0-9747-B37951F87697}"/>
    <pc:docChg chg="modSld">
      <pc:chgData name="Jan Martin" userId="S::jan.martin@stud.uni-bamberg.de::b873fd9d-ebd8-408a-9721-766acea6f832" providerId="AD" clId="Web-{B3DA86B7-E48A-44E0-9747-B37951F87697}" dt="2018-07-09T10:44:32.099" v="24" actId="20577"/>
      <pc:docMkLst>
        <pc:docMk/>
      </pc:docMkLst>
      <pc:sldChg chg="addSp delSp modSp">
        <pc:chgData name="Jan Martin" userId="S::jan.martin@stud.uni-bamberg.de::b873fd9d-ebd8-408a-9721-766acea6f832" providerId="AD" clId="Web-{B3DA86B7-E48A-44E0-9747-B37951F87697}" dt="2018-07-09T10:44:32.099" v="23" actId="20577"/>
        <pc:sldMkLst>
          <pc:docMk/>
          <pc:sldMk cId="0" sldId="256"/>
        </pc:sldMkLst>
        <pc:spChg chg="add del">
          <ac:chgData name="Jan Martin" userId="S::jan.martin@stud.uni-bamberg.de::b873fd9d-ebd8-408a-9721-766acea6f832" providerId="AD" clId="Web-{B3DA86B7-E48A-44E0-9747-B37951F87697}" dt="2018-07-09T10:27:09.407" v="9"/>
          <ac:spMkLst>
            <pc:docMk/>
            <pc:sldMk cId="0" sldId="256"/>
            <ac:spMk id="11" creationId="{28A9AFDA-1BC4-448C-887A-8CC758AE4BB5}"/>
          </ac:spMkLst>
        </pc:spChg>
        <pc:spChg chg="add del">
          <ac:chgData name="Jan Martin" userId="S::jan.martin@stud.uni-bamberg.de::b873fd9d-ebd8-408a-9721-766acea6f832" providerId="AD" clId="Web-{B3DA86B7-E48A-44E0-9747-B37951F87697}" dt="2018-07-09T10:27:08.110" v="8"/>
          <ac:spMkLst>
            <pc:docMk/>
            <pc:sldMk cId="0" sldId="256"/>
            <ac:spMk id="12" creationId="{AFBB79BB-8D92-4BDD-AB0C-06041668F2F9}"/>
          </ac:spMkLst>
        </pc:spChg>
        <pc:spChg chg="add del">
          <ac:chgData name="Jan Martin" userId="S::jan.martin@stud.uni-bamberg.de::b873fd9d-ebd8-408a-9721-766acea6f832" providerId="AD" clId="Web-{B3DA86B7-E48A-44E0-9747-B37951F87697}" dt="2018-07-09T10:27:07.188" v="7"/>
          <ac:spMkLst>
            <pc:docMk/>
            <pc:sldMk cId="0" sldId="256"/>
            <ac:spMk id="13" creationId="{529E0038-3510-4B65-B0D7-FB82D705DB17}"/>
          </ac:spMkLst>
        </pc:spChg>
        <pc:spChg chg="add del mod">
          <ac:chgData name="Jan Martin" userId="S::jan.martin@stud.uni-bamberg.de::b873fd9d-ebd8-408a-9721-766acea6f832" providerId="AD" clId="Web-{B3DA86B7-E48A-44E0-9747-B37951F87697}" dt="2018-07-09T10:27:19.361" v="12"/>
          <ac:spMkLst>
            <pc:docMk/>
            <pc:sldMk cId="0" sldId="256"/>
            <ac:spMk id="14" creationId="{366D47A3-8C03-494F-8791-FFD8ECFCF979}"/>
          </ac:spMkLst>
        </pc:spChg>
        <pc:spChg chg="add mod">
          <ac:chgData name="Jan Martin" userId="S::jan.martin@stud.uni-bamberg.de::b873fd9d-ebd8-408a-9721-766acea6f832" providerId="AD" clId="Web-{B3DA86B7-E48A-44E0-9747-B37951F87697}" dt="2018-07-09T10:44:32.099" v="23" actId="20577"/>
          <ac:spMkLst>
            <pc:docMk/>
            <pc:sldMk cId="0" sldId="256"/>
            <ac:spMk id="46" creationId="{035D3901-1EF3-4A51-8CA0-30DEFBA1343F}"/>
          </ac:spMkLst>
        </pc:spChg>
      </pc:sldChg>
    </pc:docChg>
  </pc:docChgLst>
  <pc:docChgLst>
    <pc:chgData name="David Hollinger" userId="S::david.hollinger@stud.uni-bamberg.de::b36ece19-3d91-448f-8ee3-d18f4c915406" providerId="AD" clId="Web-{EA488E03-93AD-482C-B032-BDE79C2B4D21}"/>
    <pc:docChg chg="modSld">
      <pc:chgData name="David Hollinger" userId="S::david.hollinger@stud.uni-bamberg.de::b36ece19-3d91-448f-8ee3-d18f4c915406" providerId="AD" clId="Web-{EA488E03-93AD-482C-B032-BDE79C2B4D21}" dt="2018-07-07T14:30:54.707" v="1056" actId="20577"/>
      <pc:docMkLst>
        <pc:docMk/>
      </pc:docMkLst>
      <pc:sldChg chg="addSp delSp modSp">
        <pc:chgData name="David Hollinger" userId="S::david.hollinger@stud.uni-bamberg.de::b36ece19-3d91-448f-8ee3-d18f4c915406" providerId="AD" clId="Web-{EA488E03-93AD-482C-B032-BDE79C2B4D21}" dt="2018-07-07T14:30:54.691" v="1055" actId="20577"/>
        <pc:sldMkLst>
          <pc:docMk/>
          <pc:sldMk cId="0" sldId="256"/>
        </pc:sldMkLst>
        <pc:spChg chg="mod">
          <ac:chgData name="David Hollinger" userId="S::david.hollinger@stud.uni-bamberg.de::b36ece19-3d91-448f-8ee3-d18f4c915406" providerId="AD" clId="Web-{EA488E03-93AD-482C-B032-BDE79C2B4D21}" dt="2018-07-07T14:26:15.411" v="939" actId="20577"/>
          <ac:spMkLst>
            <pc:docMk/>
            <pc:sldMk cId="0" sldId="256"/>
            <ac:spMk id="5" creationId="{F31457C8-2185-CC4E-9A00-940C03FBD393}"/>
          </ac:spMkLst>
        </pc:spChg>
        <pc:spChg chg="add del">
          <ac:chgData name="David Hollinger" userId="S::david.hollinger@stud.uni-bamberg.de::b36ece19-3d91-448f-8ee3-d18f4c915406" providerId="AD" clId="Web-{EA488E03-93AD-482C-B032-BDE79C2B4D21}" dt="2018-07-07T14:08:14.551" v="779"/>
          <ac:spMkLst>
            <pc:docMk/>
            <pc:sldMk cId="0" sldId="256"/>
            <ac:spMk id="8" creationId="{EC493E82-DA90-4605-BAD4-B31D62AF3EF4}"/>
          </ac:spMkLst>
        </pc:spChg>
        <pc:spChg chg="add del">
          <ac:chgData name="David Hollinger" userId="S::david.hollinger@stud.uni-bamberg.de::b36ece19-3d91-448f-8ee3-d18f4c915406" providerId="AD" clId="Web-{EA488E03-93AD-482C-B032-BDE79C2B4D21}" dt="2018-07-07T14:08:12.957" v="778"/>
          <ac:spMkLst>
            <pc:docMk/>
            <pc:sldMk cId="0" sldId="256"/>
            <ac:spMk id="11" creationId="{DF6B1D9E-C4B1-429F-AD4B-2F3E2BC6F3AB}"/>
          </ac:spMkLst>
        </pc:spChg>
        <pc:spChg chg="add del">
          <ac:chgData name="David Hollinger" userId="S::david.hollinger@stud.uni-bamberg.de::b36ece19-3d91-448f-8ee3-d18f4c915406" providerId="AD" clId="Web-{EA488E03-93AD-482C-B032-BDE79C2B4D21}" dt="2018-07-07T14:08:11.769" v="777"/>
          <ac:spMkLst>
            <pc:docMk/>
            <pc:sldMk cId="0" sldId="256"/>
            <ac:spMk id="12" creationId="{9A1A9B9C-C97C-4606-82BA-2DCB5BC17758}"/>
          </ac:spMkLst>
        </pc:spChg>
        <pc:spChg chg="add del">
          <ac:chgData name="David Hollinger" userId="S::david.hollinger@stud.uni-bamberg.de::b36ece19-3d91-448f-8ee3-d18f4c915406" providerId="AD" clId="Web-{EA488E03-93AD-482C-B032-BDE79C2B4D21}" dt="2018-07-07T14:08:09.800" v="776"/>
          <ac:spMkLst>
            <pc:docMk/>
            <pc:sldMk cId="0" sldId="256"/>
            <ac:spMk id="13" creationId="{46694108-A5D4-4992-9C0D-BE9633803968}"/>
          </ac:spMkLst>
        </pc:spChg>
        <pc:spChg chg="add del">
          <ac:chgData name="David Hollinger" userId="S::david.hollinger@stud.uni-bamberg.de::b36ece19-3d91-448f-8ee3-d18f4c915406" providerId="AD" clId="Web-{EA488E03-93AD-482C-B032-BDE79C2B4D21}" dt="2018-07-07T14:08:08.675" v="775"/>
          <ac:spMkLst>
            <pc:docMk/>
            <pc:sldMk cId="0" sldId="256"/>
            <ac:spMk id="14" creationId="{4E5B67F9-58EE-48DC-9F0B-9316E0154603}"/>
          </ac:spMkLst>
        </pc:spChg>
        <pc:spChg chg="add del">
          <ac:chgData name="David Hollinger" userId="S::david.hollinger@stud.uni-bamberg.de::b36ece19-3d91-448f-8ee3-d18f4c915406" providerId="AD" clId="Web-{EA488E03-93AD-482C-B032-BDE79C2B4D21}" dt="2018-07-07T14:08:06.863" v="774"/>
          <ac:spMkLst>
            <pc:docMk/>
            <pc:sldMk cId="0" sldId="256"/>
            <ac:spMk id="15" creationId="{456ACD41-8B36-426D-8137-F80285318C82}"/>
          </ac:spMkLst>
        </pc:spChg>
        <pc:spChg chg="add mod">
          <ac:chgData name="David Hollinger" userId="S::david.hollinger@stud.uni-bamberg.de::b36ece19-3d91-448f-8ee3-d18f4c915406" providerId="AD" clId="Web-{EA488E03-93AD-482C-B032-BDE79C2B4D21}" dt="2018-07-07T14:21:15.269" v="877" actId="20577"/>
          <ac:spMkLst>
            <pc:docMk/>
            <pc:sldMk cId="0" sldId="256"/>
            <ac:spMk id="16" creationId="{3266E489-1761-4383-9282-1437577C1A83}"/>
          </ac:spMkLst>
        </pc:spChg>
        <pc:spChg chg="add mod">
          <ac:chgData name="David Hollinger" userId="S::david.hollinger@stud.uni-bamberg.de::b36ece19-3d91-448f-8ee3-d18f4c915406" providerId="AD" clId="Web-{EA488E03-93AD-482C-B032-BDE79C2B4D21}" dt="2018-07-07T14:30:54.691" v="1055" actId="20577"/>
          <ac:spMkLst>
            <pc:docMk/>
            <pc:sldMk cId="0" sldId="256"/>
            <ac:spMk id="21" creationId="{731863D8-954E-4EE2-B04F-4B49D499E496}"/>
          </ac:spMkLst>
        </pc:spChg>
        <pc:spChg chg="mod">
          <ac:chgData name="David Hollinger" userId="S::david.hollinger@stud.uni-bamberg.de::b36ece19-3d91-448f-8ee3-d18f4c915406" providerId="AD" clId="Web-{EA488E03-93AD-482C-B032-BDE79C2B4D21}" dt="2018-07-07T13:49:32.266" v="744" actId="20577"/>
          <ac:spMkLst>
            <pc:docMk/>
            <pc:sldMk cId="0" sldId="256"/>
            <ac:spMk id="43" creationId="{3FB5AE62-A569-426E-869E-0F0F7A05340A}"/>
          </ac:spMkLst>
        </pc:spChg>
        <pc:spChg chg="add del mod">
          <ac:chgData name="David Hollinger" userId="S::david.hollinger@stud.uni-bamberg.de::b36ece19-3d91-448f-8ee3-d18f4c915406" providerId="AD" clId="Web-{EA488E03-93AD-482C-B032-BDE79C2B4D21}" dt="2018-07-07T14:05:08.284" v="772"/>
          <ac:spMkLst>
            <pc:docMk/>
            <pc:sldMk cId="0" sldId="256"/>
            <ac:spMk id="44" creationId="{80D5DA40-DEB6-428A-8C9B-B7CC10811902}"/>
          </ac:spMkLst>
        </pc:spChg>
        <pc:picChg chg="add mod">
          <ac:chgData name="David Hollinger" userId="S::david.hollinger@stud.uni-bamberg.de::b36ece19-3d91-448f-8ee3-d18f4c915406" providerId="AD" clId="Web-{EA488E03-93AD-482C-B032-BDE79C2B4D21}" dt="2018-07-07T14:30:30.109" v="1050" actId="1076"/>
          <ac:picMkLst>
            <pc:docMk/>
            <pc:sldMk cId="0" sldId="256"/>
            <ac:picMk id="6" creationId="{6E210DF9-B815-41F1-A1F6-F5915C8F4809}"/>
          </ac:picMkLst>
        </pc:picChg>
        <pc:picChg chg="add mod">
          <ac:chgData name="David Hollinger" userId="S::david.hollinger@stud.uni-bamberg.de::b36ece19-3d91-448f-8ee3-d18f4c915406" providerId="AD" clId="Web-{EA488E03-93AD-482C-B032-BDE79C2B4D21}" dt="2018-07-07T14:27:08.164" v="954" actId="1076"/>
          <ac:picMkLst>
            <pc:docMk/>
            <pc:sldMk cId="0" sldId="256"/>
            <ac:picMk id="18" creationId="{F0534F1B-EB71-4C08-AA77-8ABE6C2656ED}"/>
          </ac:picMkLst>
        </pc:picChg>
      </pc:sldChg>
    </pc:docChg>
  </pc:docChgLst>
  <pc:docChgLst>
    <pc:chgData name="Johanna Barbara Seibert" userId="S::johanna-barbara.seibert@stud.uni-bamberg.de::4da910c3-2bf8-46b6-a0ed-11db4ff16522" providerId="AD" clId="Web-{15BDCF25-7278-497A-9F92-A061107BE3C8}"/>
    <pc:docChg chg="modSld">
      <pc:chgData name="Johanna Barbara Seibert" userId="S::johanna-barbara.seibert@stud.uni-bamberg.de::4da910c3-2bf8-46b6-a0ed-11db4ff16522" providerId="AD" clId="Web-{15BDCF25-7278-497A-9F92-A061107BE3C8}" dt="2018-07-05T12:42:24.210" v="109" actId="1076"/>
      <pc:docMkLst>
        <pc:docMk/>
      </pc:docMkLst>
      <pc:sldChg chg="addSp modSp">
        <pc:chgData name="Johanna Barbara Seibert" userId="S::johanna-barbara.seibert@stud.uni-bamberg.de::4da910c3-2bf8-46b6-a0ed-11db4ff16522" providerId="AD" clId="Web-{15BDCF25-7278-497A-9F92-A061107BE3C8}" dt="2018-07-05T12:42:24.210" v="109" actId="1076"/>
        <pc:sldMkLst>
          <pc:docMk/>
          <pc:sldMk cId="0" sldId="256"/>
        </pc:sldMkLst>
        <pc:spChg chg="mod">
          <ac:chgData name="Johanna Barbara Seibert" userId="S::johanna-barbara.seibert@stud.uni-bamberg.de::4da910c3-2bf8-46b6-a0ed-11db4ff16522" providerId="AD" clId="Web-{15BDCF25-7278-497A-9F92-A061107BE3C8}" dt="2018-07-05T12:41:30.379" v="80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473" v="82" actId="1076"/>
          <ac:spMkLst>
            <pc:docMk/>
            <pc:sldMk cId="0" sldId="256"/>
            <ac:spMk id="19" creationId="{21F20B3C-4FA1-4DD8-8F4B-6050932FBE82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629" v="86" actId="1076"/>
          <ac:spMkLst>
            <pc:docMk/>
            <pc:sldMk cId="0" sldId="256"/>
            <ac:spMk id="28" creationId="{50E63FDC-00D4-4894-9EBF-A51E6A2A7A0F}"/>
          </ac:spMkLst>
        </pc:spChg>
        <pc:spChg chg="add mod">
          <ac:chgData name="Johanna Barbara Seibert" userId="S::johanna-barbara.seibert@stud.uni-bamberg.de::4da910c3-2bf8-46b6-a0ed-11db4ff16522" providerId="AD" clId="Web-{15BDCF25-7278-497A-9F92-A061107BE3C8}" dt="2018-07-05T12:42:18.850" v="108" actId="1076"/>
          <ac:spMkLst>
            <pc:docMk/>
            <pc:sldMk cId="0" sldId="256"/>
            <ac:spMk id="31" creationId="{428163EB-5E71-4137-973E-9F09071E9E20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676" v="87" actId="1076"/>
          <ac:spMkLst>
            <pc:docMk/>
            <pc:sldMk cId="0" sldId="256"/>
            <ac:spMk id="32" creationId="{FC8EF78C-1CED-4C5B-B906-9F2D19EC51CE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879" v="92" actId="1076"/>
          <ac:spMkLst>
            <pc:docMk/>
            <pc:sldMk cId="0" sldId="256"/>
            <ac:spMk id="33" creationId="{D1E64C81-0C3F-4A45-947F-8139C68DB7BE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910" v="93" actId="1076"/>
          <ac:spMkLst>
            <pc:docMk/>
            <pc:sldMk cId="0" sldId="256"/>
            <ac:spMk id="34" creationId="{561B63E0-6209-44F7-823A-CA906708761A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348" v="79" actId="1076"/>
          <ac:spMkLst>
            <pc:docMk/>
            <pc:sldMk cId="0" sldId="256"/>
            <ac:spMk id="38" creationId="{9F7791C8-8195-468A-9042-972F01DC4FCB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1.004" v="95" actId="1076"/>
          <ac:spMkLst>
            <pc:docMk/>
            <pc:sldMk cId="0" sldId="256"/>
            <ac:spMk id="39" creationId="{1C7C92B3-4E7A-4973-8C35-29D49A8CD30B}"/>
          </ac:spMkLst>
        </pc:spChg>
        <pc:spChg chg="add mod">
          <ac:chgData name="Johanna Barbara Seibert" userId="S::johanna-barbara.seibert@stud.uni-bamberg.de::4da910c3-2bf8-46b6-a0ed-11db4ff16522" providerId="AD" clId="Web-{15BDCF25-7278-497A-9F92-A061107BE3C8}" dt="2018-07-05T12:42:14.725" v="107" actId="1076"/>
          <ac:spMkLst>
            <pc:docMk/>
            <pc:sldMk cId="0" sldId="256"/>
            <ac:spMk id="40" creationId="{D6A07E39-8511-4B36-9EB1-D2D9DCD608B7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957" v="94" actId="1076"/>
          <ac:spMkLst>
            <pc:docMk/>
            <pc:sldMk cId="0" sldId="256"/>
            <ac:spMk id="41" creationId="{CC9DDE23-7B2E-4C87-B994-4F6B055E2567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2:00.302" v="102" actId="20577"/>
          <ac:spMkLst>
            <pc:docMk/>
            <pc:sldMk cId="0" sldId="256"/>
            <ac:spMk id="42" creationId="{7EB3BD8D-3E5C-4F10-8428-388CE3F39CAD}"/>
          </ac:spMkLst>
        </pc:spChg>
        <pc:spChg chg="add mod">
          <ac:chgData name="Johanna Barbara Seibert" userId="S::johanna-barbara.seibert@stud.uni-bamberg.de::4da910c3-2bf8-46b6-a0ed-11db4ff16522" providerId="AD" clId="Web-{15BDCF25-7278-497A-9F92-A061107BE3C8}" dt="2018-07-05T12:42:24.210" v="109" actId="1076"/>
          <ac:spMkLst>
            <pc:docMk/>
            <pc:sldMk cId="0" sldId="256"/>
            <ac:spMk id="43" creationId="{3FB5AE62-A569-426E-869E-0F0F7A05340A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2:03.584" v="104" actId="1076"/>
          <ac:spMkLst>
            <pc:docMk/>
            <pc:sldMk cId="0" sldId="256"/>
            <ac:spMk id="45" creationId="{2AC61261-4B78-46D9-A6CD-BBD204F35BF6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2:08.068" v="105" actId="1076"/>
          <ac:spMkLst>
            <pc:docMk/>
            <pc:sldMk cId="0" sldId="256"/>
            <ac:spMk id="51" creationId="{00000000-0000-0000-0000-000000000000}"/>
          </ac:spMkLst>
        </pc:spChg>
        <pc:spChg chg="mod">
          <ac:chgData name="Johanna Barbara Seibert" userId="S::johanna-barbara.seibert@stud.uni-bamberg.de::4da910c3-2bf8-46b6-a0ed-11db4ff16522" providerId="AD" clId="Web-{15BDCF25-7278-497A-9F92-A061107BE3C8}" dt="2018-07-05T12:41:30.426" v="81" actId="1076"/>
          <ac:spMkLst>
            <pc:docMk/>
            <pc:sldMk cId="0" sldId="256"/>
            <ac:spMk id="53" creationId="{00000000-0000-0000-0000-000000000000}"/>
          </ac:spMkLst>
        </pc:spChg>
        <pc:picChg chg="mod">
          <ac:chgData name="Johanna Barbara Seibert" userId="S::johanna-barbara.seibert@stud.uni-bamberg.de::4da910c3-2bf8-46b6-a0ed-11db4ff16522" providerId="AD" clId="Web-{15BDCF25-7278-497A-9F92-A061107BE3C8}" dt="2018-07-05T12:41:30.504" v="83" actId="1076"/>
          <ac:picMkLst>
            <pc:docMk/>
            <pc:sldMk cId="0" sldId="256"/>
            <ac:picMk id="24" creationId="{2EF83B64-98F5-47A2-9372-2839DF2C028D}"/>
          </ac:picMkLst>
        </pc:picChg>
        <pc:picChg chg="mod">
          <ac:chgData name="Johanna Barbara Seibert" userId="S::johanna-barbara.seibert@stud.uni-bamberg.de::4da910c3-2bf8-46b6-a0ed-11db4ff16522" providerId="AD" clId="Web-{15BDCF25-7278-497A-9F92-A061107BE3C8}" dt="2018-07-05T12:41:30.707" v="88" actId="1076"/>
          <ac:picMkLst>
            <pc:docMk/>
            <pc:sldMk cId="0" sldId="256"/>
            <ac:picMk id="29" creationId="{F0A5DBD5-D75D-4A34-8D9D-BA4986DF1C85}"/>
          </ac:picMkLst>
        </pc:picChg>
        <pc:cxnChg chg="mod">
          <ac:chgData name="Johanna Barbara Seibert" userId="S::johanna-barbara.seibert@stud.uni-bamberg.de::4da910c3-2bf8-46b6-a0ed-11db4ff16522" providerId="AD" clId="Web-{15BDCF25-7278-497A-9F92-A061107BE3C8}" dt="2018-07-05T12:41:30.551" v="84" actId="1076"/>
          <ac:cxnSpMkLst>
            <pc:docMk/>
            <pc:sldMk cId="0" sldId="256"/>
            <ac:cxnSpMk id="26" creationId="{DABBAFA9-8047-4807-9641-3B922E3C65DE}"/>
          </ac:cxnSpMkLst>
        </pc:cxnChg>
        <pc:cxnChg chg="mod">
          <ac:chgData name="Johanna Barbara Seibert" userId="S::johanna-barbara.seibert@stud.uni-bamberg.de::4da910c3-2bf8-46b6-a0ed-11db4ff16522" providerId="AD" clId="Web-{15BDCF25-7278-497A-9F92-A061107BE3C8}" dt="2018-07-05T12:41:30.582" v="85" actId="1076"/>
          <ac:cxnSpMkLst>
            <pc:docMk/>
            <pc:sldMk cId="0" sldId="256"/>
            <ac:cxnSpMk id="30" creationId="{0F576C74-34FF-4A0B-BC6E-CCA2A90E505B}"/>
          </ac:cxnSpMkLst>
        </pc:cxnChg>
        <pc:cxnChg chg="mod">
          <ac:chgData name="Johanna Barbara Seibert" userId="S::johanna-barbara.seibert@stud.uni-bamberg.de::4da910c3-2bf8-46b6-a0ed-11db4ff16522" providerId="AD" clId="Web-{15BDCF25-7278-497A-9F92-A061107BE3C8}" dt="2018-07-05T12:41:30.754" v="89" actId="1076"/>
          <ac:cxnSpMkLst>
            <pc:docMk/>
            <pc:sldMk cId="0" sldId="256"/>
            <ac:cxnSpMk id="35" creationId="{7926EB2A-CDE3-4963-92BF-00A814C2ECC6}"/>
          </ac:cxnSpMkLst>
        </pc:cxnChg>
        <pc:cxnChg chg="mod">
          <ac:chgData name="Johanna Barbara Seibert" userId="S::johanna-barbara.seibert@stud.uni-bamberg.de::4da910c3-2bf8-46b6-a0ed-11db4ff16522" providerId="AD" clId="Web-{15BDCF25-7278-497A-9F92-A061107BE3C8}" dt="2018-07-05T12:41:30.785" v="90" actId="1076"/>
          <ac:cxnSpMkLst>
            <pc:docMk/>
            <pc:sldMk cId="0" sldId="256"/>
            <ac:cxnSpMk id="36" creationId="{583BA586-972C-48EB-A384-45BD401C8871}"/>
          </ac:cxnSpMkLst>
        </pc:cxnChg>
        <pc:cxnChg chg="mod">
          <ac:chgData name="Johanna Barbara Seibert" userId="S::johanna-barbara.seibert@stud.uni-bamberg.de::4da910c3-2bf8-46b6-a0ed-11db4ff16522" providerId="AD" clId="Web-{15BDCF25-7278-497A-9F92-A061107BE3C8}" dt="2018-07-05T12:41:30.832" v="91" actId="1076"/>
          <ac:cxnSpMkLst>
            <pc:docMk/>
            <pc:sldMk cId="0" sldId="256"/>
            <ac:cxnSpMk id="37" creationId="{A4A88048-4EFC-488E-928D-B7D6BF045E87}"/>
          </ac:cxnSpMkLst>
        </pc:cxnChg>
      </pc:sldChg>
    </pc:docChg>
  </pc:docChgLst>
  <pc:docChgLst>
    <pc:chgData name="David Hollinger" userId="b36ece19-3d91-448f-8ee3-d18f4c915406" providerId="ADAL" clId="{462BDF94-E736-D649-84CC-92F91813333C}"/>
    <pc:docChg chg="modSld">
      <pc:chgData name="David Hollinger" userId="b36ece19-3d91-448f-8ee3-d18f4c915406" providerId="ADAL" clId="{462BDF94-E736-D649-84CC-92F91813333C}" dt="2018-07-07T13:38:50.019" v="6"/>
      <pc:docMkLst>
        <pc:docMk/>
      </pc:docMkLst>
      <pc:sldChg chg="addSp modSp">
        <pc:chgData name="David Hollinger" userId="b36ece19-3d91-448f-8ee3-d18f4c915406" providerId="ADAL" clId="{462BDF94-E736-D649-84CC-92F91813333C}" dt="2018-07-07T13:38:50.019" v="6"/>
        <pc:sldMkLst>
          <pc:docMk/>
          <pc:sldMk cId="0" sldId="256"/>
        </pc:sldMkLst>
        <pc:spChg chg="add mod">
          <ac:chgData name="David Hollinger" userId="b36ece19-3d91-448f-8ee3-d18f4c915406" providerId="ADAL" clId="{462BDF94-E736-D649-84CC-92F91813333C}" dt="2018-07-07T13:38:50.019" v="6"/>
          <ac:spMkLst>
            <pc:docMk/>
            <pc:sldMk cId="0" sldId="256"/>
            <ac:spMk id="5" creationId="{F31457C8-2185-CC4E-9A00-940C03FBD3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BB7C-E601-4EF1-B61A-046CDE5F5AA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C717-D4CB-4EDD-BFDB-BFA84E256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84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EC717-D4CB-4EDD-BFDB-BFA84E256FA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12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8260" y="13287543"/>
            <a:ext cx="25706944" cy="9168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36520" y="24238373"/>
            <a:ext cx="21170424" cy="109310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0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3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9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AE4A55D-9DAC-4406-8ED5-454E2B1E4FF8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0656E7-A7AF-405E-B256-5BE3CF108B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2173" y="9980510"/>
            <a:ext cx="27219117" cy="28228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D8BC957-4261-4C2F-A494-B322AAF38F6C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0A54E4-0010-4551-AEA2-BCB92E09AB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521306" y="10683505"/>
            <a:ext cx="22504077" cy="227630802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03824" y="10683505"/>
            <a:ext cx="67013422" cy="2276308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F6C97D-F6F0-4EAA-9CAD-476F7DF396F7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BC22EA-A0E2-4FFF-939C-995C3CD183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2173" y="9980510"/>
            <a:ext cx="27219117" cy="28228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470AF18-CA83-48D4-97F8-467D8629F963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DFB076-6716-4881-A21E-C7BBACFF9A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025" y="27486002"/>
            <a:ext cx="25706944" cy="8495312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89025" y="18129280"/>
            <a:ext cx="25706944" cy="93567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15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31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47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46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07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69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31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892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85A98E-A19B-45C7-B46A-7E20F39FEE05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BD5C9E7-9254-4712-8DAF-72E44449CB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03824" y="62249456"/>
            <a:ext cx="44756125" cy="176064851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64009" y="62249456"/>
            <a:ext cx="44761374" cy="176064851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F74F09-BC03-4F11-9055-201B6AEE47BC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AB4F80-5973-4C8B-866B-C0BEB32119C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2173" y="9574557"/>
            <a:ext cx="13362782" cy="3990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6158" indent="0">
              <a:buNone/>
              <a:defRPr sz="9100" b="1"/>
            </a:lvl2pPr>
            <a:lvl3pPr marL="4172316" indent="0">
              <a:buNone/>
              <a:defRPr sz="8200" b="1"/>
            </a:lvl3pPr>
            <a:lvl4pPr marL="6258474" indent="0">
              <a:buNone/>
              <a:defRPr sz="7300" b="1"/>
            </a:lvl4pPr>
            <a:lvl5pPr marL="8344632" indent="0">
              <a:buNone/>
              <a:defRPr sz="7300" b="1"/>
            </a:lvl5pPr>
            <a:lvl6pPr marL="10430789" indent="0">
              <a:buNone/>
              <a:defRPr sz="7300" b="1"/>
            </a:lvl6pPr>
            <a:lvl7pPr marL="12516947" indent="0">
              <a:buNone/>
              <a:defRPr sz="7300" b="1"/>
            </a:lvl7pPr>
            <a:lvl8pPr marL="14603105" indent="0">
              <a:buNone/>
              <a:defRPr sz="7300" b="1"/>
            </a:lvl8pPr>
            <a:lvl9pPr marL="16689263" indent="0">
              <a:buNone/>
              <a:defRPr sz="7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2173" y="13564776"/>
            <a:ext cx="13362782" cy="24644330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63261" y="9574557"/>
            <a:ext cx="13368031" cy="3990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6158" indent="0">
              <a:buNone/>
              <a:defRPr sz="9100" b="1"/>
            </a:lvl2pPr>
            <a:lvl3pPr marL="4172316" indent="0">
              <a:buNone/>
              <a:defRPr sz="8200" b="1"/>
            </a:lvl3pPr>
            <a:lvl4pPr marL="6258474" indent="0">
              <a:buNone/>
              <a:defRPr sz="7300" b="1"/>
            </a:lvl4pPr>
            <a:lvl5pPr marL="8344632" indent="0">
              <a:buNone/>
              <a:defRPr sz="7300" b="1"/>
            </a:lvl5pPr>
            <a:lvl6pPr marL="10430789" indent="0">
              <a:buNone/>
              <a:defRPr sz="7300" b="1"/>
            </a:lvl6pPr>
            <a:lvl7pPr marL="12516947" indent="0">
              <a:buNone/>
              <a:defRPr sz="7300" b="1"/>
            </a:lvl7pPr>
            <a:lvl8pPr marL="14603105" indent="0">
              <a:buNone/>
              <a:defRPr sz="7300" b="1"/>
            </a:lvl8pPr>
            <a:lvl9pPr marL="16689263" indent="0">
              <a:buNone/>
              <a:defRPr sz="7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63261" y="13564776"/>
            <a:ext cx="13368031" cy="24644330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89DF91-9C8D-45AB-87AD-F267C075AA4F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541116-4B31-4764-B206-3E4AC425FD6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49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F06945-B82B-4D0D-A249-7BCC6664DBFA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84F1C4-7AA2-417F-A30D-999E2247F9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69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1BEA4C-BF6E-40FE-9EEE-39637214A553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ABCE52-6C43-46E8-A6BE-0349D0468A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54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5" y="1703023"/>
            <a:ext cx="9949891" cy="7247749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4354" y="1703026"/>
            <a:ext cx="16906936" cy="36506083"/>
          </a:xfrm>
          <a:prstGeom prst="rect">
            <a:avLst/>
          </a:prstGeo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2175" y="8950775"/>
            <a:ext cx="9949891" cy="292583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6158" indent="0">
              <a:buNone/>
              <a:defRPr sz="5500"/>
            </a:lvl2pPr>
            <a:lvl3pPr marL="4172316" indent="0">
              <a:buNone/>
              <a:defRPr sz="4600"/>
            </a:lvl3pPr>
            <a:lvl4pPr marL="6258474" indent="0">
              <a:buNone/>
              <a:defRPr sz="4100"/>
            </a:lvl4pPr>
            <a:lvl5pPr marL="8344632" indent="0">
              <a:buNone/>
              <a:defRPr sz="4100"/>
            </a:lvl5pPr>
            <a:lvl6pPr marL="10430789" indent="0">
              <a:buNone/>
              <a:defRPr sz="4100"/>
            </a:lvl6pPr>
            <a:lvl7pPr marL="12516947" indent="0">
              <a:buNone/>
              <a:defRPr sz="4100"/>
            </a:lvl7pPr>
            <a:lvl8pPr marL="14603105" indent="0">
              <a:buNone/>
              <a:defRPr sz="4100"/>
            </a:lvl8pPr>
            <a:lvl9pPr marL="16689263" indent="0">
              <a:buNone/>
              <a:defRPr sz="41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D64826-9A87-4CC8-A551-2E585757EDEB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6403D38-5451-462B-A495-5043E787B4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27930" y="29941520"/>
            <a:ext cx="18146078" cy="353476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27930" y="3821900"/>
            <a:ext cx="18146078" cy="25664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600"/>
            </a:lvl1pPr>
            <a:lvl2pPr marL="2086158" indent="0">
              <a:buNone/>
              <a:defRPr sz="12800"/>
            </a:lvl2pPr>
            <a:lvl3pPr marL="4172316" indent="0">
              <a:buNone/>
              <a:defRPr sz="11000"/>
            </a:lvl3pPr>
            <a:lvl4pPr marL="6258474" indent="0">
              <a:buNone/>
              <a:defRPr sz="9100"/>
            </a:lvl4pPr>
            <a:lvl5pPr marL="8344632" indent="0">
              <a:buNone/>
              <a:defRPr sz="9100"/>
            </a:lvl5pPr>
            <a:lvl6pPr marL="10430789" indent="0">
              <a:buNone/>
              <a:defRPr sz="9100"/>
            </a:lvl6pPr>
            <a:lvl7pPr marL="12516947" indent="0">
              <a:buNone/>
              <a:defRPr sz="9100"/>
            </a:lvl7pPr>
            <a:lvl8pPr marL="14603105" indent="0">
              <a:buNone/>
              <a:defRPr sz="9100"/>
            </a:lvl8pPr>
            <a:lvl9pPr marL="16689263" indent="0">
              <a:buNone/>
              <a:defRPr sz="91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27930" y="33476286"/>
            <a:ext cx="18146078" cy="50199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6158" indent="0">
              <a:buNone/>
              <a:defRPr sz="5500"/>
            </a:lvl2pPr>
            <a:lvl3pPr marL="4172316" indent="0">
              <a:buNone/>
              <a:defRPr sz="4600"/>
            </a:lvl3pPr>
            <a:lvl4pPr marL="6258474" indent="0">
              <a:buNone/>
              <a:defRPr sz="4100"/>
            </a:lvl4pPr>
            <a:lvl5pPr marL="8344632" indent="0">
              <a:buNone/>
              <a:defRPr sz="4100"/>
            </a:lvl5pPr>
            <a:lvl6pPr marL="10430789" indent="0">
              <a:buNone/>
              <a:defRPr sz="4100"/>
            </a:lvl6pPr>
            <a:lvl7pPr marL="12516947" indent="0">
              <a:buNone/>
              <a:defRPr sz="4100"/>
            </a:lvl7pPr>
            <a:lvl8pPr marL="14603105" indent="0">
              <a:buNone/>
              <a:defRPr sz="4100"/>
            </a:lvl8pPr>
            <a:lvl9pPr marL="16689263" indent="0">
              <a:buNone/>
              <a:defRPr sz="41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9BD8E4-DAF2-4254-92D0-3C32A161C687}" type="datetimeFigureOut">
              <a:rPr lang="de-DE"/>
              <a:pPr>
                <a:defRPr/>
              </a:pPr>
              <a:t>10.07.2018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AA1728-9CFD-4228-BC26-DBD666E6A5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0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20725" y="7345363"/>
            <a:ext cx="28875038" cy="3477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2316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6" descr="Kopfmodul_A0.g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792163"/>
            <a:ext cx="28875038" cy="6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171950" rtl="0" eaLnBrk="1" fontAlgn="base" hangingPunct="1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3688" indent="-15636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313" indent="-130333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938" indent="-10429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0913" indent="-10429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6888" indent="-10429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3868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026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6184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2342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158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316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474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4632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0789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6947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3105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9263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9F7791C8-8195-468A-9042-972F01DC4FCB}"/>
              </a:ext>
            </a:extLst>
          </p:cNvPr>
          <p:cNvSpPr/>
          <p:nvPr/>
        </p:nvSpPr>
        <p:spPr>
          <a:xfrm>
            <a:off x="7071284" y="17004425"/>
            <a:ext cx="9117975" cy="4986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20725" y="39678428"/>
            <a:ext cx="28875038" cy="2446675"/>
          </a:xfrm>
          <a:prstGeom prst="rect">
            <a:avLst/>
          </a:prstGeom>
          <a:solidFill>
            <a:srgbClr val="004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de-DE" sz="2800"/>
          </a:p>
        </p:txBody>
      </p:sp>
      <p:sp>
        <p:nvSpPr>
          <p:cNvPr id="4" name="Rechteck 3"/>
          <p:cNvSpPr/>
          <p:nvPr/>
        </p:nvSpPr>
        <p:spPr>
          <a:xfrm>
            <a:off x="720725" y="7705280"/>
            <a:ext cx="28875038" cy="4176464"/>
          </a:xfrm>
          <a:prstGeom prst="rect">
            <a:avLst/>
          </a:prstGeom>
          <a:solidFill>
            <a:srgbClr val="C2D3E0"/>
          </a:solidFill>
        </p:spPr>
        <p:txBody>
          <a:bodyPr wrap="none" lIns="252000" tIns="360000" anchor="t">
            <a:noAutofit/>
          </a:bodyPr>
          <a:lstStyle/>
          <a:p>
            <a:pPr marL="28575" algn="ctr">
              <a:defRPr/>
            </a:pPr>
            <a:endParaRPr lang="de-DE"/>
          </a:p>
          <a:p>
            <a:pPr marL="28575" algn="ctr">
              <a:defRPr/>
            </a:pPr>
            <a:r>
              <a:rPr lang="de-DE" dirty="0" err="1"/>
              <a:t>Creating</a:t>
            </a:r>
            <a:r>
              <a:rPr lang="de-DE" dirty="0"/>
              <a:t> an Intelligent Game </a:t>
            </a:r>
            <a:r>
              <a:rPr lang="de-DE" dirty="0" err="1"/>
              <a:t>Playing</a:t>
            </a:r>
            <a:r>
              <a:rPr lang="de-DE" dirty="0"/>
              <a:t> Agent </a:t>
            </a:r>
            <a:r>
              <a:rPr lang="de-DE" dirty="0" err="1"/>
              <a:t>for</a:t>
            </a:r>
            <a:r>
              <a:rPr lang="de-DE" dirty="0"/>
              <a:t> Angry Birds</a:t>
            </a:r>
            <a:endParaRPr lang="de-DE" dirty="0">
              <a:latin typeface="Arial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13419" y="40547822"/>
            <a:ext cx="14905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2000" dirty="0">
                <a:solidFill>
                  <a:schemeClr val="bg1"/>
                </a:solidFill>
                <a:latin typeface="UB Scala Sans" panose="02000503050000020003" pitchFamily="2" charset="0"/>
              </a:rPr>
              <a:t>unterstützt durch die </a:t>
            </a:r>
            <a:br>
              <a:rPr lang="de-DE" sz="2000">
                <a:solidFill>
                  <a:schemeClr val="bg1"/>
                </a:solidFill>
                <a:latin typeface="UB Scala Sans" panose="02000503050000020003" pitchFamily="2" charset="0"/>
              </a:rPr>
            </a:br>
            <a:r>
              <a:rPr lang="de-DE" sz="2000" dirty="0" err="1">
                <a:solidFill>
                  <a:schemeClr val="bg1"/>
                </a:solidFill>
                <a:latin typeface="UB Scala Sans" panose="02000503050000020003" pitchFamily="2" charset="0"/>
              </a:rPr>
              <a:t>TechnologieAllianzOberfranken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201" y="40294265"/>
            <a:ext cx="1901250" cy="1215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7" y="39854037"/>
            <a:ext cx="5184576" cy="2095456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156532" y="15792328"/>
            <a:ext cx="27978484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de-DE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Agent Architecture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79499" y="11881744"/>
            <a:ext cx="28516263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4200" u="sng" dirty="0">
                <a:latin typeface="UB Scala" panose="02000504070000020003" pitchFamily="2" charset="0"/>
              </a:rPr>
              <a:t>Christian Bartenstein, David </a:t>
            </a:r>
            <a:r>
              <a:rPr lang="de-DE" sz="4200" u="sng" dirty="0" err="1">
                <a:latin typeface="UB Scala" panose="02000504070000020003" pitchFamily="2" charset="0"/>
              </a:rPr>
              <a:t>Hollinger</a:t>
            </a:r>
            <a:r>
              <a:rPr lang="de-DE" sz="4200" u="sng" dirty="0">
                <a:latin typeface="UB Scala" panose="02000504070000020003" pitchFamily="2" charset="0"/>
              </a:rPr>
              <a:t>, Felix Schweinfest, </a:t>
            </a:r>
            <a:r>
              <a:rPr lang="de-DE" sz="4200" u="sng" dirty="0" err="1">
                <a:latin typeface="UB Scala" panose="02000504070000020003" pitchFamily="2" charset="0"/>
              </a:rPr>
              <a:t>Harshit</a:t>
            </a:r>
            <a:r>
              <a:rPr lang="de-DE" sz="4200" u="sng" dirty="0">
                <a:latin typeface="UB Scala" panose="02000504070000020003" pitchFamily="2" charset="0"/>
              </a:rPr>
              <a:t> Gupta, Jan Martin, Johanna Seibert, Lara </a:t>
            </a:r>
            <a:r>
              <a:rPr lang="de-DE" sz="4200" u="sng" dirty="0" err="1">
                <a:latin typeface="UB Scala" panose="02000504070000020003" pitchFamily="2" charset="0"/>
              </a:rPr>
              <a:t>Aubele</a:t>
            </a:r>
            <a:r>
              <a:rPr lang="de-DE" sz="4200" u="sng" dirty="0">
                <a:latin typeface="UB Scala" panose="02000504070000020003" pitchFamily="2" charset="0"/>
              </a:rPr>
              <a:t>, Oleg Geier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1301335" y="23415842"/>
            <a:ext cx="13341332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de-DE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Shot</a:t>
            </a:r>
            <a:endParaRPr lang="de-DE" sz="6000" b="1" dirty="0" err="1">
              <a:solidFill>
                <a:schemeClr val="accent3">
                  <a:lumMod val="20000"/>
                  <a:lumOff val="80000"/>
                </a:schemeClr>
              </a:solidFill>
              <a:latin typeface="UB Scala Sans" panose="02000503050000020003" pitchFamily="2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330492" y="17318517"/>
            <a:ext cx="13680000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800"/>
              </a:spcAft>
            </a:pPr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F20B3C-4FA1-4DD8-8F4B-6050932FBE82}"/>
              </a:ext>
            </a:extLst>
          </p:cNvPr>
          <p:cNvSpPr txBox="1"/>
          <p:nvPr/>
        </p:nvSpPr>
        <p:spPr>
          <a:xfrm>
            <a:off x="16554241" y="17117400"/>
            <a:ext cx="13459841" cy="52783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err="1"/>
              <a:t>Meta</a:t>
            </a:r>
            <a:endParaRPr lang="de-DE" sz="3600"/>
          </a:p>
          <a:p>
            <a:pPr marL="571500" indent="-571500">
              <a:buFont typeface="Arial"/>
              <a:buChar char="•"/>
            </a:pPr>
            <a:r>
              <a:rPr lang="de-DE" sz="2800" dirty="0"/>
              <a:t>Level </a:t>
            </a:r>
            <a:r>
              <a:rPr lang="de-DE" sz="2800" dirty="0" err="1"/>
              <a:t>Selection</a:t>
            </a:r>
            <a:endParaRPr lang="de-DE" sz="2800" dirty="0"/>
          </a:p>
          <a:p>
            <a:pPr marL="571500" indent="-571500">
              <a:buFont typeface="Arial"/>
              <a:buChar char="•"/>
            </a:pPr>
            <a:r>
              <a:rPr lang="de-DE" sz="2800" dirty="0"/>
              <a:t>Data </a:t>
            </a:r>
            <a:r>
              <a:rPr lang="de-DE" sz="2800" dirty="0" err="1"/>
              <a:t>flow</a:t>
            </a:r>
            <a:endParaRPr lang="de-DE" sz="2800" dirty="0"/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Instantiate</a:t>
            </a:r>
            <a:r>
              <a:rPr lang="de-DE" sz="2800" dirty="0"/>
              <a:t> and </a:t>
            </a:r>
            <a:r>
              <a:rPr lang="de-DE" sz="2800" dirty="0" err="1"/>
              <a:t>managing</a:t>
            </a:r>
            <a:r>
              <a:rPr lang="de-DE" sz="2800" dirty="0"/>
              <a:t> </a:t>
            </a:r>
            <a:r>
              <a:rPr lang="de-DE" sz="2800" dirty="0" err="1"/>
              <a:t>of</a:t>
            </a:r>
            <a:r>
              <a:rPr lang="de-DE" sz="2800" dirty="0"/>
              <a:t> all </a:t>
            </a:r>
            <a:r>
              <a:rPr lang="de-DE" sz="2800" dirty="0" err="1"/>
              <a:t>components</a:t>
            </a:r>
            <a:endParaRPr lang="en-US" sz="2800" dirty="0"/>
          </a:p>
          <a:p>
            <a:pPr>
              <a:spcBef>
                <a:spcPts val="1000"/>
              </a:spcBef>
            </a:pPr>
            <a:r>
              <a:rPr lang="de-DE" sz="3600" err="1"/>
              <a:t>Shot</a:t>
            </a:r>
            <a:endParaRPr lang="en-US" sz="3600"/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Calculation</a:t>
            </a:r>
            <a:r>
              <a:rPr lang="de-DE" sz="2800" dirty="0"/>
              <a:t> </a:t>
            </a:r>
            <a:r>
              <a:rPr lang="de-DE" sz="2800" dirty="0" err="1"/>
              <a:t>to</a:t>
            </a:r>
            <a:r>
              <a:rPr lang="de-DE" sz="2800" dirty="0"/>
              <a:t> </a:t>
            </a:r>
            <a:r>
              <a:rPr lang="de-DE" sz="2800" dirty="0" err="1"/>
              <a:t>reach</a:t>
            </a:r>
            <a:r>
              <a:rPr lang="de-DE" sz="2800" dirty="0"/>
              <a:t> </a:t>
            </a:r>
            <a:r>
              <a:rPr lang="de-DE" sz="2800" dirty="0" err="1"/>
              <a:t>the</a:t>
            </a:r>
            <a:r>
              <a:rPr lang="de-DE" sz="2800" dirty="0"/>
              <a:t> </a:t>
            </a:r>
            <a:r>
              <a:rPr lang="de-DE" sz="2800" dirty="0" err="1"/>
              <a:t>goal</a:t>
            </a:r>
            <a:endParaRPr lang="en-US" sz="2800" dirty="0"/>
          </a:p>
          <a:p>
            <a:pPr>
              <a:spcBef>
                <a:spcPts val="1000"/>
              </a:spcBef>
            </a:pPr>
            <a:r>
              <a:rPr lang="de-DE" sz="3600" err="1"/>
              <a:t>Strategy</a:t>
            </a:r>
            <a:endParaRPr lang="en-US" sz="3600"/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Calculation</a:t>
            </a:r>
            <a:r>
              <a:rPr lang="de-DE" sz="2800" dirty="0"/>
              <a:t> </a:t>
            </a:r>
            <a:r>
              <a:rPr lang="de-DE" sz="2800" dirty="0" err="1"/>
              <a:t>of</a:t>
            </a:r>
            <a:r>
              <a:rPr lang="de-DE" sz="2800" dirty="0"/>
              <a:t> a promising </a:t>
            </a:r>
            <a:r>
              <a:rPr lang="de-DE" sz="2800" dirty="0" err="1"/>
              <a:t>goal</a:t>
            </a:r>
            <a:endParaRPr lang="de-DE" sz="2800" dirty="0"/>
          </a:p>
          <a:p>
            <a:pPr>
              <a:spcBef>
                <a:spcPts val="1000"/>
              </a:spcBef>
            </a:pPr>
            <a:r>
              <a:rPr lang="de-DE" sz="3600" dirty="0"/>
              <a:t>Knowledge </a:t>
            </a:r>
            <a:r>
              <a:rPr lang="de-DE" sz="3600" dirty="0" err="1"/>
              <a:t>Representation</a:t>
            </a:r>
            <a:endParaRPr lang="de-DE" sz="3600" dirty="0"/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Creating</a:t>
            </a:r>
            <a:r>
              <a:rPr lang="de-DE" sz="2800" dirty="0"/>
              <a:t> an </a:t>
            </a:r>
            <a:r>
              <a:rPr lang="de-DE" sz="2800" dirty="0" err="1"/>
              <a:t>abstract</a:t>
            </a:r>
            <a:r>
              <a:rPr lang="de-DE" sz="2800" dirty="0"/>
              <a:t> </a:t>
            </a:r>
            <a:r>
              <a:rPr lang="de-DE" sz="2800" dirty="0" err="1"/>
              <a:t>description</a:t>
            </a:r>
            <a:endParaRPr lang="de-DE" sz="2800" dirty="0"/>
          </a:p>
        </p:txBody>
      </p:sp>
      <p:pic>
        <p:nvPicPr>
          <p:cNvPr id="24" name="Grafik 2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EF83B64-98F5-47A2-9372-2839DF2C0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556" y="17312705"/>
            <a:ext cx="2551828" cy="3612099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ABBAFA9-8047-4807-9641-3B922E3C65DE}"/>
              </a:ext>
            </a:extLst>
          </p:cNvPr>
          <p:cNvCxnSpPr/>
          <p:nvPr/>
        </p:nvCxnSpPr>
        <p:spPr>
          <a:xfrm flipV="1">
            <a:off x="4038723" y="17860861"/>
            <a:ext cx="2763093" cy="9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576C74-34FF-4A0B-BC6E-CCA2A90E505B}"/>
              </a:ext>
            </a:extLst>
          </p:cNvPr>
          <p:cNvCxnSpPr>
            <a:cxnSpLocks/>
          </p:cNvCxnSpPr>
          <p:nvPr/>
        </p:nvCxnSpPr>
        <p:spPr>
          <a:xfrm flipH="1" flipV="1">
            <a:off x="4027738" y="20546477"/>
            <a:ext cx="2725214" cy="9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50E63FDC-00D4-4894-9EBF-A51E6A2A7A0F}"/>
              </a:ext>
            </a:extLst>
          </p:cNvPr>
          <p:cNvSpPr txBox="1"/>
          <p:nvPr/>
        </p:nvSpPr>
        <p:spPr>
          <a:xfrm>
            <a:off x="3990770" y="19831933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err="1"/>
              <a:t>click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C8EF78C-1CED-4C5B-B906-9F2D19EC51CE}"/>
              </a:ext>
            </a:extLst>
          </p:cNvPr>
          <p:cNvSpPr txBox="1"/>
          <p:nvPr/>
        </p:nvSpPr>
        <p:spPr>
          <a:xfrm>
            <a:off x="3990130" y="17319642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/>
              <a:t>Screen </a:t>
            </a:r>
            <a:r>
              <a:rPr lang="de-DE" sz="3200" dirty="0" err="1"/>
              <a:t>content</a:t>
            </a:r>
          </a:p>
        </p:txBody>
      </p:sp>
      <p:pic>
        <p:nvPicPr>
          <p:cNvPr id="29" name="Grafik 30">
            <a:extLst>
              <a:ext uri="{FF2B5EF4-FFF2-40B4-BE49-F238E27FC236}">
                <a16:creationId xmlns:a16="http://schemas.microsoft.com/office/drawing/2014/main" id="{F0A5DBD5-D75D-4A34-8D9D-BA4986DF1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348" y="17321091"/>
            <a:ext cx="5227787" cy="1602764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926EB2A-CDE3-4963-92BF-00A814C2ECC6}"/>
              </a:ext>
            </a:extLst>
          </p:cNvPr>
          <p:cNvCxnSpPr>
            <a:cxnSpLocks/>
          </p:cNvCxnSpPr>
          <p:nvPr/>
        </p:nvCxnSpPr>
        <p:spPr>
          <a:xfrm>
            <a:off x="11862312" y="19112451"/>
            <a:ext cx="1058831" cy="59670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3BA586-972C-48EB-A384-45BD401C8871}"/>
              </a:ext>
            </a:extLst>
          </p:cNvPr>
          <p:cNvCxnSpPr>
            <a:cxnSpLocks/>
          </p:cNvCxnSpPr>
          <p:nvPr/>
        </p:nvCxnSpPr>
        <p:spPr>
          <a:xfrm flipH="1">
            <a:off x="7204891" y="20642950"/>
            <a:ext cx="760978" cy="1907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4A88048-4EFC-488E-928D-B7D6BF045E87}"/>
              </a:ext>
            </a:extLst>
          </p:cNvPr>
          <p:cNvCxnSpPr>
            <a:cxnSpLocks/>
          </p:cNvCxnSpPr>
          <p:nvPr/>
        </p:nvCxnSpPr>
        <p:spPr>
          <a:xfrm flipH="1">
            <a:off x="11883791" y="19949940"/>
            <a:ext cx="1049837" cy="48117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D1E64C81-0C3F-4A45-947F-8139C68DB7BE}"/>
              </a:ext>
            </a:extLst>
          </p:cNvPr>
          <p:cNvSpPr txBox="1"/>
          <p:nvPr/>
        </p:nvSpPr>
        <p:spPr>
          <a:xfrm>
            <a:off x="12972925" y="17622916"/>
            <a:ext cx="2945399" cy="37856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sz="4000">
              <a:cs typeface="Calibri"/>
            </a:endParaRPr>
          </a:p>
          <a:p>
            <a:pPr algn="ctr"/>
            <a:endParaRPr lang="de-DE" sz="4000">
              <a:cs typeface="Calibri"/>
            </a:endParaRPr>
          </a:p>
          <a:p>
            <a:pPr algn="ctr"/>
            <a:r>
              <a:rPr lang="de-DE" sz="4000" dirty="0"/>
              <a:t>Solution </a:t>
            </a:r>
            <a:r>
              <a:rPr lang="de-DE" sz="4000" dirty="0" err="1"/>
              <a:t>approach</a:t>
            </a:r>
            <a:endParaRPr lang="de-DE" dirty="0" err="1"/>
          </a:p>
          <a:p>
            <a:pPr algn="ctr"/>
            <a:endParaRPr lang="de-DE" sz="4000"/>
          </a:p>
          <a:p>
            <a:pPr algn="ctr"/>
            <a:endParaRPr lang="de-DE" sz="4000">
              <a:cs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61B63E0-6209-44F7-823A-CA906708761A}"/>
              </a:ext>
            </a:extLst>
          </p:cNvPr>
          <p:cNvSpPr txBox="1"/>
          <p:nvPr/>
        </p:nvSpPr>
        <p:spPr>
          <a:xfrm>
            <a:off x="7745366" y="18821265"/>
            <a:ext cx="407194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/>
              <a:t>Image </a:t>
            </a:r>
            <a:r>
              <a:rPr lang="de-DE" sz="3200" dirty="0" err="1"/>
              <a:t>processing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C9DDE23-7B2E-4C87-B994-4F6B055E2567}"/>
              </a:ext>
            </a:extLst>
          </p:cNvPr>
          <p:cNvSpPr txBox="1"/>
          <p:nvPr/>
        </p:nvSpPr>
        <p:spPr>
          <a:xfrm>
            <a:off x="7744274" y="20005266"/>
            <a:ext cx="4071948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 err="1"/>
              <a:t>shot</a:t>
            </a:r>
            <a:r>
              <a:rPr lang="de-DE" sz="3200" dirty="0"/>
              <a:t> </a:t>
            </a:r>
            <a:r>
              <a:rPr lang="de-DE" sz="3200" dirty="0" err="1"/>
              <a:t>execution</a:t>
            </a:r>
            <a:r>
              <a:rPr lang="de-DE" sz="3200" dirty="0"/>
              <a:t>, </a:t>
            </a:r>
            <a:r>
              <a:rPr lang="de-DE" sz="3200" dirty="0" err="1"/>
              <a:t>level</a:t>
            </a:r>
            <a:r>
              <a:rPr lang="de-DE" sz="3200" dirty="0"/>
              <a:t> </a:t>
            </a:r>
            <a:r>
              <a:rPr lang="de-DE" sz="3200" dirty="0" err="1"/>
              <a:t>selection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C7C92B3-4E7A-4973-8C35-29D49A8CD30B}"/>
              </a:ext>
            </a:extLst>
          </p:cNvPr>
          <p:cNvSpPr txBox="1"/>
          <p:nvPr/>
        </p:nvSpPr>
        <p:spPr>
          <a:xfrm>
            <a:off x="9651550" y="2127587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600" b="1" dirty="0"/>
              <a:t>Agent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EB3BD8D-3E5C-4F10-8428-388CE3F39CAD}"/>
              </a:ext>
            </a:extLst>
          </p:cNvPr>
          <p:cNvSpPr txBox="1"/>
          <p:nvPr/>
        </p:nvSpPr>
        <p:spPr>
          <a:xfrm>
            <a:off x="1516574" y="13664814"/>
            <a:ext cx="14114971" cy="23391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000" dirty="0">
                <a:solidFill>
                  <a:srgbClr val="244061"/>
                </a:solidFill>
              </a:rPr>
              <a:t>Goal</a:t>
            </a:r>
          </a:p>
          <a:p>
            <a:pPr algn="ctr"/>
            <a:r>
              <a:rPr lang="de-DE" sz="4000" dirty="0" err="1">
                <a:solidFill>
                  <a:srgbClr val="244061"/>
                </a:solidFill>
              </a:rPr>
              <a:t>Creating</a:t>
            </a:r>
            <a:r>
              <a:rPr lang="de-DE" sz="4000" dirty="0">
                <a:solidFill>
                  <a:srgbClr val="244061"/>
                </a:solidFill>
              </a:rPr>
              <a:t> an </a:t>
            </a:r>
            <a:r>
              <a:rPr lang="de-DE" sz="4000" dirty="0" err="1">
                <a:solidFill>
                  <a:srgbClr val="244061"/>
                </a:solidFill>
              </a:rPr>
              <a:t>agent</a:t>
            </a:r>
            <a:r>
              <a:rPr lang="de-DE" sz="4000" dirty="0">
                <a:solidFill>
                  <a:srgbClr val="244061"/>
                </a:solidFill>
              </a:rPr>
              <a:t> </a:t>
            </a:r>
            <a:r>
              <a:rPr lang="de-DE" sz="4000" dirty="0" err="1">
                <a:solidFill>
                  <a:srgbClr val="244061"/>
                </a:solidFill>
              </a:rPr>
              <a:t>that</a:t>
            </a:r>
            <a:r>
              <a:rPr lang="de-DE" sz="4000" dirty="0">
                <a:solidFill>
                  <a:srgbClr val="244061"/>
                </a:solidFill>
              </a:rPr>
              <a:t> </a:t>
            </a:r>
            <a:r>
              <a:rPr lang="de-DE" sz="4000" dirty="0" err="1">
                <a:solidFill>
                  <a:srgbClr val="244061"/>
                </a:solidFill>
              </a:rPr>
              <a:t>plays</a:t>
            </a:r>
            <a:r>
              <a:rPr lang="de-DE" sz="4000" dirty="0">
                <a:solidFill>
                  <a:srgbClr val="244061"/>
                </a:solidFill>
              </a:rPr>
              <a:t> Angry Bird </a:t>
            </a:r>
            <a:r>
              <a:rPr lang="de-DE" sz="4000" dirty="0" err="1">
                <a:solidFill>
                  <a:srgbClr val="244061"/>
                </a:solidFill>
              </a:rPr>
              <a:t>better</a:t>
            </a:r>
            <a:r>
              <a:rPr lang="de-DE" sz="4000" dirty="0">
                <a:solidFill>
                  <a:srgbClr val="244061"/>
                </a:solidFill>
              </a:rPr>
              <a:t> </a:t>
            </a:r>
            <a:r>
              <a:rPr lang="de-DE" sz="4000" dirty="0" err="1">
                <a:solidFill>
                  <a:srgbClr val="244061"/>
                </a:solidFill>
              </a:rPr>
              <a:t>than</a:t>
            </a:r>
            <a:r>
              <a:rPr lang="de-DE" sz="4000" dirty="0">
                <a:solidFill>
                  <a:srgbClr val="244061"/>
                </a:solidFill>
              </a:rPr>
              <a:t> a human </a:t>
            </a:r>
          </a:p>
          <a:p>
            <a:endParaRPr lang="de-DE" sz="6600" i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AC61261-4B78-46D9-A6CD-BBD204F35BF6}"/>
              </a:ext>
            </a:extLst>
          </p:cNvPr>
          <p:cNvSpPr txBox="1"/>
          <p:nvPr/>
        </p:nvSpPr>
        <p:spPr>
          <a:xfrm>
            <a:off x="15976648" y="13664848"/>
            <a:ext cx="12236796" cy="23391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000" dirty="0">
                <a:solidFill>
                  <a:srgbClr val="244061"/>
                </a:solidFill>
              </a:rPr>
              <a:t>Challenge</a:t>
            </a:r>
          </a:p>
          <a:p>
            <a:pPr algn="ctr"/>
            <a:r>
              <a:rPr lang="de-DE" sz="4000" dirty="0" err="1">
                <a:solidFill>
                  <a:srgbClr val="244061"/>
                </a:solidFill>
              </a:rPr>
              <a:t>Planning</a:t>
            </a:r>
            <a:r>
              <a:rPr lang="de-DE" sz="4000" dirty="0">
                <a:solidFill>
                  <a:srgbClr val="244061"/>
                </a:solidFill>
              </a:rPr>
              <a:t> </a:t>
            </a:r>
            <a:r>
              <a:rPr lang="de-DE" sz="4000" dirty="0" err="1">
                <a:solidFill>
                  <a:srgbClr val="244061"/>
                </a:solidFill>
              </a:rPr>
              <a:t>with</a:t>
            </a:r>
            <a:r>
              <a:rPr lang="de-DE" sz="4000" dirty="0">
                <a:solidFill>
                  <a:srgbClr val="244061"/>
                </a:solidFill>
              </a:rPr>
              <a:t> </a:t>
            </a:r>
            <a:r>
              <a:rPr lang="de-DE" sz="4000" dirty="0" err="1">
                <a:solidFill>
                  <a:srgbClr val="244061"/>
                </a:solidFill>
              </a:rPr>
              <a:t>physical</a:t>
            </a:r>
            <a:r>
              <a:rPr lang="de-DE" sz="4000" dirty="0">
                <a:solidFill>
                  <a:srgbClr val="244061"/>
                </a:solidFill>
              </a:rPr>
              <a:t> </a:t>
            </a:r>
            <a:r>
              <a:rPr lang="de-DE" sz="4000" dirty="0" err="1">
                <a:solidFill>
                  <a:srgbClr val="244061"/>
                </a:solidFill>
              </a:rPr>
              <a:t>uncertainty</a:t>
            </a:r>
            <a:endParaRPr lang="de-DE" sz="4000" dirty="0">
              <a:solidFill>
                <a:srgbClr val="244061"/>
              </a:solidFill>
            </a:endParaRPr>
          </a:p>
          <a:p>
            <a:endParaRPr lang="de-DE" sz="6600" i="1">
              <a:solidFill>
                <a:srgbClr val="244061"/>
              </a:solidFill>
            </a:endParaRPr>
          </a:p>
        </p:txBody>
      </p:sp>
      <p:sp>
        <p:nvSpPr>
          <p:cNvPr id="31" name="Abgerundetes Rechteck 50">
            <a:extLst>
              <a:ext uri="{FF2B5EF4-FFF2-40B4-BE49-F238E27FC236}">
                <a16:creationId xmlns:a16="http://schemas.microsoft.com/office/drawing/2014/main" id="{428163EB-5E71-4137-973E-9F09071E9E20}"/>
              </a:ext>
            </a:extLst>
          </p:cNvPr>
          <p:cNvSpPr/>
          <p:nvPr/>
        </p:nvSpPr>
        <p:spPr>
          <a:xfrm>
            <a:off x="1157147" y="29291499"/>
            <a:ext cx="13341332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en-GB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Strategy</a:t>
            </a:r>
          </a:p>
        </p:txBody>
      </p:sp>
      <p:sp>
        <p:nvSpPr>
          <p:cNvPr id="40" name="Abgerundetes Rechteck 50">
            <a:extLst>
              <a:ext uri="{FF2B5EF4-FFF2-40B4-BE49-F238E27FC236}">
                <a16:creationId xmlns:a16="http://schemas.microsoft.com/office/drawing/2014/main" id="{D6A07E39-8511-4B36-9EB1-D2D9DCD608B7}"/>
              </a:ext>
            </a:extLst>
          </p:cNvPr>
          <p:cNvSpPr/>
          <p:nvPr/>
        </p:nvSpPr>
        <p:spPr>
          <a:xfrm>
            <a:off x="16276649" y="23415805"/>
            <a:ext cx="13341332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de-DE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Offline Learning</a:t>
            </a:r>
            <a:endParaRPr lang="de-DE" sz="6000" b="1" dirty="0" err="1">
              <a:solidFill>
                <a:schemeClr val="accent3">
                  <a:lumMod val="20000"/>
                  <a:lumOff val="80000"/>
                </a:schemeClr>
              </a:solidFill>
              <a:latin typeface="UB Scala Sans" panose="02000503050000020003" pitchFamily="2" charset="0"/>
            </a:endParaRPr>
          </a:p>
        </p:txBody>
      </p:sp>
      <p:sp>
        <p:nvSpPr>
          <p:cNvPr id="43" name="Abgerundetes Rechteck 50">
            <a:extLst>
              <a:ext uri="{FF2B5EF4-FFF2-40B4-BE49-F238E27FC236}">
                <a16:creationId xmlns:a16="http://schemas.microsoft.com/office/drawing/2014/main" id="{3FB5AE62-A569-426E-869E-0F0F7A05340A}"/>
              </a:ext>
            </a:extLst>
          </p:cNvPr>
          <p:cNvSpPr/>
          <p:nvPr/>
        </p:nvSpPr>
        <p:spPr>
          <a:xfrm>
            <a:off x="16276917" y="29291482"/>
            <a:ext cx="13341332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de-DE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Level Generation &amp; Evaluation</a:t>
            </a:r>
            <a:endParaRPr lang="de-DE" sz="6000" b="1" dirty="0" err="1">
              <a:solidFill>
                <a:schemeClr val="accent3">
                  <a:lumMod val="20000"/>
                  <a:lumOff val="80000"/>
                </a:schemeClr>
              </a:solidFill>
              <a:latin typeface="UB Scala Sans" panose="02000503050000020003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1457C8-2185-CC4E-9A00-940C03FBD393}"/>
              </a:ext>
            </a:extLst>
          </p:cNvPr>
          <p:cNvSpPr txBox="1"/>
          <p:nvPr/>
        </p:nvSpPr>
        <p:spPr>
          <a:xfrm>
            <a:off x="16419731" y="31111359"/>
            <a:ext cx="6572437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Randomly generate levels</a:t>
            </a:r>
            <a:endParaRPr lang="de-DE" dirty="0"/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Generate custom levels manually with the help of an editor:</a:t>
            </a:r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endParaRPr lang="en-GB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E210DF9-B815-41F1-A1F6-F5915C8F4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43951" y="35081627"/>
            <a:ext cx="5657832" cy="43216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266E489-1761-4383-9282-1437577C1A83}"/>
              </a:ext>
            </a:extLst>
          </p:cNvPr>
          <p:cNvSpPr txBox="1"/>
          <p:nvPr/>
        </p:nvSpPr>
        <p:spPr>
          <a:xfrm>
            <a:off x="16427139" y="30370733"/>
            <a:ext cx="1316811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/>
              <a:t>Creating an evaluation framework with capabilities to</a:t>
            </a:r>
          </a:p>
        </p:txBody>
      </p:sp>
      <p:pic>
        <p:nvPicPr>
          <p:cNvPr id="18" name="Grafik 1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0534F1B-EB71-4C08-AA77-8ABE6C2656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22756" y="32825699"/>
            <a:ext cx="4850742" cy="686060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31863D8-954E-4EE2-B04F-4B49D499E496}"/>
              </a:ext>
            </a:extLst>
          </p:cNvPr>
          <p:cNvSpPr txBox="1"/>
          <p:nvPr/>
        </p:nvSpPr>
        <p:spPr>
          <a:xfrm>
            <a:off x="22951059" y="31110452"/>
            <a:ext cx="6487201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GB" sz="2800" dirty="0"/>
              <a:t>Automatically run own agent and other teams' agents of previous competitions (publicly available)</a:t>
            </a:r>
            <a:endParaRPr lang="de-DE" dirty="0"/>
          </a:p>
          <a:p>
            <a:pPr marL="457200" indent="-457200">
              <a:buChar char="•"/>
            </a:pPr>
            <a:r>
              <a:rPr lang="en-GB" sz="2800" dirty="0"/>
              <a:t>Logging scores and needed time while agents are running</a:t>
            </a:r>
          </a:p>
          <a:p>
            <a:pPr marL="457200" indent="-457200">
              <a:buChar char="•"/>
            </a:pPr>
            <a:r>
              <a:rPr lang="en-GB" sz="2800" dirty="0"/>
              <a:t>Computing statistical analysis (means, median, </a:t>
            </a:r>
            <a:r>
              <a:rPr lang="en-GB" sz="2800" dirty="0" err="1"/>
              <a:t>sd</a:t>
            </a:r>
            <a:r>
              <a:rPr lang="en-GB" sz="2800" dirty="0"/>
              <a:t>, max scores) and generating bar charts showing achieved points</a:t>
            </a:r>
            <a:endParaRPr lang="de-DE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36068B-B650-4B66-B412-0879BA0EC87F}"/>
              </a:ext>
            </a:extLst>
          </p:cNvPr>
          <p:cNvSpPr txBox="1"/>
          <p:nvPr/>
        </p:nvSpPr>
        <p:spPr>
          <a:xfrm>
            <a:off x="16428052" y="24363494"/>
            <a:ext cx="12876665" cy="10284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00000"/>
              </a:lnSpc>
            </a:pPr>
            <a:r>
              <a:rPr lang="de-DE" sz="3600" dirty="0" err="1"/>
              <a:t>Probabilistic</a:t>
            </a:r>
            <a:r>
              <a:rPr lang="de-DE" sz="3600" dirty="0"/>
              <a:t> </a:t>
            </a:r>
            <a:r>
              <a:rPr lang="de-DE" sz="3600" dirty="0" err="1"/>
              <a:t>Heuristic</a:t>
            </a:r>
            <a:r>
              <a:rPr lang="de-DE" sz="3600" dirty="0"/>
              <a:t> Learning</a:t>
            </a:r>
            <a:endParaRPr lang="de-DE" dirty="0"/>
          </a:p>
        </p:txBody>
      </p:sp>
      <p:pic>
        <p:nvPicPr>
          <p:cNvPr id="44" name="Grafik 45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1C671DA-E2CF-4C49-93D3-AE49089AF2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1080" y="25410812"/>
            <a:ext cx="8168779" cy="25411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BABEB03-B1F2-4D03-A097-63F0FB9095BD}"/>
              </a:ext>
            </a:extLst>
          </p:cNvPr>
          <p:cNvSpPr txBox="1"/>
          <p:nvPr/>
        </p:nvSpPr>
        <p:spPr>
          <a:xfrm>
            <a:off x="1343277" y="24926680"/>
            <a:ext cx="13199869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/>
              <a:t>Shot angle</a:t>
            </a:r>
            <a:endParaRPr lang="de-DE" dirty="0"/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Calculation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shots</a:t>
            </a:r>
            <a:r>
              <a:rPr lang="de-DE" sz="2800" dirty="0"/>
              <a:t> </a:t>
            </a:r>
            <a:r>
              <a:rPr lang="de-DE" sz="2800" dirty="0" err="1"/>
              <a:t>entry</a:t>
            </a:r>
            <a:r>
              <a:rPr lang="de-DE" sz="2800" dirty="0"/>
              <a:t> angle (high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low</a:t>
            </a:r>
            <a:r>
              <a:rPr lang="de-DE" sz="2800" dirty="0"/>
              <a:t>)</a:t>
            </a:r>
            <a:endParaRPr lang="de-DE" sz="3600" dirty="0"/>
          </a:p>
          <a:p>
            <a:r>
              <a:rPr lang="de-DE" sz="3600" err="1"/>
              <a:t>Parabola</a:t>
            </a:r>
            <a:endParaRPr lang="de-DE" sz="2800" err="1"/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Improved</a:t>
            </a:r>
            <a:r>
              <a:rPr lang="de-DE" sz="2800" dirty="0"/>
              <a:t> </a:t>
            </a:r>
            <a:r>
              <a:rPr lang="de-DE" sz="2800" dirty="0" err="1"/>
              <a:t>parabolic</a:t>
            </a:r>
            <a:r>
              <a:rPr lang="de-DE" sz="2800" dirty="0"/>
              <a:t> </a:t>
            </a:r>
            <a:r>
              <a:rPr lang="de-DE" sz="2800" dirty="0" err="1"/>
              <a:t>trajectory</a:t>
            </a:r>
          </a:p>
          <a:p>
            <a:r>
              <a:rPr lang="de-DE" sz="3600" dirty="0" err="1"/>
              <a:t>Decision</a:t>
            </a:r>
            <a:r>
              <a:rPr lang="de-DE" sz="3600" dirty="0"/>
              <a:t> </a:t>
            </a:r>
            <a:r>
              <a:rPr lang="de-DE" sz="3600" dirty="0" err="1"/>
              <a:t>Tree</a:t>
            </a:r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Saves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already</a:t>
            </a:r>
            <a:r>
              <a:rPr lang="de-DE" sz="2800" dirty="0"/>
              <a:t> </a:t>
            </a:r>
            <a:r>
              <a:rPr lang="de-DE" sz="2800" dirty="0" err="1"/>
              <a:t>applied</a:t>
            </a:r>
            <a:r>
              <a:rPr lang="de-DE" sz="2800" dirty="0"/>
              <a:t> </a:t>
            </a:r>
            <a:r>
              <a:rPr lang="de-DE" sz="2800" dirty="0" err="1"/>
              <a:t>strategies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hit</a:t>
            </a:r>
            <a:r>
              <a:rPr lang="de-DE" sz="2800" dirty="0"/>
              <a:t> a </a:t>
            </a:r>
            <a:r>
              <a:rPr lang="de-DE" sz="2800" dirty="0" err="1"/>
              <a:t>pig</a:t>
            </a:r>
            <a:endParaRPr lang="de-DE" sz="3600" dirty="0" err="1"/>
          </a:p>
          <a:p>
            <a:pPr marL="571500" indent="-571500">
              <a:buFont typeface="Arial"/>
              <a:buChar char="•"/>
            </a:pPr>
            <a:r>
              <a:rPr lang="de-DE" sz="2800" dirty="0" err="1"/>
              <a:t>Should</a:t>
            </a:r>
            <a:r>
              <a:rPr lang="de-DE" sz="2800" dirty="0"/>
              <a:t> </a:t>
            </a:r>
            <a:r>
              <a:rPr lang="de-DE" sz="2800" dirty="0" err="1"/>
              <a:t>decide</a:t>
            </a:r>
            <a:r>
              <a:rPr lang="de-DE" sz="2800" dirty="0"/>
              <a:t> </a:t>
            </a:r>
            <a:r>
              <a:rPr lang="de-DE" sz="2800" dirty="0" err="1"/>
              <a:t>wether</a:t>
            </a:r>
            <a:r>
              <a:rPr lang="de-DE" sz="2800" dirty="0"/>
              <a:t> 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stategy</a:t>
            </a:r>
            <a:r>
              <a:rPr lang="de-DE" sz="2800" dirty="0"/>
              <a:t> was </a:t>
            </a:r>
            <a:r>
              <a:rPr lang="de-DE" sz="2800" dirty="0" err="1"/>
              <a:t>good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bad</a:t>
            </a:r>
          </a:p>
          <a:p>
            <a:pPr marL="1143000" indent="-1143000">
              <a:buFont typeface="Arial"/>
              <a:buChar char="•"/>
            </a:pPr>
            <a:endParaRPr lang="de-DE" sz="36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D9A77C1-3839-4DFB-A467-0013320F2551}"/>
              </a:ext>
            </a:extLst>
          </p:cNvPr>
          <p:cNvSpPr txBox="1"/>
          <p:nvPr/>
        </p:nvSpPr>
        <p:spPr>
          <a:xfrm>
            <a:off x="1153715" y="31245866"/>
            <a:ext cx="6572437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/>
              <a:t>Amount of Pigs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Available Birds (Blue Birds vs. Ice)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Environment</a:t>
            </a:r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endParaRPr lang="en-GB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35D3901-1EF3-4A51-8CA0-30DEFBA1343F}"/>
              </a:ext>
            </a:extLst>
          </p:cNvPr>
          <p:cNvSpPr txBox="1"/>
          <p:nvPr/>
        </p:nvSpPr>
        <p:spPr>
          <a:xfrm>
            <a:off x="1161122" y="30594899"/>
            <a:ext cx="1334746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/>
              <a:t>Base available actions on:           Update Knowledge Generation:</a:t>
            </a:r>
          </a:p>
        </p:txBody>
      </p:sp>
      <p:pic>
        <p:nvPicPr>
          <p:cNvPr id="11" name="Grafik 11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F8BFE2FC-250F-49BA-9D88-9FE71285A7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836" y="32831308"/>
            <a:ext cx="5904442" cy="2724862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25425970-5544-4FA0-98E4-4E07862C5ADB}"/>
              </a:ext>
            </a:extLst>
          </p:cNvPr>
          <p:cNvSpPr txBox="1"/>
          <p:nvPr/>
        </p:nvSpPr>
        <p:spPr>
          <a:xfrm>
            <a:off x="7743927" y="31245887"/>
            <a:ext cx="6572437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/>
              <a:t>Generate Relations between Objects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Fix faulty predicates</a:t>
            </a:r>
          </a:p>
          <a:p>
            <a:pPr marL="457200" indent="-457200">
              <a:buFont typeface="Arial"/>
              <a:buChar char="•"/>
            </a:pPr>
            <a:r>
              <a:rPr lang="en-GB" sz="2800"/>
              <a:t>Update hit-ability calculation</a:t>
            </a:r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endParaRPr lang="en-GB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0C24DBC-47FC-4492-80A1-2DC1FFFCCD1C}"/>
              </a:ext>
            </a:extLst>
          </p:cNvPr>
          <p:cNvSpPr txBox="1"/>
          <p:nvPr/>
        </p:nvSpPr>
        <p:spPr>
          <a:xfrm>
            <a:off x="1153682" y="35616774"/>
            <a:ext cx="6572437" cy="437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b="1" dirty="0"/>
              <a:t>Environment Example: Slopes</a:t>
            </a:r>
            <a:endParaRPr lang="de-DE" b="1" dirty="0"/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Ball on 'hilltop'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Downward slope right on Ball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Pigs right of the slope</a:t>
            </a:r>
          </a:p>
          <a:p>
            <a:r>
              <a:rPr lang="en-GB" sz="2800" dirty="0"/>
              <a:t>            Ball is a valid target</a:t>
            </a:r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pPr marL="571500" indent="-571500">
              <a:buFont typeface="Arial"/>
              <a:buChar char="•"/>
            </a:pPr>
            <a:endParaRPr lang="en-GB" sz="2800"/>
          </a:p>
          <a:p>
            <a:endParaRPr lang="en-GB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FE97F37-6398-43C3-8F2E-620F22760DCD}"/>
              </a:ext>
            </a:extLst>
          </p:cNvPr>
          <p:cNvSpPr/>
          <p:nvPr/>
        </p:nvSpPr>
        <p:spPr>
          <a:xfrm>
            <a:off x="1641776" y="37484795"/>
            <a:ext cx="507606" cy="193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1F0E9BD3-35A8-4B58-A48E-1FA416C3AE56}"/>
              </a:ext>
            </a:extLst>
          </p:cNvPr>
          <p:cNvSpPr/>
          <p:nvPr/>
        </p:nvSpPr>
        <p:spPr>
          <a:xfrm>
            <a:off x="7380161" y="34032951"/>
            <a:ext cx="507606" cy="193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4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B01FD58C-2B53-4AEC-A2FE-C2E05DE7FD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8500" y="33228895"/>
            <a:ext cx="5882023" cy="2333021"/>
          </a:xfrm>
          <a:prstGeom prst="rect">
            <a:avLst/>
          </a:prstGeom>
        </p:spPr>
      </p:pic>
      <p:pic>
        <p:nvPicPr>
          <p:cNvPr id="12" name="Grafik 14">
            <a:extLst>
              <a:ext uri="{FF2B5EF4-FFF2-40B4-BE49-F238E27FC236}">
                <a16:creationId xmlns:a16="http://schemas.microsoft.com/office/drawing/2014/main" id="{C5C2553D-8FA2-488A-A010-05539B0896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28388" y="17307116"/>
            <a:ext cx="3696836" cy="4658627"/>
          </a:xfrm>
          <a:prstGeom prst="rect">
            <a:avLst/>
          </a:prstGeom>
        </p:spPr>
      </p:pic>
      <p:pic>
        <p:nvPicPr>
          <p:cNvPr id="15" name="Grafik 19" descr="Ein Bild, das Himmel, Sport enthält.&#10;&#10;Mit hoher Zuverlässigkeit generierte Beschreibung">
            <a:extLst>
              <a:ext uri="{FF2B5EF4-FFF2-40B4-BE49-F238E27FC236}">
                <a16:creationId xmlns:a16="http://schemas.microsoft.com/office/drawing/2014/main" id="{455B8A96-9184-4802-ABE0-78BC015273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5647" y="25046955"/>
            <a:ext cx="4621183" cy="260727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864FBB1-8BDA-40C1-8E77-9047C326B352}"/>
              </a:ext>
            </a:extLst>
          </p:cNvPr>
          <p:cNvSpPr txBox="1"/>
          <p:nvPr/>
        </p:nvSpPr>
        <p:spPr>
          <a:xfrm>
            <a:off x="15928464" y="25533102"/>
            <a:ext cx="5487355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032510" indent="-457200">
              <a:buFont typeface="Arial"/>
              <a:buChar char="•"/>
            </a:pPr>
            <a:r>
              <a:rPr lang="de-DE" sz="2800" dirty="0"/>
              <a:t>Offline </a:t>
            </a:r>
            <a:r>
              <a:rPr lang="de-DE" sz="2800" dirty="0" err="1"/>
              <a:t>runs</a:t>
            </a:r>
            <a:r>
              <a:rPr lang="de-DE" sz="2800" dirty="0"/>
              <a:t> </a:t>
            </a:r>
            <a:r>
              <a:rPr lang="de-DE" sz="2800" dirty="0" err="1"/>
              <a:t>for</a:t>
            </a:r>
            <a:r>
              <a:rPr lang="de-DE" sz="2800" dirty="0"/>
              <a:t> </a:t>
            </a:r>
            <a:r>
              <a:rPr lang="de-DE" sz="2800" dirty="0" err="1"/>
              <a:t>data</a:t>
            </a:r>
            <a:r>
              <a:rPr lang="de-DE" sz="2800" dirty="0"/>
              <a:t>  </a:t>
            </a:r>
            <a:r>
              <a:rPr lang="de-DE" sz="2800" dirty="0" err="1"/>
              <a:t>gathering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probability</a:t>
            </a:r>
            <a:r>
              <a:rPr lang="de-DE" sz="2800" dirty="0"/>
              <a:t>  </a:t>
            </a:r>
            <a:r>
              <a:rPr lang="de-DE" sz="2800" dirty="0" err="1"/>
              <a:t>generation</a:t>
            </a:r>
            <a:r>
              <a:rPr lang="de-DE" sz="2800" dirty="0"/>
              <a:t>.</a:t>
            </a:r>
            <a:endParaRPr lang="de-DE" dirty="0"/>
          </a:p>
          <a:p>
            <a:pPr marL="1032510" indent="-457200">
              <a:buFont typeface="Arial"/>
              <a:buChar char="•"/>
            </a:pPr>
            <a:endParaRPr lang="de-DE" sz="2800" dirty="0"/>
          </a:p>
          <a:p>
            <a:pPr marL="1032510" indent="-457200">
              <a:buFont typeface="Arial"/>
              <a:buChar char="•"/>
            </a:pPr>
            <a:r>
              <a:rPr lang="de-DE" sz="2800" dirty="0" err="1"/>
              <a:t>Heuristically</a:t>
            </a:r>
            <a:r>
              <a:rPr lang="de-DE" sz="2800" dirty="0"/>
              <a:t> </a:t>
            </a:r>
            <a:r>
              <a:rPr lang="de-DE" sz="2800" dirty="0" err="1"/>
              <a:t>selecting</a:t>
            </a:r>
            <a:r>
              <a:rPr lang="de-DE" sz="2800" dirty="0"/>
              <a:t> Shot and Level </a:t>
            </a:r>
            <a:r>
              <a:rPr lang="de-DE" sz="2800" dirty="0" err="1"/>
              <a:t>based</a:t>
            </a:r>
            <a:r>
              <a:rPr lang="de-DE" sz="2800" dirty="0"/>
              <a:t> on </a:t>
            </a:r>
            <a:r>
              <a:rPr lang="de-DE" sz="2800" dirty="0" err="1"/>
              <a:t>probabilities</a:t>
            </a:r>
            <a:r>
              <a:rPr lang="de-DE" sz="2800" dirty="0"/>
              <a:t>.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-Plakat_ZIA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Benutzerdefiniert</PresentationFormat>
  <Slides>1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A0-Plakat_ZIAI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Daniela Nicklas</dc:creator>
  <cp:revision>29</cp:revision>
  <dcterms:modified xsi:type="dcterms:W3CDTF">2018-07-10T15:20:32Z</dcterms:modified>
</cp:coreProperties>
</file>