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IuBebcH54me3AAJkPxKXUOCIN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c09fdca0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fc09fdca0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c09fdca04_0_0"/>
          <p:cNvSpPr/>
          <p:nvPr/>
        </p:nvSpPr>
        <p:spPr>
          <a:xfrm>
            <a:off x="4189536" y="3272676"/>
            <a:ext cx="261300" cy="7638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fc09fdca04_0_0"/>
          <p:cNvSpPr/>
          <p:nvPr/>
        </p:nvSpPr>
        <p:spPr>
          <a:xfrm>
            <a:off x="8788726" y="1160844"/>
            <a:ext cx="261300" cy="7638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fc09fdca04_0_0"/>
          <p:cNvSpPr/>
          <p:nvPr/>
        </p:nvSpPr>
        <p:spPr>
          <a:xfrm>
            <a:off x="8252320" y="2509002"/>
            <a:ext cx="261300" cy="7638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fc09fdca04_0_0"/>
          <p:cNvSpPr/>
          <p:nvPr/>
        </p:nvSpPr>
        <p:spPr>
          <a:xfrm>
            <a:off x="8787775" y="2509004"/>
            <a:ext cx="261300" cy="7638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fc09fdca04_0_0"/>
          <p:cNvSpPr/>
          <p:nvPr/>
        </p:nvSpPr>
        <p:spPr>
          <a:xfrm>
            <a:off x="9344897" y="2509001"/>
            <a:ext cx="261300" cy="7638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fc09fdca04_0_0"/>
          <p:cNvSpPr/>
          <p:nvPr/>
        </p:nvSpPr>
        <p:spPr>
          <a:xfrm>
            <a:off x="5523931" y="4631215"/>
            <a:ext cx="261300" cy="7638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fc09fdca04_0_0"/>
          <p:cNvSpPr/>
          <p:nvPr/>
        </p:nvSpPr>
        <p:spPr>
          <a:xfrm>
            <a:off x="6063863" y="4631214"/>
            <a:ext cx="261300" cy="7638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fc09fdca04_0_0"/>
          <p:cNvSpPr/>
          <p:nvPr/>
        </p:nvSpPr>
        <p:spPr>
          <a:xfrm>
            <a:off x="6063862" y="3272678"/>
            <a:ext cx="261300" cy="7638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fc09fdca04_0_0"/>
          <p:cNvSpPr/>
          <p:nvPr/>
        </p:nvSpPr>
        <p:spPr>
          <a:xfrm>
            <a:off x="3351171" y="5479070"/>
            <a:ext cx="261300" cy="7638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fc09fdca04_0_0"/>
          <p:cNvSpPr/>
          <p:nvPr/>
        </p:nvSpPr>
        <p:spPr>
          <a:xfrm>
            <a:off x="4989569" y="2509001"/>
            <a:ext cx="261000" cy="15273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fc09fdca04_0_0"/>
          <p:cNvSpPr/>
          <p:nvPr/>
        </p:nvSpPr>
        <p:spPr>
          <a:xfrm>
            <a:off x="5517735" y="2509001"/>
            <a:ext cx="261000" cy="15273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c09fdca04_0_0"/>
          <p:cNvSpPr/>
          <p:nvPr/>
        </p:nvSpPr>
        <p:spPr>
          <a:xfrm>
            <a:off x="8240324" y="397169"/>
            <a:ext cx="261000" cy="15273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fc09fdca04_0_0"/>
          <p:cNvSpPr/>
          <p:nvPr/>
        </p:nvSpPr>
        <p:spPr>
          <a:xfrm>
            <a:off x="9343349" y="397169"/>
            <a:ext cx="261000" cy="15273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fc09fdca04_0_0"/>
          <p:cNvSpPr/>
          <p:nvPr/>
        </p:nvSpPr>
        <p:spPr>
          <a:xfrm>
            <a:off x="9885668" y="397169"/>
            <a:ext cx="261000" cy="15273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fc09fdca04_0_0"/>
          <p:cNvSpPr/>
          <p:nvPr/>
        </p:nvSpPr>
        <p:spPr>
          <a:xfrm>
            <a:off x="7701235" y="2510840"/>
            <a:ext cx="261000" cy="15273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fc09fdca04_0_0"/>
          <p:cNvSpPr/>
          <p:nvPr/>
        </p:nvSpPr>
        <p:spPr>
          <a:xfrm>
            <a:off x="2802327" y="4631214"/>
            <a:ext cx="261000" cy="15273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fc09fdca04_0_0"/>
          <p:cNvSpPr/>
          <p:nvPr/>
        </p:nvSpPr>
        <p:spPr>
          <a:xfrm>
            <a:off x="3897577" y="4631214"/>
            <a:ext cx="261000" cy="15273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fc09fdca04_0_0"/>
          <p:cNvSpPr/>
          <p:nvPr/>
        </p:nvSpPr>
        <p:spPr>
          <a:xfrm>
            <a:off x="4427814" y="4631214"/>
            <a:ext cx="261000" cy="15273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fc09fdca04_0_0"/>
          <p:cNvSpPr/>
          <p:nvPr/>
        </p:nvSpPr>
        <p:spPr>
          <a:xfrm>
            <a:off x="4985147" y="4631214"/>
            <a:ext cx="261000" cy="15273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fc09fdca04_0_0"/>
          <p:cNvSpPr txBox="1"/>
          <p:nvPr/>
        </p:nvSpPr>
        <p:spPr>
          <a:xfrm>
            <a:off x="2162748" y="1909197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4" name="Google Shape;104;gfc09fdca04_0_0"/>
          <p:cNvSpPr txBox="1"/>
          <p:nvPr/>
        </p:nvSpPr>
        <p:spPr>
          <a:xfrm>
            <a:off x="2715725" y="1909197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5" name="Google Shape;105;gfc09fdca04_0_0"/>
          <p:cNvSpPr txBox="1"/>
          <p:nvPr/>
        </p:nvSpPr>
        <p:spPr>
          <a:xfrm>
            <a:off x="3300046" y="1909197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6" name="Google Shape;106;gfc09fdca04_0_0"/>
          <p:cNvSpPr txBox="1"/>
          <p:nvPr/>
        </p:nvSpPr>
        <p:spPr>
          <a:xfrm>
            <a:off x="3858408" y="1909197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07" name="Google Shape;107;gfc09fdca04_0_0"/>
          <p:cNvSpPr txBox="1"/>
          <p:nvPr/>
        </p:nvSpPr>
        <p:spPr>
          <a:xfrm>
            <a:off x="4434319" y="1909197"/>
            <a:ext cx="26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08" name="Google Shape;108;gfc09fdca04_0_0"/>
          <p:cNvSpPr txBox="1"/>
          <p:nvPr/>
        </p:nvSpPr>
        <p:spPr>
          <a:xfrm>
            <a:off x="4971594" y="1909197"/>
            <a:ext cx="27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09" name="Google Shape;109;gfc09fdca04_0_0"/>
          <p:cNvSpPr txBox="1"/>
          <p:nvPr/>
        </p:nvSpPr>
        <p:spPr>
          <a:xfrm>
            <a:off x="5536505" y="1909197"/>
            <a:ext cx="2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10" name="Google Shape;110;gfc09fdca04_0_0"/>
          <p:cNvSpPr txBox="1"/>
          <p:nvPr/>
        </p:nvSpPr>
        <p:spPr>
          <a:xfrm>
            <a:off x="4103095" y="4036351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1" name="Google Shape;111;gfc09fdca04_0_0"/>
          <p:cNvSpPr txBox="1"/>
          <p:nvPr/>
        </p:nvSpPr>
        <p:spPr>
          <a:xfrm>
            <a:off x="2176368" y="5394889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12" name="Google Shape;112;gfc09fdca04_0_0"/>
          <p:cNvSpPr txBox="1"/>
          <p:nvPr/>
        </p:nvSpPr>
        <p:spPr>
          <a:xfrm>
            <a:off x="2639226" y="6158575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13" name="Google Shape;113;gfc09fdca04_0_0"/>
          <p:cNvSpPr txBox="1"/>
          <p:nvPr/>
        </p:nvSpPr>
        <p:spPr>
          <a:xfrm>
            <a:off x="3271618" y="4270421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14" name="Google Shape;114;gfc09fdca04_0_0"/>
          <p:cNvSpPr txBox="1"/>
          <p:nvPr/>
        </p:nvSpPr>
        <p:spPr>
          <a:xfrm>
            <a:off x="3300045" y="6242745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15" name="Google Shape;115;gfc09fdca04_0_0"/>
          <p:cNvSpPr txBox="1"/>
          <p:nvPr/>
        </p:nvSpPr>
        <p:spPr>
          <a:xfrm>
            <a:off x="3805023" y="6158564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16" name="Google Shape;116;gfc09fdca04_0_0"/>
          <p:cNvSpPr txBox="1"/>
          <p:nvPr/>
        </p:nvSpPr>
        <p:spPr>
          <a:xfrm>
            <a:off x="4366565" y="6158564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117" name="Google Shape;117;gfc09fdca04_0_0"/>
          <p:cNvSpPr txBox="1"/>
          <p:nvPr/>
        </p:nvSpPr>
        <p:spPr>
          <a:xfrm>
            <a:off x="4928107" y="6158564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18" name="Google Shape;118;gfc09fdca04_0_0"/>
          <p:cNvSpPr txBox="1"/>
          <p:nvPr/>
        </p:nvSpPr>
        <p:spPr>
          <a:xfrm>
            <a:off x="5431133" y="5394889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19" name="Google Shape;119;gfc09fdca04_0_0"/>
          <p:cNvSpPr txBox="1"/>
          <p:nvPr/>
        </p:nvSpPr>
        <p:spPr>
          <a:xfrm>
            <a:off x="5958068" y="5394889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20" name="Google Shape;120;gfc09fdca04_0_0"/>
          <p:cNvSpPr txBox="1"/>
          <p:nvPr/>
        </p:nvSpPr>
        <p:spPr>
          <a:xfrm>
            <a:off x="4971594" y="4036351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1" name="Google Shape;121;gfc09fdca04_0_0"/>
          <p:cNvSpPr txBox="1"/>
          <p:nvPr/>
        </p:nvSpPr>
        <p:spPr>
          <a:xfrm>
            <a:off x="5462240" y="4036351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2" name="Google Shape;122;gfc09fdca04_0_0"/>
          <p:cNvSpPr txBox="1"/>
          <p:nvPr/>
        </p:nvSpPr>
        <p:spPr>
          <a:xfrm>
            <a:off x="5960888" y="4036351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3" name="Google Shape;123;gfc09fdca04_0_0"/>
          <p:cNvSpPr txBox="1"/>
          <p:nvPr/>
        </p:nvSpPr>
        <p:spPr>
          <a:xfrm>
            <a:off x="7626213" y="4036351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24" name="Google Shape;124;gfc09fdca04_0_0"/>
          <p:cNvSpPr txBox="1"/>
          <p:nvPr/>
        </p:nvSpPr>
        <p:spPr>
          <a:xfrm>
            <a:off x="8152771" y="3271724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25" name="Google Shape;125;gfc09fdca04_0_0"/>
          <p:cNvSpPr txBox="1"/>
          <p:nvPr/>
        </p:nvSpPr>
        <p:spPr>
          <a:xfrm>
            <a:off x="8681529" y="3271724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26" name="Google Shape;126;gfc09fdca04_0_0"/>
          <p:cNvSpPr txBox="1"/>
          <p:nvPr/>
        </p:nvSpPr>
        <p:spPr>
          <a:xfrm>
            <a:off x="9268379" y="3271724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27" name="Google Shape;127;gfc09fdca04_0_0"/>
          <p:cNvSpPr txBox="1"/>
          <p:nvPr/>
        </p:nvSpPr>
        <p:spPr>
          <a:xfrm>
            <a:off x="6090969" y="1909197"/>
            <a:ext cx="25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28" name="Google Shape;128;gfc09fdca04_0_0"/>
          <p:cNvSpPr txBox="1"/>
          <p:nvPr/>
        </p:nvSpPr>
        <p:spPr>
          <a:xfrm>
            <a:off x="6511867" y="1909197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29" name="Google Shape;129;gfc09fdca04_0_0"/>
          <p:cNvSpPr txBox="1"/>
          <p:nvPr/>
        </p:nvSpPr>
        <p:spPr>
          <a:xfrm>
            <a:off x="7164272" y="1909200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30" name="Google Shape;130;gfc09fdca04_0_0"/>
          <p:cNvSpPr txBox="1"/>
          <p:nvPr/>
        </p:nvSpPr>
        <p:spPr>
          <a:xfrm>
            <a:off x="7639253" y="1909197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31" name="Google Shape;131;gfc09fdca04_0_0"/>
          <p:cNvSpPr txBox="1"/>
          <p:nvPr/>
        </p:nvSpPr>
        <p:spPr>
          <a:xfrm>
            <a:off x="8218849" y="1909200"/>
            <a:ext cx="46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32" name="Google Shape;132;gfc09fdca04_0_0"/>
          <p:cNvSpPr txBox="1"/>
          <p:nvPr/>
        </p:nvSpPr>
        <p:spPr>
          <a:xfrm>
            <a:off x="8720416" y="1909197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133" name="Google Shape;133;gfc09fdca04_0_0"/>
          <p:cNvSpPr txBox="1"/>
          <p:nvPr/>
        </p:nvSpPr>
        <p:spPr>
          <a:xfrm>
            <a:off x="9271623" y="1909197"/>
            <a:ext cx="4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34" name="Google Shape;134;gfc09fdca04_0_0"/>
          <p:cNvSpPr txBox="1"/>
          <p:nvPr/>
        </p:nvSpPr>
        <p:spPr>
          <a:xfrm>
            <a:off x="9892075" y="1909197"/>
            <a:ext cx="25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5" name="Google Shape;135;gfc09fdca04_0_0"/>
          <p:cNvSpPr/>
          <p:nvPr/>
        </p:nvSpPr>
        <p:spPr>
          <a:xfrm>
            <a:off x="2270000" y="1160850"/>
            <a:ext cx="261300" cy="7638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fc09fdca04_0_0"/>
          <p:cNvSpPr/>
          <p:nvPr/>
        </p:nvSpPr>
        <p:spPr>
          <a:xfrm>
            <a:off x="2799033" y="1160847"/>
            <a:ext cx="261300" cy="7638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fc09fdca04_0_0"/>
          <p:cNvSpPr/>
          <p:nvPr/>
        </p:nvSpPr>
        <p:spPr>
          <a:xfrm>
            <a:off x="3352159" y="1160845"/>
            <a:ext cx="261300" cy="7638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fc09fdca04_0_0"/>
          <p:cNvSpPr/>
          <p:nvPr/>
        </p:nvSpPr>
        <p:spPr>
          <a:xfrm>
            <a:off x="3906517" y="1160844"/>
            <a:ext cx="261300" cy="7638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fc09fdca04_0_0"/>
          <p:cNvSpPr/>
          <p:nvPr/>
        </p:nvSpPr>
        <p:spPr>
          <a:xfrm>
            <a:off x="4432973" y="397169"/>
            <a:ext cx="261000" cy="15273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fc09fdca04_0_0"/>
          <p:cNvSpPr/>
          <p:nvPr/>
        </p:nvSpPr>
        <p:spPr>
          <a:xfrm>
            <a:off x="4974462" y="397169"/>
            <a:ext cx="261000" cy="15273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fc09fdca04_0_0"/>
          <p:cNvSpPr/>
          <p:nvPr/>
        </p:nvSpPr>
        <p:spPr>
          <a:xfrm>
            <a:off x="5523894" y="398171"/>
            <a:ext cx="261000" cy="15273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fc09fdca04_0_0"/>
          <p:cNvSpPr/>
          <p:nvPr/>
        </p:nvSpPr>
        <p:spPr>
          <a:xfrm>
            <a:off x="6077691" y="397169"/>
            <a:ext cx="261000" cy="15273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fc09fdca04_0_0"/>
          <p:cNvSpPr/>
          <p:nvPr/>
        </p:nvSpPr>
        <p:spPr>
          <a:xfrm>
            <a:off x="6618713" y="397169"/>
            <a:ext cx="261000" cy="15273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fc09fdca04_0_0"/>
          <p:cNvSpPr/>
          <p:nvPr/>
        </p:nvSpPr>
        <p:spPr>
          <a:xfrm>
            <a:off x="7175569" y="397169"/>
            <a:ext cx="261000" cy="15273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fc09fdca04_0_0"/>
          <p:cNvSpPr/>
          <p:nvPr/>
        </p:nvSpPr>
        <p:spPr>
          <a:xfrm>
            <a:off x="7701334" y="1160844"/>
            <a:ext cx="261300" cy="7638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fc09fdca04_0_0"/>
          <p:cNvSpPr/>
          <p:nvPr/>
        </p:nvSpPr>
        <p:spPr>
          <a:xfrm>
            <a:off x="2271279" y="4631216"/>
            <a:ext cx="261300" cy="7638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fc09fdca04_0_0"/>
          <p:cNvSpPr/>
          <p:nvPr/>
        </p:nvSpPr>
        <p:spPr>
          <a:xfrm>
            <a:off x="3351172" y="4631214"/>
            <a:ext cx="261300" cy="7638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fc09fdca04_0_0"/>
          <p:cNvSpPr/>
          <p:nvPr/>
        </p:nvSpPr>
        <p:spPr>
          <a:xfrm>
            <a:off x="2270000" y="1715130"/>
            <a:ext cx="261300" cy="20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fc09fdca04_0_0"/>
          <p:cNvSpPr/>
          <p:nvPr/>
        </p:nvSpPr>
        <p:spPr>
          <a:xfrm>
            <a:off x="2799033" y="1715130"/>
            <a:ext cx="261300" cy="20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fc09fdca04_0_0"/>
          <p:cNvSpPr/>
          <p:nvPr/>
        </p:nvSpPr>
        <p:spPr>
          <a:xfrm>
            <a:off x="3352159" y="1715130"/>
            <a:ext cx="261300" cy="20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c09fdca04_0_0"/>
          <p:cNvSpPr/>
          <p:nvPr/>
        </p:nvSpPr>
        <p:spPr>
          <a:xfrm>
            <a:off x="3906517" y="1715130"/>
            <a:ext cx="261300" cy="20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fc09fdca04_0_0"/>
          <p:cNvSpPr/>
          <p:nvPr/>
        </p:nvSpPr>
        <p:spPr>
          <a:xfrm>
            <a:off x="4428932" y="1715130"/>
            <a:ext cx="267300" cy="20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fc09fdca04_0_0"/>
          <p:cNvSpPr/>
          <p:nvPr/>
        </p:nvSpPr>
        <p:spPr>
          <a:xfrm>
            <a:off x="4974301" y="1715130"/>
            <a:ext cx="261300" cy="20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fc09fdca04_0_0"/>
          <p:cNvSpPr/>
          <p:nvPr/>
        </p:nvSpPr>
        <p:spPr>
          <a:xfrm>
            <a:off x="5523733" y="1715130"/>
            <a:ext cx="261300" cy="20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fc09fdca04_0_0"/>
          <p:cNvSpPr/>
          <p:nvPr/>
        </p:nvSpPr>
        <p:spPr>
          <a:xfrm>
            <a:off x="6077530" y="1715130"/>
            <a:ext cx="261300" cy="20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fc09fdca04_0_0"/>
          <p:cNvSpPr/>
          <p:nvPr/>
        </p:nvSpPr>
        <p:spPr>
          <a:xfrm>
            <a:off x="7178728" y="1723375"/>
            <a:ext cx="254700" cy="19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fc09fdca04_0_0"/>
          <p:cNvSpPr/>
          <p:nvPr/>
        </p:nvSpPr>
        <p:spPr>
          <a:xfrm>
            <a:off x="7701334" y="1715130"/>
            <a:ext cx="261300" cy="20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fc09fdca04_0_0"/>
          <p:cNvSpPr/>
          <p:nvPr/>
        </p:nvSpPr>
        <p:spPr>
          <a:xfrm>
            <a:off x="8240163" y="1715130"/>
            <a:ext cx="261300" cy="20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fc09fdca04_0_0"/>
          <p:cNvSpPr/>
          <p:nvPr/>
        </p:nvSpPr>
        <p:spPr>
          <a:xfrm>
            <a:off x="8788726" y="1715130"/>
            <a:ext cx="261300" cy="20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fc09fdca04_0_0"/>
          <p:cNvSpPr/>
          <p:nvPr/>
        </p:nvSpPr>
        <p:spPr>
          <a:xfrm>
            <a:off x="9343188" y="1715130"/>
            <a:ext cx="261300" cy="20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fc09fdca04_0_0"/>
          <p:cNvSpPr/>
          <p:nvPr/>
        </p:nvSpPr>
        <p:spPr>
          <a:xfrm>
            <a:off x="6617200" y="1715130"/>
            <a:ext cx="264000" cy="20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fc09fdca04_0_0"/>
          <p:cNvSpPr/>
          <p:nvPr/>
        </p:nvSpPr>
        <p:spPr>
          <a:xfrm>
            <a:off x="2274517" y="4639725"/>
            <a:ext cx="261300" cy="20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fc09fdca04_0_0"/>
          <p:cNvSpPr/>
          <p:nvPr/>
        </p:nvSpPr>
        <p:spPr>
          <a:xfrm>
            <a:off x="3349795" y="4639725"/>
            <a:ext cx="261300" cy="20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fc09fdca04_0_0"/>
          <p:cNvSpPr/>
          <p:nvPr/>
        </p:nvSpPr>
        <p:spPr>
          <a:xfrm>
            <a:off x="7394563" y="4941659"/>
            <a:ext cx="261300" cy="20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fc09fdca04_0_0"/>
          <p:cNvSpPr/>
          <p:nvPr/>
        </p:nvSpPr>
        <p:spPr>
          <a:xfrm>
            <a:off x="7389781" y="5277621"/>
            <a:ext cx="261300" cy="207900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fc09fdca04_0_0"/>
          <p:cNvSpPr/>
          <p:nvPr/>
        </p:nvSpPr>
        <p:spPr>
          <a:xfrm>
            <a:off x="7389781" y="5613583"/>
            <a:ext cx="261300" cy="207900"/>
          </a:xfrm>
          <a:prstGeom prst="rect">
            <a:avLst/>
          </a:prstGeom>
          <a:solidFill>
            <a:srgbClr val="9CC2E5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fc09fdca04_0_0"/>
          <p:cNvSpPr txBox="1"/>
          <p:nvPr/>
        </p:nvSpPr>
        <p:spPr>
          <a:xfrm>
            <a:off x="7716897" y="4909900"/>
            <a:ext cx="194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occupied</a:t>
            </a:r>
            <a:endParaRPr/>
          </a:p>
        </p:txBody>
      </p:sp>
      <p:sp>
        <p:nvSpPr>
          <p:cNvPr id="168" name="Google Shape;168;gfc09fdca04_0_0"/>
          <p:cNvSpPr txBox="1"/>
          <p:nvPr/>
        </p:nvSpPr>
        <p:spPr>
          <a:xfrm>
            <a:off x="7716897" y="5248706"/>
            <a:ext cx="205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Medusahead experiment</a:t>
            </a:r>
            <a:endParaRPr/>
          </a:p>
        </p:txBody>
      </p:sp>
      <p:sp>
        <p:nvSpPr>
          <p:cNvPr id="169" name="Google Shape;169;gfc09fdca04_0_0"/>
          <p:cNvSpPr txBox="1"/>
          <p:nvPr/>
        </p:nvSpPr>
        <p:spPr>
          <a:xfrm>
            <a:off x="7716897" y="5563701"/>
            <a:ext cx="321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Mega-competition/Chhaya’s experiments </a:t>
            </a:r>
            <a:endParaRPr/>
          </a:p>
        </p:txBody>
      </p:sp>
      <p:sp>
        <p:nvSpPr>
          <p:cNvPr id="170" name="Google Shape;170;gfc09fdca04_0_0"/>
          <p:cNvSpPr txBox="1"/>
          <p:nvPr/>
        </p:nvSpPr>
        <p:spPr>
          <a:xfrm rot="-4175676">
            <a:off x="492810" y="2502151"/>
            <a:ext cx="333849" cy="369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cxnSp>
        <p:nvCxnSpPr>
          <p:cNvPr id="171" name="Google Shape;171;gfc09fdca04_0_0"/>
          <p:cNvCxnSpPr/>
          <p:nvPr/>
        </p:nvCxnSpPr>
        <p:spPr>
          <a:xfrm rot="10800000">
            <a:off x="1142754" y="2639076"/>
            <a:ext cx="0" cy="53718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/>
          <p:nvPr/>
        </p:nvSpPr>
        <p:spPr>
          <a:xfrm>
            <a:off x="3281680" y="441960"/>
            <a:ext cx="4389120" cy="597408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3637280" y="863600"/>
            <a:ext cx="1280160" cy="155448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5567680" y="863600"/>
            <a:ext cx="1280160" cy="155448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637280" y="2651760"/>
            <a:ext cx="1280160" cy="155448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5593080" y="2651760"/>
            <a:ext cx="1280160" cy="155448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3637280" y="4439920"/>
            <a:ext cx="1280160" cy="155448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5648960" y="4439920"/>
            <a:ext cx="1280160" cy="155448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"/>
          <p:cNvSpPr txBox="1"/>
          <p:nvPr/>
        </p:nvSpPr>
        <p:spPr>
          <a:xfrm>
            <a:off x="3952240" y="1270000"/>
            <a:ext cx="792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4" name="Google Shape;184;p2"/>
          <p:cNvSpPr txBox="1"/>
          <p:nvPr/>
        </p:nvSpPr>
        <p:spPr>
          <a:xfrm>
            <a:off x="5892800" y="1237734"/>
            <a:ext cx="792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5" name="Google Shape;185;p2"/>
          <p:cNvSpPr txBox="1"/>
          <p:nvPr/>
        </p:nvSpPr>
        <p:spPr>
          <a:xfrm>
            <a:off x="3952240" y="2841506"/>
            <a:ext cx="792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86" name="Google Shape;186;p2"/>
          <p:cNvSpPr txBox="1"/>
          <p:nvPr/>
        </p:nvSpPr>
        <p:spPr>
          <a:xfrm>
            <a:off x="6050280" y="2862104"/>
            <a:ext cx="792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87" name="Google Shape;187;p2"/>
          <p:cNvSpPr txBox="1"/>
          <p:nvPr/>
        </p:nvSpPr>
        <p:spPr>
          <a:xfrm>
            <a:off x="3952240" y="4731266"/>
            <a:ext cx="792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88" name="Google Shape;188;p2"/>
          <p:cNvSpPr txBox="1"/>
          <p:nvPr/>
        </p:nvSpPr>
        <p:spPr>
          <a:xfrm>
            <a:off x="6050280" y="4731266"/>
            <a:ext cx="792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89" name="Google Shape;189;p2"/>
          <p:cNvSpPr txBox="1"/>
          <p:nvPr/>
        </p:nvSpPr>
        <p:spPr>
          <a:xfrm>
            <a:off x="8178800" y="1066800"/>
            <a:ext cx="333248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each block, plots were numbered 1-6 in standard positions in all blocks. Plots 1 and 2 are uphill (E/NE- double check this), 5-6 and downhill. In R, treatments were randomized to each plot position in each block.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2021-10-25T05:11:16Z</dcterms:created>
  <dc:creator>Carmen Ebel</dc:creator>
</cp:coreProperties>
</file>