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02455-E70C-41C8-B34C-56F83E28F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7F3703-E11B-4608-BCCA-A10E3460FE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D22CF-4065-4C96-A385-3B2ED773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186B-537F-441C-88AA-4DB3A73AAFF9}" type="datetimeFigureOut">
              <a:rPr lang="en-US" smtClean="0"/>
              <a:t>2021-05-04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27DA6-163F-4073-8762-6BC17D751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9EB3A-4089-4E6B-AE65-2E91EB2FA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A204-BBA9-4386-BE5B-A8795473E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01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AA497-B25E-4E0C-B08E-19D85B8C6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412A8-FE4C-45BB-87CB-2009AADB4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D667E-69D7-4F5E-9C90-A17C755BF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186B-537F-441C-88AA-4DB3A73AAFF9}" type="datetimeFigureOut">
              <a:rPr lang="en-US" smtClean="0"/>
              <a:t>2021-05-04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94B93-41AB-4C5D-B622-1A552178D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C3AAA-5E97-4F9E-B861-64796B51F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A204-BBA9-4386-BE5B-A8795473E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86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405575-43CB-4F8C-B25C-506837C244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F72683-B106-4348-8162-6F288771E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38365-DBBE-4A35-810C-5248B7BF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186B-537F-441C-88AA-4DB3A73AAFF9}" type="datetimeFigureOut">
              <a:rPr lang="en-US" smtClean="0"/>
              <a:t>2021-05-04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CDFA9-827E-4CDF-9B24-669D49A9E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CEEBF-BADB-4127-A548-A12ABDA6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A204-BBA9-4386-BE5B-A8795473E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1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7ECA6-22A4-4009-8202-CAE4244FD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53C1C-D575-4C83-8CB2-64B863C0C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6EA1B-E65A-4070-B917-1F5F2C669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186B-537F-441C-88AA-4DB3A73AAFF9}" type="datetimeFigureOut">
              <a:rPr lang="en-US" smtClean="0"/>
              <a:t>2021-05-04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EC476-EB9A-454C-B723-DD85B6493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3CB42-7929-4D57-BDCB-B1C6CE047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A204-BBA9-4386-BE5B-A8795473E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04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9478F-D7A3-4E85-9168-6BEE7CFF2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439DA-CD79-4D19-ADB4-ACFF9870D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F0BAE-AD7E-4E2A-8AFB-AB2F083B7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186B-537F-441C-88AA-4DB3A73AAFF9}" type="datetimeFigureOut">
              <a:rPr lang="en-US" smtClean="0"/>
              <a:t>2021-05-04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46310-80F7-420C-9CD4-51405DC66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9AB3C-2D63-4F83-9F7D-A038050D1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A204-BBA9-4386-BE5B-A8795473E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39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9453A-A0B8-4D04-A7C2-067A14EB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52FC0-C3B2-4934-AAA0-F9DA2C38E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950986-61BE-4421-AF32-53B8BAD81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37D08E-7573-4AB5-ABFC-D8D980995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186B-537F-441C-88AA-4DB3A73AAFF9}" type="datetimeFigureOut">
              <a:rPr lang="en-US" smtClean="0"/>
              <a:t>2021-05-04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0AE16-5144-4087-BB0B-F6FFD1A76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9C057-D80A-4EE6-A297-9CB3C7544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A204-BBA9-4386-BE5B-A8795473E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8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DA616-75AD-4BC7-9D6A-E3898CE10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DA106-FC7C-45A7-94D3-5B5A4B402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3225B-650A-4C51-B08F-397DF48A4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0EAD19-1ECD-4260-9A2E-EFB0E7038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8054CA-6F73-4FC0-ABA9-24DDF5DDE6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68EDFC-3A74-4922-BA8F-9B1E8A6BC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186B-537F-441C-88AA-4DB3A73AAFF9}" type="datetimeFigureOut">
              <a:rPr lang="en-US" smtClean="0"/>
              <a:t>2021-05-04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DB6FD1-B091-41AD-87EC-EF6D95677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F977FF-4F3A-48FC-BA9F-11AA050E4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A204-BBA9-4386-BE5B-A8795473E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7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76A60-FE5C-4E3F-8727-BF3316F76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57D899-B1D2-498F-9A84-8DB8337F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186B-537F-441C-88AA-4DB3A73AAFF9}" type="datetimeFigureOut">
              <a:rPr lang="en-US" smtClean="0"/>
              <a:t>2021-05-04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93C485-906B-4548-857A-66CBCFA9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1709AD-0697-4B56-B183-4C2B7C2AC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A204-BBA9-4386-BE5B-A8795473E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17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E5C7A2-7798-48D7-9988-8FCBB620C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186B-537F-441C-88AA-4DB3A73AAFF9}" type="datetimeFigureOut">
              <a:rPr lang="en-US" smtClean="0"/>
              <a:t>2021-05-04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D28D7B-5FB6-410A-A1DC-3A65F56CE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478A9-4D96-4A63-879C-75214CF9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A204-BBA9-4386-BE5B-A8795473E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43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2B53A-9C22-408A-9BE6-4CD8442D1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4F6C4-9E35-4EBD-892C-566E0E23C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CE836-3FC0-42F6-B3D6-DA89DE41D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4030D-5785-4D02-8437-533607CEB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186B-537F-441C-88AA-4DB3A73AAFF9}" type="datetimeFigureOut">
              <a:rPr lang="en-US" smtClean="0"/>
              <a:t>2021-05-04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D080E-86D0-4DE1-84F1-FC91CF46C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91D3A-BEAD-43CB-B158-62E7D952D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A204-BBA9-4386-BE5B-A8795473E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3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E3F87-FCE1-48FD-8E2C-2C3F1062E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74B9BD-49FA-47D7-8D0F-AEAF57FAAA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943E27-63CB-4D7E-A19A-6281C815F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6FF9F-A722-4858-B659-3F46A4CC1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186B-537F-441C-88AA-4DB3A73AAFF9}" type="datetimeFigureOut">
              <a:rPr lang="en-US" smtClean="0"/>
              <a:t>2021-05-04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7D649-AB57-4C58-AB0B-C0486AD68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1624F-E5E2-4045-9B89-DD7E46AE0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A204-BBA9-4386-BE5B-A8795473E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0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9BAE65-EC59-45A0-BD1D-6D401304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3535A-7917-4962-8CEC-37E183032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85EE0-7B53-4924-8B91-C7ACBD5A0E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3186B-537F-441C-88AA-4DB3A73AAFF9}" type="datetimeFigureOut">
              <a:rPr lang="en-US" smtClean="0"/>
              <a:t>2021-05-04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C211A-1F92-4472-B91A-45967441D4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F4F1D-9D19-4C98-852D-693BF0431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FA204-BBA9-4386-BE5B-A8795473E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8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5049C-8B53-40FB-AC61-D87C57638F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Zooniverse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F373A3-16FE-45A1-9B09-5E998ED8D5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Xander J. Hall and Adam A. Miller</a:t>
            </a:r>
          </a:p>
        </p:txBody>
      </p:sp>
    </p:spTree>
    <p:extLst>
      <p:ext uri="{BB962C8B-B14F-4D97-AF65-F5344CB8AC3E}">
        <p14:creationId xmlns:p14="http://schemas.microsoft.com/office/powerpoint/2010/main" val="2944882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4B906-C697-47CB-82CB-06030D0E1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Ia</a:t>
            </a:r>
            <a:r>
              <a:rPr lang="en-US" dirty="0"/>
              <a:t> Phase and Agreement Cuts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883BFE-ACC0-4A8F-A34A-BC558601A42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321" y="1825625"/>
            <a:ext cx="438735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9417B23-255C-41B8-807B-A704BCA3706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321" y="1825625"/>
            <a:ext cx="438735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630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35CA2-7107-4BB2-B973-62A234739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 Phase and Agreement Cuts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CBB402C-391F-45A9-A84D-D7A67C92CED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321" y="1825625"/>
            <a:ext cx="438735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EB7BC78-20D8-4607-A39A-1D705F1E161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321" y="1825625"/>
            <a:ext cx="438735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744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C9F9C-5AB1-42C3-AC12-0F9DC3DBE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Ib</a:t>
            </a:r>
            <a:r>
              <a:rPr lang="en-US" dirty="0"/>
              <a:t> Phase and Agreement Cuts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898EA6E-8D90-4A46-8C11-3A05AA79C36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321" y="1825625"/>
            <a:ext cx="438735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547601F5-5ED7-4A17-843D-554AAF508B5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321" y="1825625"/>
            <a:ext cx="438735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04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16440-3987-47B1-903E-C5104C030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Ic</a:t>
            </a:r>
            <a:r>
              <a:rPr lang="en-US" dirty="0"/>
              <a:t> Phase and Agreement Cuts</a:t>
            </a:r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79E23179-4F52-414C-9EB5-841CFF90F97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321" y="1825625"/>
            <a:ext cx="438735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B164143E-F4F9-41CB-843D-1C02FB5CB5BE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321" y="1825625"/>
            <a:ext cx="438735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392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31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Zooniverse Update</vt:lpstr>
      <vt:lpstr>Ia Phase and Agreement Cuts</vt:lpstr>
      <vt:lpstr>II Phase and Agreement Cuts</vt:lpstr>
      <vt:lpstr>Ib Phase and Agreement Cuts</vt:lpstr>
      <vt:lpstr>Ic Phase and Agreement Cuts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Zooniverse Update</dc:title>
  <dc:creator>Hall, Xander J.</dc:creator>
  <cp:lastModifiedBy>Hall, Xander J.</cp:lastModifiedBy>
  <cp:revision>2</cp:revision>
  <dcterms:created xsi:type="dcterms:W3CDTF">2021-05-04T08:13:30Z</dcterms:created>
  <dcterms:modified xsi:type="dcterms:W3CDTF">2021-05-04T08:21:42Z</dcterms:modified>
</cp:coreProperties>
</file>