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  <a:srgbClr val="292929"/>
    <a:srgbClr val="1E1E1E"/>
    <a:srgbClr val="1B1B1C"/>
    <a:srgbClr val="FF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8FE3-3B50-46F0-879F-783EE04F4D28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A5C39-AB35-4856-9BF2-B1B765134C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452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2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983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00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B56C7-8D89-F6C7-90FE-DADD7123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FAB996-39F0-443B-9DE1-E6D04771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CDEDB3-7FA1-0C3A-1B8B-1F6ABB4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64ADCC-8B3A-C684-A5AD-0EC22CC9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8BA6FE-B08F-A345-B291-5A30343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9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86AC-5240-355B-E072-6964360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0E96A2-BBA7-20D0-7066-4A85D52D0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55F6A2-DB7C-048C-A8B4-6A8658F3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7823A4-13DD-0039-52CD-D3C95B5C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B8F596-E865-BA21-ACD3-652A5DF8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50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629AE30-CE0F-71F1-BA28-18A642DE7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6629FCF-509B-0B77-78AB-20FEFC7F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BBCE57-78E4-2B9C-2A1D-E9B0D654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BAA152-D013-B84C-E3B9-CBEFCF4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2408B1-D40D-20E9-C4A0-6E8D1060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5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E6BFB-1BBE-B5BD-1265-4BE13D6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550A07-29DE-4F7B-6E9B-BF638783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A8417F-B424-16E7-7162-FF82675B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A5B8D3-1EC6-6CFB-5512-F8EE0658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77C0AE-7E2E-4252-E9C5-C175506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51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49CCC-4D44-4EAA-E77F-9ECB3874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2BA990-1EEC-4E56-2251-63715692B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5C8F6D-9854-40EE-4BD0-88E0C59D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B98891-43CD-8E8C-65C3-1F8B494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5A4BE7-3BE0-CCE9-4C0E-E9DFF4CD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4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92378-EAA0-972B-3BF4-D8B3E61D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71A6AD-9EB0-9C84-B8D7-77E72FBB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F1840DF-7245-DB24-F03B-2EFD0ED3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4D5525-6647-CE2A-A90F-05789ABC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439238-4919-F5A0-A018-6CE246D7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F42665-631E-0960-44B6-6793FFB6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09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25139-8701-B7B2-85DA-E09CA365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939782-A04B-233B-8A65-540D8E1C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13BBEC1-2203-DC88-9352-DFB8AF59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FEEFCE5-F6D1-4AE2-83E5-BB9B23A5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5ED8304-2427-5A30-C9C1-210CFD42B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862F437-BC59-775C-982D-4C694EF2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BE7582A-5DC8-7983-B504-16DEAB90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E878939-A1F9-2540-4536-F600B66D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77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695AB-C9D6-B4F5-A954-4CD10B0C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8AEBA5-00FE-C4DC-7445-E7ED88FB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06511C1-39CF-C596-9B87-AE859C5F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19B709-B1F0-243E-CB85-41FC9A5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8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BA3446D-6AD4-FD80-9439-C15B02C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966E2A5-BE8E-741A-CBAF-6F09DD5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3B8EA-2546-17DD-AA78-CF06843B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33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B8B4B-5493-A27A-83DA-19245A87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446A44-9653-BF99-DFD1-CA7AED6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358ED84-D9F0-A85B-29E1-CDEF2605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E442BF-6412-4E6C-FF3F-84A9AB9B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7A05CA-DB40-9655-3A13-9E323957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B8096C-D8E8-D35A-A7E7-DDE7CCC4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80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2C008-C896-9E54-FF6C-D1F6FC1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ADD667-106F-9FB9-982C-72E2D359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30264B-69FC-AE62-30C2-CE3510B9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D9F22D-B7D9-685F-337E-521032CA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43D9A1C-22FB-3393-1484-F903FCD8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3010DB2-2953-A467-8CB6-89CB5DA9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07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26F1F38-2AD0-F18F-6967-B7C681E6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74DCC6-01E4-0FD4-7601-B4DEC5CC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15B6C0-CAB8-BD24-7DE9-0E3F5BBF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2E4D98-5D64-12CE-D0FD-2E7F758D5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AFF3EE-1AD0-0A1F-B8E5-AE2EC053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8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A1866CCA-066E-49C0-1E9C-FC588F4D0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1ED64E-6302-3B92-4098-C492EFB0A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ERP - System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97E3CD3-99AA-BB14-0B03-2EC01E29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Gruppe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Nicklas, Marcus og Haraldur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B5C0009-3F4F-0693-3186-BA57F197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83" y="282084"/>
            <a:ext cx="185763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6B573D7-9040-D646-1831-E067CCC3E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04E97-E7CA-A1B2-D675-DFB78FCB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12D5EF-BA64-8E9A-1DC3-F6AD0ABA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Program gennemgang</a:t>
            </a:r>
          </a:p>
          <a:p>
            <a:r>
              <a:rPr lang="da-DK" dirty="0">
                <a:solidFill>
                  <a:schemeClr val="bg1"/>
                </a:solidFill>
              </a:rPr>
              <a:t>Data Flow</a:t>
            </a:r>
          </a:p>
          <a:p>
            <a:r>
              <a:rPr lang="da-DK" dirty="0">
                <a:solidFill>
                  <a:schemeClr val="bg1"/>
                </a:solidFill>
              </a:rPr>
              <a:t>SQL Forespørgsels</a:t>
            </a:r>
          </a:p>
          <a:p>
            <a:r>
              <a:rPr lang="da-DK" dirty="0">
                <a:solidFill>
                  <a:schemeClr val="bg1"/>
                </a:solidFill>
              </a:rPr>
              <a:t>Nedarvning af klasser</a:t>
            </a:r>
          </a:p>
          <a:p>
            <a:r>
              <a:rPr lang="da-DK" dirty="0" err="1">
                <a:solidFill>
                  <a:schemeClr val="bg1"/>
                </a:solidFill>
              </a:rPr>
              <a:t>Exception</a:t>
            </a:r>
            <a:r>
              <a:rPr lang="da-DK" dirty="0">
                <a:solidFill>
                  <a:schemeClr val="bg1"/>
                </a:solidFill>
              </a:rPr>
              <a:t> handling</a:t>
            </a:r>
          </a:p>
          <a:p>
            <a:r>
              <a:rPr lang="da-DK" dirty="0">
                <a:solidFill>
                  <a:schemeClr val="bg1"/>
                </a:solidFill>
              </a:rPr>
              <a:t>Datatyper</a:t>
            </a:r>
          </a:p>
          <a:p>
            <a:r>
              <a:rPr lang="da-DK" dirty="0">
                <a:solidFill>
                  <a:schemeClr val="bg1"/>
                </a:solidFill>
              </a:rPr>
              <a:t>Kode dokumentation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D3B1483-7AFF-2FAB-2F68-17E13F4F16E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7E93474-00C1-DBFF-E31C-BD470AE9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68136"/>
            <a:ext cx="3003176" cy="67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6B573D7-9040-D646-1831-E067CCC3E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04E97-E7CA-A1B2-D675-DFB78FCB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Program gennemgang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12D5EF-BA64-8E9A-1DC3-F6AD0ABA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-Cd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-dotnet run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D3B1483-7AFF-2FAB-2F68-17E13F4F16E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377F8C0-CBE5-5A7B-E05E-51AB74EB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666" y="3322273"/>
            <a:ext cx="185763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9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EA0D7C0-AE0D-4CBA-3D78-0EEBB87D9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F5FDEB-5ED7-B7B3-C193-59298571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Flow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4489C59-038D-797D-3F58-557F6145272A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3D0EA92D-AA55-033E-3729-7852585C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17" y="1471643"/>
            <a:ext cx="11195965" cy="40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SQL Forespørgsels</a:t>
            </a:r>
            <a:endParaRPr lang="da-DK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3D8ADF18-EBFF-3DCD-5A0F-B1AF1573E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44377" cy="1714739"/>
          </a:xfr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BFE987AB-A8D5-B077-E07E-2B4151D0922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FA3B0230-CBED-6AD7-637E-1D897EC2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" y="4651081"/>
            <a:ext cx="12192000" cy="187963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F7CC6A5-B64F-CCD4-7615-CCD8EA80E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464" y="1973067"/>
            <a:ext cx="4334480" cy="352474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26ECEE6C-A558-930A-28FB-31DC70D841D6}"/>
              </a:ext>
            </a:extLst>
          </p:cNvPr>
          <p:cNvSpPr/>
          <p:nvPr/>
        </p:nvSpPr>
        <p:spPr>
          <a:xfrm>
            <a:off x="44823" y="2165219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FBC26F2-F382-A5BD-BB3E-5EDC6E46BE6F}"/>
              </a:ext>
            </a:extLst>
          </p:cNvPr>
          <p:cNvSpPr/>
          <p:nvPr/>
        </p:nvSpPr>
        <p:spPr>
          <a:xfrm>
            <a:off x="2494672" y="3972390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0CB408-2ECA-4F1F-F122-B52CB52D07AA}"/>
              </a:ext>
            </a:extLst>
          </p:cNvPr>
          <p:cNvSpPr/>
          <p:nvPr/>
        </p:nvSpPr>
        <p:spPr>
          <a:xfrm>
            <a:off x="678123" y="5663047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C5CB451-B4FA-013A-6FBE-8AB54260CB53}"/>
              </a:ext>
            </a:extLst>
          </p:cNvPr>
          <p:cNvSpPr/>
          <p:nvPr/>
        </p:nvSpPr>
        <p:spPr>
          <a:xfrm>
            <a:off x="9359462" y="1285339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985F1984-AADC-E9F4-9536-12CBF33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89" y="5857394"/>
            <a:ext cx="584916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Nedarvning af klasser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C84F7CB-B071-811B-0AF4-F67C51304493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CBAD8D3-56E8-0EF6-DC53-C0A0203C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132"/>
            <a:ext cx="4525006" cy="442974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969FD8-BFFA-4622-94C3-3F6E916FF829}"/>
              </a:ext>
            </a:extLst>
          </p:cNvPr>
          <p:cNvSpPr/>
          <p:nvPr/>
        </p:nvSpPr>
        <p:spPr>
          <a:xfrm>
            <a:off x="1753299" y="2026758"/>
            <a:ext cx="1098958" cy="633062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2A44645-829B-F311-968D-5D248C58552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691318" y="1577130"/>
            <a:ext cx="3961152" cy="542338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680B974D-F69E-E027-CC61-2B8B7404AEB8}"/>
              </a:ext>
            </a:extLst>
          </p:cNvPr>
          <p:cNvSpPr txBox="1"/>
          <p:nvPr/>
        </p:nvSpPr>
        <p:spPr>
          <a:xfrm>
            <a:off x="6652470" y="13882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Ny oprettet klasse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56E576-E183-8504-3070-35E72A9E186C}"/>
              </a:ext>
            </a:extLst>
          </p:cNvPr>
          <p:cNvSpPr/>
          <p:nvPr/>
        </p:nvSpPr>
        <p:spPr>
          <a:xfrm>
            <a:off x="2950050" y="2140225"/>
            <a:ext cx="564937" cy="41879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1200637-80E5-2BEE-0118-08BB654570B0}"/>
              </a:ext>
            </a:extLst>
          </p:cNvPr>
          <p:cNvCxnSpPr>
            <a:cxnSpLocks/>
          </p:cNvCxnSpPr>
          <p:nvPr/>
        </p:nvCxnSpPr>
        <p:spPr>
          <a:xfrm flipH="1" flipV="1">
            <a:off x="3514138" y="2389644"/>
            <a:ext cx="3129943" cy="34774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2A2F3196-DD43-526D-62BB-CB91C0BE444A}"/>
              </a:ext>
            </a:extLst>
          </p:cNvPr>
          <p:cNvCxnSpPr>
            <a:cxnSpLocks/>
          </p:cNvCxnSpPr>
          <p:nvPr/>
        </p:nvCxnSpPr>
        <p:spPr>
          <a:xfrm flipH="1">
            <a:off x="3236288" y="2678407"/>
            <a:ext cx="3491683" cy="100841"/>
          </a:xfrm>
          <a:prstGeom prst="straightConnector1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81A2DB1C-0FEB-F466-F146-96E43FF0981B}"/>
              </a:ext>
            </a:extLst>
          </p:cNvPr>
          <p:cNvCxnSpPr>
            <a:cxnSpLocks/>
          </p:cNvCxnSpPr>
          <p:nvPr/>
        </p:nvCxnSpPr>
        <p:spPr>
          <a:xfrm flipH="1">
            <a:off x="3170042" y="2959164"/>
            <a:ext cx="3557929" cy="2409790"/>
          </a:xfrm>
          <a:prstGeom prst="straightConnector1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59D1106-57EB-0AD8-9206-D12DFE895E6A}"/>
              </a:ext>
            </a:extLst>
          </p:cNvPr>
          <p:cNvSpPr txBox="1"/>
          <p:nvPr/>
        </p:nvSpPr>
        <p:spPr>
          <a:xfrm>
            <a:off x="6652470" y="2228737"/>
            <a:ext cx="2172748" cy="120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Nedarver fra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84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Exception</a:t>
            </a:r>
            <a:r>
              <a:rPr lang="da-DK" dirty="0">
                <a:solidFill>
                  <a:schemeClr val="bg1"/>
                </a:solidFill>
              </a:rPr>
              <a:t> handling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DC3721A-5613-A4AE-A461-7051D3E54642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BE2291B-2B02-5C6D-C38E-0FBD9D9A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97" y="93476"/>
            <a:ext cx="6216885" cy="639939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059994F8-1ECD-3099-2CE8-F8FACF10D03E}"/>
              </a:ext>
            </a:extLst>
          </p:cNvPr>
          <p:cNvSpPr txBox="1"/>
          <p:nvPr/>
        </p:nvSpPr>
        <p:spPr>
          <a:xfrm>
            <a:off x="1003564" y="1690688"/>
            <a:ext cx="351897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Tilkobling til database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>
                <a:solidFill>
                  <a:schemeClr val="bg1"/>
                </a:solidFill>
              </a:rPr>
              <a:t>Loop // Løkke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Gør dette så længe </a:t>
            </a:r>
            <a:r>
              <a:rPr lang="da-DK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er sand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>
                <a:solidFill>
                  <a:schemeClr val="bg1"/>
                </a:solidFill>
              </a:rPr>
              <a:t>Try // Prøv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Tilkoble til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Sæt </a:t>
            </a:r>
            <a:r>
              <a:rPr lang="da-DK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til falsk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 err="1">
                <a:solidFill>
                  <a:schemeClr val="bg1"/>
                </a:solidFill>
              </a:rPr>
              <a:t>Catch</a:t>
            </a:r>
            <a:r>
              <a:rPr lang="da-DK" b="1" dirty="0">
                <a:solidFill>
                  <a:schemeClr val="bg1"/>
                </a:solidFill>
              </a:rPr>
              <a:t> // Griber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Hvis </a:t>
            </a:r>
            <a:r>
              <a:rPr lang="da-DK" dirty="0" err="1">
                <a:solidFill>
                  <a:schemeClr val="bg1"/>
                </a:solidFill>
              </a:rPr>
              <a:t>SqlException</a:t>
            </a:r>
            <a:r>
              <a:rPr lang="da-DK" dirty="0">
                <a:solidFill>
                  <a:schemeClr val="bg1"/>
                </a:solidFill>
              </a:rPr>
              <a:t> - Grib denne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Switch til at </a:t>
            </a:r>
            <a:r>
              <a:rPr lang="da-DK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eller exit</a:t>
            </a:r>
          </a:p>
        </p:txBody>
      </p:sp>
    </p:spTree>
    <p:extLst>
      <p:ext uri="{BB962C8B-B14F-4D97-AF65-F5344CB8AC3E}">
        <p14:creationId xmlns:p14="http://schemas.microsoft.com/office/powerpoint/2010/main" val="319569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Datatyper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25E58EF2-F3DB-8FAC-A75C-76BFE8D521F3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3EAF6BFE-663E-795A-011F-3A8478B5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156"/>
            <a:ext cx="3400900" cy="1571844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A94A0078-43F6-AACB-A4D2-BB017687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42" y="398231"/>
            <a:ext cx="2457793" cy="3315163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21D9E2D6-D73A-EDD7-6D9A-1CA5B90D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76524"/>
            <a:ext cx="2915057" cy="2333951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76F8C2D8-A4A7-1C73-FD31-E1DEFE77A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57" y="4235897"/>
            <a:ext cx="8419229" cy="18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2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Kode dokumentation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D64D0F-CB72-4080-9F9E-5F52AB6B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Fil </a:t>
            </a:r>
            <a:r>
              <a:rPr lang="en-US" dirty="0" err="1">
                <a:solidFill>
                  <a:schemeClr val="bg1"/>
                </a:solidFill>
              </a:rPr>
              <a:t>strukturen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Company – </a:t>
            </a:r>
            <a:r>
              <a:rPr lang="en-US" dirty="0" err="1">
                <a:solidFill>
                  <a:schemeClr val="bg1"/>
                </a:solidFill>
              </a:rPr>
              <a:t>Database.cs</a:t>
            </a:r>
            <a:endParaRPr lang="da-DK" dirty="0">
              <a:solidFill>
                <a:schemeClr val="bg1"/>
              </a:solidFill>
            </a:endParaRPr>
          </a:p>
          <a:p>
            <a:pPr lvl="1"/>
            <a:r>
              <a:rPr lang="da-DK" dirty="0">
                <a:solidFill>
                  <a:schemeClr val="bg1"/>
                </a:solidFill>
              </a:rPr>
              <a:t>Linje 10 – 17 (Selvforklarende)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30 (</a:t>
            </a:r>
            <a:r>
              <a:rPr lang="en-US" dirty="0" err="1">
                <a:solidFill>
                  <a:schemeClr val="bg1"/>
                </a:solidFill>
              </a:rPr>
              <a:t>Kommentar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Company – </a:t>
            </a:r>
            <a:r>
              <a:rPr lang="en-US" dirty="0" err="1">
                <a:solidFill>
                  <a:schemeClr val="bg1"/>
                </a:solidFill>
              </a:rPr>
              <a:t>Database.cs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45 – 78 (</a:t>
            </a:r>
            <a:r>
              <a:rPr lang="en-US" dirty="0" err="1">
                <a:solidFill>
                  <a:schemeClr val="bg1"/>
                </a:solidFill>
              </a:rPr>
              <a:t>Selvfoorklarende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Kommentart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Program.cs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13 -  62 (</a:t>
            </a:r>
            <a:r>
              <a:rPr lang="en-US" dirty="0" err="1">
                <a:solidFill>
                  <a:schemeClr val="bg1"/>
                </a:solidFill>
              </a:rPr>
              <a:t>Opbrydning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gentagelser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E77CD47-715D-71B2-641C-6A2D1CF05338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8AA28AF-69A3-F9A7-0DD0-6DAF5132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857" y="0"/>
            <a:ext cx="284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2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151</Words>
  <Application>Microsoft Office PowerPoint</Application>
  <PresentationFormat>Widescreen</PresentationFormat>
  <Paragraphs>62</Paragraphs>
  <Slides>9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ERP - System</vt:lpstr>
      <vt:lpstr>Indholdsfortegnelse</vt:lpstr>
      <vt:lpstr>Program gennemgang</vt:lpstr>
      <vt:lpstr>Data Flow</vt:lpstr>
      <vt:lpstr>SQL Forespørgsels</vt:lpstr>
      <vt:lpstr>Nedarvning af klasser</vt:lpstr>
      <vt:lpstr>Exception handling</vt:lpstr>
      <vt:lpstr>Datatyper</vt:lpstr>
      <vt:lpstr>Kode dokumentation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System</dc:title>
  <dc:creator>Haraldur Þór Þórsson</dc:creator>
  <cp:lastModifiedBy>Haraldur Þór Þórsson</cp:lastModifiedBy>
  <cp:revision>9</cp:revision>
  <dcterms:created xsi:type="dcterms:W3CDTF">2023-04-21T07:01:47Z</dcterms:created>
  <dcterms:modified xsi:type="dcterms:W3CDTF">2023-05-10T06:44:58Z</dcterms:modified>
</cp:coreProperties>
</file>