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526"/>
    <a:srgbClr val="292929"/>
    <a:srgbClr val="1E1E1E"/>
    <a:srgbClr val="1B1B1C"/>
    <a:srgbClr val="FF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18FE3-3B50-46F0-879F-783EE04F4D28}" type="datetimeFigureOut">
              <a:rPr lang="da-DK" smtClean="0"/>
              <a:t>10-05-2023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A5C39-AB35-4856-9BF2-B1B765134C3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4523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Haraldur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A5C39-AB35-4856-9BF2-B1B765134C34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4390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Haraldur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A5C39-AB35-4856-9BF2-B1B765134C34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5268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Niclas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A5C39-AB35-4856-9BF2-B1B765134C34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9835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Marcus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A5C39-AB35-4856-9BF2-B1B765134C34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1004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Haraldur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A5C39-AB35-4856-9BF2-B1B765134C34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1279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Marcus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A5C39-AB35-4856-9BF2-B1B765134C34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579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Niclas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A5C39-AB35-4856-9BF2-B1B765134C34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7478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Niclas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A5C39-AB35-4856-9BF2-B1B765134C34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3590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Haraldur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A5C39-AB35-4856-9BF2-B1B765134C34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5780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B56C7-8D89-F6C7-90FE-DADD71236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5FAB996-39F0-443B-9DE1-E6D04771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9CDEDB3-7FA1-0C3A-1B8B-1F6ABB48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40DC-71BE-4A12-9B1F-E6104D99FDCB}" type="datetimeFigureOut">
              <a:rPr lang="da-DK" smtClean="0"/>
              <a:t>10-05-2023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864ADCC-8B3A-C684-A5AD-0EC22CC9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68BA6FE-B08F-A345-B291-5A303432F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DBA-6929-44F1-B1E0-E551B11F81D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79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886AC-5240-355B-E072-69643601C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20E96A2-BBA7-20D0-7066-4A85D52D0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755F6A2-DB7C-048C-A8B4-6A8658F3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40DC-71BE-4A12-9B1F-E6104D99FDCB}" type="datetimeFigureOut">
              <a:rPr lang="da-DK" smtClean="0"/>
              <a:t>10-05-2023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27823A4-13DD-0039-52CD-D3C95B5C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CB8F596-E865-BA21-ACD3-652A5DF8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DBA-6929-44F1-B1E0-E551B11F81D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250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2629AE30-CE0F-71F1-BA28-18A642DE7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6629FCF-509B-0B77-78AB-20FEFC7F3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BBBCE57-78E4-2B9C-2A1D-E9B0D654A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40DC-71BE-4A12-9B1F-E6104D99FDCB}" type="datetimeFigureOut">
              <a:rPr lang="da-DK" smtClean="0"/>
              <a:t>10-05-2023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ABAA152-D013-B84C-E3B9-CBEFCF416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D2408B1-D40D-20E9-C4A0-6E8D1060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DBA-6929-44F1-B1E0-E551B11F81D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125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AE6BFB-1BBE-B5BD-1265-4BE13D67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0550A07-29DE-4F7B-6E9B-BF6387834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7A8417F-B424-16E7-7162-FF82675B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40DC-71BE-4A12-9B1F-E6104D99FDCB}" type="datetimeFigureOut">
              <a:rPr lang="da-DK" smtClean="0"/>
              <a:t>10-05-2023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3A5B8D3-1EC6-6CFB-5512-F8EE0658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077C0AE-7E2E-4252-E9C5-C1755069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DBA-6929-44F1-B1E0-E551B11F81D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516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E49CCC-4D44-4EAA-E77F-9ECB38747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12BA990-1EEC-4E56-2251-63715692B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5C8F6D-9854-40EE-4BD0-88E0C59D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40DC-71BE-4A12-9B1F-E6104D99FDCB}" type="datetimeFigureOut">
              <a:rPr lang="da-DK" smtClean="0"/>
              <a:t>10-05-2023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4B98891-43CD-8E8C-65C3-1F8B4946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85A4BE7-3BE0-CCE9-4C0E-E9DFF4CD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DBA-6929-44F1-B1E0-E551B11F81D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449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492378-EAA0-972B-3BF4-D8B3E61D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F71A6AD-9EB0-9C84-B8D7-77E72FBBB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F1840DF-7245-DB24-F03B-2EFD0ED32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94D5525-6647-CE2A-A90F-05789ABC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40DC-71BE-4A12-9B1F-E6104D99FDCB}" type="datetimeFigureOut">
              <a:rPr lang="da-DK" smtClean="0"/>
              <a:t>10-05-2023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5439238-4919-F5A0-A018-6CE246D7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7F42665-631E-0960-44B6-6793FFB61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DBA-6929-44F1-B1E0-E551B11F81D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609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25139-8701-B7B2-85DA-E09CA365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2939782-A04B-233B-8A65-540D8E1C6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13BBEC1-2203-DC88-9352-DFB8AF595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FEEFCE5-F6D1-4AE2-83E5-BB9B23A57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E5ED8304-2427-5A30-C9C1-210CFD42B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A862F437-BC59-775C-982D-4C694EF2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40DC-71BE-4A12-9B1F-E6104D99FDCB}" type="datetimeFigureOut">
              <a:rPr lang="da-DK" smtClean="0"/>
              <a:t>10-05-2023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BE7582A-5DC8-7983-B504-16DEAB90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E878939-A1F9-2540-4536-F600B66D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DBA-6929-44F1-B1E0-E551B11F81D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772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695AB-C9D6-B4F5-A954-4CD10B0C3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38AEBA5-00FE-C4DC-7445-E7ED88FB2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40DC-71BE-4A12-9B1F-E6104D99FDCB}" type="datetimeFigureOut">
              <a:rPr lang="da-DK" smtClean="0"/>
              <a:t>10-05-2023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F06511C1-39CF-C596-9B87-AE859C5F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319B709-B1F0-243E-CB85-41FC9A50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DBA-6929-44F1-B1E0-E551B11F81D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881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1BA3446D-6AD4-FD80-9439-C15B02C3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40DC-71BE-4A12-9B1F-E6104D99FDCB}" type="datetimeFigureOut">
              <a:rPr lang="da-DK" smtClean="0"/>
              <a:t>10-05-2023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1966E2A5-BE8E-741A-CBAF-6F09DD531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EA3B8EA-2546-17DD-AA78-CF06843B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DBA-6929-44F1-B1E0-E551B11F81D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333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B8B4B-5493-A27A-83DA-19245A87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6446A44-9653-BF99-DFD1-CA7AED61C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358ED84-D9F0-A85B-29E1-CDEF2605E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2E442BF-6412-4E6C-FF3F-84A9AB9B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40DC-71BE-4A12-9B1F-E6104D99FDCB}" type="datetimeFigureOut">
              <a:rPr lang="da-DK" smtClean="0"/>
              <a:t>10-05-2023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F7A05CA-DB40-9655-3A13-9E323957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7B8096C-D8E8-D35A-A7E7-DDE7CCC4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DBA-6929-44F1-B1E0-E551B11F81D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880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A2C008-C896-9E54-FF6C-D1F6FC1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AEADD667-106F-9FB9-982C-72E2D3591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830264B-69FC-AE62-30C2-CE3510B99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0D9F22D-B7D9-685F-337E-521032CA0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40DC-71BE-4A12-9B1F-E6104D99FDCB}" type="datetimeFigureOut">
              <a:rPr lang="da-DK" smtClean="0"/>
              <a:t>10-05-2023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43D9A1C-22FB-3393-1484-F903FCD8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3010DB2-2953-A467-8CB6-89CB5DA9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DBA-6929-44F1-B1E0-E551B11F81D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077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26F1F38-2AD0-F18F-6967-B7C681E6C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174DCC6-01E4-0FD4-7601-B4DEC5CC0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F15B6C0-CAB8-BD24-7DE9-0E3F5BBFA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940DC-71BE-4A12-9B1F-E6104D99FDCB}" type="datetimeFigureOut">
              <a:rPr lang="da-DK" smtClean="0"/>
              <a:t>10-05-2023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C2E4D98-5D64-12CE-D0FD-2E7F758D5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DAFF3EE-1AD0-0A1F-B8E5-AE2EC0532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7DDBA-6929-44F1-B1E0-E551B11F81D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284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>
            <a:extLst>
              <a:ext uri="{FF2B5EF4-FFF2-40B4-BE49-F238E27FC236}">
                <a16:creationId xmlns:a16="http://schemas.microsoft.com/office/drawing/2014/main" id="{A1866CCA-066E-49C0-1E9C-FC588F4D07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1ED64E-6302-3B92-4098-C492EFB0A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ERP </a:t>
            </a:r>
            <a:r>
              <a:rPr lang="en-US" dirty="0">
                <a:solidFill>
                  <a:schemeClr val="bg1"/>
                </a:solidFill>
              </a:rPr>
              <a:t>- System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97E3CD3-99AA-BB14-0B03-2EC01E292E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Gruppe 1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Niclas</a:t>
            </a:r>
            <a:r>
              <a:rPr lang="en-US" dirty="0">
                <a:solidFill>
                  <a:schemeClr val="bg1"/>
                </a:solidFill>
              </a:rPr>
              <a:t>, Marcus og Haraldur</a:t>
            </a: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0B5C0009-3F4F-0693-3186-BA57F1973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83" y="282084"/>
            <a:ext cx="1857634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5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C6B573D7-9040-D646-1831-E067CCC3E2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104E97-E7CA-A1B2-D675-DFB78FCB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Indholdsfortegnelse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812D5EF-BA64-8E9A-1DC3-F6AD0ABAD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Program gennemgang</a:t>
            </a:r>
          </a:p>
          <a:p>
            <a:r>
              <a:rPr lang="da-DK" dirty="0">
                <a:solidFill>
                  <a:schemeClr val="bg1"/>
                </a:solidFill>
              </a:rPr>
              <a:t>Data Flow</a:t>
            </a:r>
          </a:p>
          <a:p>
            <a:r>
              <a:rPr lang="da-DK" dirty="0">
                <a:solidFill>
                  <a:schemeClr val="bg1"/>
                </a:solidFill>
              </a:rPr>
              <a:t>SQL Forespørgsels</a:t>
            </a:r>
          </a:p>
          <a:p>
            <a:r>
              <a:rPr lang="da-DK" dirty="0">
                <a:solidFill>
                  <a:schemeClr val="bg1"/>
                </a:solidFill>
              </a:rPr>
              <a:t>Nedarvning af klasser</a:t>
            </a:r>
          </a:p>
          <a:p>
            <a:r>
              <a:rPr lang="da-DK" dirty="0" err="1">
                <a:solidFill>
                  <a:schemeClr val="bg1"/>
                </a:solidFill>
              </a:rPr>
              <a:t>Exception</a:t>
            </a:r>
            <a:r>
              <a:rPr lang="da-DK" dirty="0">
                <a:solidFill>
                  <a:schemeClr val="bg1"/>
                </a:solidFill>
              </a:rPr>
              <a:t> handling</a:t>
            </a:r>
          </a:p>
          <a:p>
            <a:r>
              <a:rPr lang="da-DK" dirty="0">
                <a:solidFill>
                  <a:schemeClr val="bg1"/>
                </a:solidFill>
              </a:rPr>
              <a:t>Datatyper</a:t>
            </a:r>
          </a:p>
          <a:p>
            <a:r>
              <a:rPr lang="da-DK" dirty="0">
                <a:solidFill>
                  <a:schemeClr val="bg1"/>
                </a:solidFill>
              </a:rPr>
              <a:t>Kode dokumentation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AD3B1483-7AFF-2FAB-2F68-17E13F4F16EE}"/>
              </a:ext>
            </a:extLst>
          </p:cNvPr>
          <p:cNvSpPr txBox="1"/>
          <p:nvPr/>
        </p:nvSpPr>
        <p:spPr>
          <a:xfrm>
            <a:off x="11278354" y="6492875"/>
            <a:ext cx="93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2/8</a:t>
            </a: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E7E93474-00C1-DBFF-E31C-BD470AE9B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68136"/>
            <a:ext cx="3003176" cy="675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96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C6B573D7-9040-D646-1831-E067CCC3E2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104E97-E7CA-A1B2-D675-DFB78FCB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Program gennemgang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812D5EF-BA64-8E9A-1DC3-F6AD0ABAD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-Cd </a:t>
            </a:r>
            <a:r>
              <a:rPr lang="en-US" dirty="0" err="1">
                <a:solidFill>
                  <a:schemeClr val="bg1"/>
                </a:solidFill>
              </a:rPr>
              <a:t>src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-dotnet run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AD3B1483-7AFF-2FAB-2F68-17E13F4F16EE}"/>
              </a:ext>
            </a:extLst>
          </p:cNvPr>
          <p:cNvSpPr txBox="1"/>
          <p:nvPr/>
        </p:nvSpPr>
        <p:spPr>
          <a:xfrm>
            <a:off x="11278354" y="6492875"/>
            <a:ext cx="93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2/8</a:t>
            </a: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7377F8C0-CBE5-5A7B-E05E-51AB74EBD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666" y="3322273"/>
            <a:ext cx="1857634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92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BEA0D7C0-AE0D-4CBA-3D78-0EEBB87D90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F5FDEB-5ED7-B7B3-C193-592985718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Flow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4489C59-038D-797D-3F58-557F6145272A}"/>
              </a:ext>
            </a:extLst>
          </p:cNvPr>
          <p:cNvSpPr txBox="1"/>
          <p:nvPr/>
        </p:nvSpPr>
        <p:spPr>
          <a:xfrm>
            <a:off x="11278354" y="6492875"/>
            <a:ext cx="93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3/8</a:t>
            </a: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17" name="Billede 16">
            <a:extLst>
              <a:ext uri="{FF2B5EF4-FFF2-40B4-BE49-F238E27FC236}">
                <a16:creationId xmlns:a16="http://schemas.microsoft.com/office/drawing/2014/main" id="{3D0EA92D-AA55-033E-3729-7852585C6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17" y="1471643"/>
            <a:ext cx="11195965" cy="409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3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935ADA98-F3B8-D412-6DAD-B96AC575C7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E06222-AB42-7406-6F9A-A41E8453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SQL Forespørgsels</a:t>
            </a:r>
            <a:endParaRPr lang="da-DK" dirty="0"/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3D8ADF18-EBFF-3DCD-5A0F-B1AF1573E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5744377" cy="1714739"/>
          </a:xfrm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BFE987AB-A8D5-B077-E07E-2B4151D0922E}"/>
              </a:ext>
            </a:extLst>
          </p:cNvPr>
          <p:cNvSpPr txBox="1"/>
          <p:nvPr/>
        </p:nvSpPr>
        <p:spPr>
          <a:xfrm>
            <a:off x="11278354" y="6492875"/>
            <a:ext cx="93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4/8</a:t>
            </a: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FA3B0230-CBED-6AD7-637E-1D897EC2B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8" y="4651081"/>
            <a:ext cx="12192000" cy="187963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1F7CC6A5-B64F-CCD4-7615-CCD8EA80E9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9464" y="1973067"/>
            <a:ext cx="4334480" cy="352474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26ECEE6C-A558-930A-28FB-31DC70D841D6}"/>
              </a:ext>
            </a:extLst>
          </p:cNvPr>
          <p:cNvSpPr/>
          <p:nvPr/>
        </p:nvSpPr>
        <p:spPr>
          <a:xfrm>
            <a:off x="44823" y="2165219"/>
            <a:ext cx="674484" cy="67448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FBC26F2-F382-A5BD-BB3E-5EDC6E46BE6F}"/>
              </a:ext>
            </a:extLst>
          </p:cNvPr>
          <p:cNvSpPr/>
          <p:nvPr/>
        </p:nvSpPr>
        <p:spPr>
          <a:xfrm>
            <a:off x="2494672" y="3972390"/>
            <a:ext cx="674484" cy="67448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F0CB408-2ECA-4F1F-F122-B52CB52D07AA}"/>
              </a:ext>
            </a:extLst>
          </p:cNvPr>
          <p:cNvSpPr/>
          <p:nvPr/>
        </p:nvSpPr>
        <p:spPr>
          <a:xfrm>
            <a:off x="678123" y="5663047"/>
            <a:ext cx="674484" cy="67448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C5CB451-B4FA-013A-6FBE-8AB54260CB53}"/>
              </a:ext>
            </a:extLst>
          </p:cNvPr>
          <p:cNvSpPr/>
          <p:nvPr/>
        </p:nvSpPr>
        <p:spPr>
          <a:xfrm>
            <a:off x="9359462" y="1285339"/>
            <a:ext cx="674484" cy="67448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da-DK" dirty="0">
              <a:solidFill>
                <a:schemeClr val="tx1"/>
              </a:solidFill>
            </a:endParaRPr>
          </a:p>
        </p:txBody>
      </p:sp>
      <p:pic>
        <p:nvPicPr>
          <p:cNvPr id="18" name="Billede 17">
            <a:extLst>
              <a:ext uri="{FF2B5EF4-FFF2-40B4-BE49-F238E27FC236}">
                <a16:creationId xmlns:a16="http://schemas.microsoft.com/office/drawing/2014/main" id="{985F1984-AADC-E9F4-9536-12CBF33A3C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7589" y="5857394"/>
            <a:ext cx="5849166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935ADA98-F3B8-D412-6DAD-B96AC575C7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E06222-AB42-7406-6F9A-A41E8453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Nedarvning af klasser</a:t>
            </a:r>
            <a:endParaRPr lang="da-DK" dirty="0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BC84F7CB-B071-811B-0AF4-F67C51304493}"/>
              </a:ext>
            </a:extLst>
          </p:cNvPr>
          <p:cNvSpPr txBox="1"/>
          <p:nvPr/>
        </p:nvSpPr>
        <p:spPr>
          <a:xfrm>
            <a:off x="11278354" y="6492875"/>
            <a:ext cx="93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5/8</a:t>
            </a: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FCBAD8D3-56E8-0EF6-DC53-C0A0203C2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3132"/>
            <a:ext cx="4525006" cy="4429743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B969FD8-BFFA-4622-94C3-3F6E916FF829}"/>
              </a:ext>
            </a:extLst>
          </p:cNvPr>
          <p:cNvSpPr/>
          <p:nvPr/>
        </p:nvSpPr>
        <p:spPr>
          <a:xfrm>
            <a:off x="1753299" y="2026758"/>
            <a:ext cx="1098958" cy="633062"/>
          </a:xfrm>
          <a:prstGeom prst="ellipse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72A44645-829B-F311-968D-5D248C585525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2691318" y="1577130"/>
            <a:ext cx="3961152" cy="542338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>
            <a:extLst>
              <a:ext uri="{FF2B5EF4-FFF2-40B4-BE49-F238E27FC236}">
                <a16:creationId xmlns:a16="http://schemas.microsoft.com/office/drawing/2014/main" id="{680B974D-F69E-E027-CC61-2B8B7404AEB8}"/>
              </a:ext>
            </a:extLst>
          </p:cNvPr>
          <p:cNvSpPr txBox="1"/>
          <p:nvPr/>
        </p:nvSpPr>
        <p:spPr>
          <a:xfrm>
            <a:off x="6652470" y="1388257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Ny oprettet klasse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156E576-E183-8504-3070-35E72A9E186C}"/>
              </a:ext>
            </a:extLst>
          </p:cNvPr>
          <p:cNvSpPr/>
          <p:nvPr/>
        </p:nvSpPr>
        <p:spPr>
          <a:xfrm>
            <a:off x="2950050" y="2140225"/>
            <a:ext cx="564937" cy="418799"/>
          </a:xfrm>
          <a:prstGeom prst="ellipse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" name="Lige pilforbindelse 14">
            <a:extLst>
              <a:ext uri="{FF2B5EF4-FFF2-40B4-BE49-F238E27FC236}">
                <a16:creationId xmlns:a16="http://schemas.microsoft.com/office/drawing/2014/main" id="{F1200637-80E5-2BEE-0118-08BB654570B0}"/>
              </a:ext>
            </a:extLst>
          </p:cNvPr>
          <p:cNvCxnSpPr>
            <a:cxnSpLocks/>
          </p:cNvCxnSpPr>
          <p:nvPr/>
        </p:nvCxnSpPr>
        <p:spPr>
          <a:xfrm flipH="1" flipV="1">
            <a:off x="3514138" y="2389644"/>
            <a:ext cx="3129943" cy="34774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ge pilforbindelse 18">
            <a:extLst>
              <a:ext uri="{FF2B5EF4-FFF2-40B4-BE49-F238E27FC236}">
                <a16:creationId xmlns:a16="http://schemas.microsoft.com/office/drawing/2014/main" id="{2A2F3196-DD43-526D-62BB-CB91C0BE444A}"/>
              </a:ext>
            </a:extLst>
          </p:cNvPr>
          <p:cNvCxnSpPr>
            <a:cxnSpLocks/>
          </p:cNvCxnSpPr>
          <p:nvPr/>
        </p:nvCxnSpPr>
        <p:spPr>
          <a:xfrm flipH="1">
            <a:off x="3236288" y="2678407"/>
            <a:ext cx="3491683" cy="100841"/>
          </a:xfrm>
          <a:prstGeom prst="straightConnector1">
            <a:avLst/>
          </a:prstGeom>
          <a:ln w="63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81A2DB1C-0FEB-F466-F146-96E43FF0981B}"/>
              </a:ext>
            </a:extLst>
          </p:cNvPr>
          <p:cNvCxnSpPr>
            <a:cxnSpLocks/>
          </p:cNvCxnSpPr>
          <p:nvPr/>
        </p:nvCxnSpPr>
        <p:spPr>
          <a:xfrm flipH="1">
            <a:off x="3170042" y="2959164"/>
            <a:ext cx="3557929" cy="2409790"/>
          </a:xfrm>
          <a:prstGeom prst="straightConnector1">
            <a:avLst/>
          </a:prstGeom>
          <a:ln w="63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B59D1106-57EB-0AD8-9206-D12DFE895E6A}"/>
              </a:ext>
            </a:extLst>
          </p:cNvPr>
          <p:cNvSpPr txBox="1"/>
          <p:nvPr/>
        </p:nvSpPr>
        <p:spPr>
          <a:xfrm>
            <a:off x="6652470" y="2228737"/>
            <a:ext cx="2172748" cy="120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Nedarver fra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Draw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4840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3" grpId="0" animBg="1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935ADA98-F3B8-D412-6DAD-B96AC575C7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E06222-AB42-7406-6F9A-A41E8453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solidFill>
                  <a:schemeClr val="bg1"/>
                </a:solidFill>
              </a:rPr>
              <a:t>Exception</a:t>
            </a:r>
            <a:r>
              <a:rPr lang="da-DK" dirty="0">
                <a:solidFill>
                  <a:schemeClr val="bg1"/>
                </a:solidFill>
              </a:rPr>
              <a:t> handling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0DC3721A-5613-A4AE-A461-7051D3E54642}"/>
              </a:ext>
            </a:extLst>
          </p:cNvPr>
          <p:cNvSpPr txBox="1"/>
          <p:nvPr/>
        </p:nvSpPr>
        <p:spPr>
          <a:xfrm>
            <a:off x="11278354" y="6492875"/>
            <a:ext cx="93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6/8</a:t>
            </a: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EBE2291B-2B02-5C6D-C38E-0FBD9D9AE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097" y="93476"/>
            <a:ext cx="6216885" cy="6399399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059994F8-1ECD-3099-2CE8-F8FACF10D03E}"/>
              </a:ext>
            </a:extLst>
          </p:cNvPr>
          <p:cNvSpPr txBox="1"/>
          <p:nvPr/>
        </p:nvSpPr>
        <p:spPr>
          <a:xfrm>
            <a:off x="1003564" y="1690688"/>
            <a:ext cx="351897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b="1" dirty="0">
                <a:solidFill>
                  <a:schemeClr val="bg1"/>
                </a:solidFill>
              </a:rPr>
              <a:t>Tilkobling til database</a:t>
            </a:r>
          </a:p>
          <a:p>
            <a:endParaRPr lang="da-DK" dirty="0">
              <a:solidFill>
                <a:schemeClr val="bg1"/>
              </a:solidFill>
            </a:endParaRPr>
          </a:p>
          <a:p>
            <a:r>
              <a:rPr lang="da-DK" b="1" dirty="0">
                <a:solidFill>
                  <a:schemeClr val="bg1"/>
                </a:solidFill>
              </a:rPr>
              <a:t>Loop // Løkke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Gør dette så længe </a:t>
            </a:r>
            <a:r>
              <a:rPr lang="da-DK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retry</a:t>
            </a:r>
            <a:r>
              <a:rPr lang="da-DK" dirty="0">
                <a:solidFill>
                  <a:schemeClr val="bg1"/>
                </a:solidFill>
              </a:rPr>
              <a:t> er sand</a:t>
            </a:r>
          </a:p>
          <a:p>
            <a:endParaRPr lang="da-DK" dirty="0">
              <a:solidFill>
                <a:schemeClr val="bg1"/>
              </a:solidFill>
            </a:endParaRPr>
          </a:p>
          <a:p>
            <a:r>
              <a:rPr lang="da-DK" b="1" dirty="0">
                <a:solidFill>
                  <a:schemeClr val="bg1"/>
                </a:solidFill>
              </a:rPr>
              <a:t>Try // Prøv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Tilkoble til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Sæt </a:t>
            </a:r>
            <a:r>
              <a:rPr lang="da-DK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retry</a:t>
            </a:r>
            <a:r>
              <a:rPr lang="da-DK" dirty="0">
                <a:solidFill>
                  <a:schemeClr val="bg1"/>
                </a:solidFill>
              </a:rPr>
              <a:t> til falsk</a:t>
            </a:r>
          </a:p>
          <a:p>
            <a:endParaRPr lang="da-DK" dirty="0">
              <a:solidFill>
                <a:schemeClr val="bg1"/>
              </a:solidFill>
            </a:endParaRPr>
          </a:p>
          <a:p>
            <a:r>
              <a:rPr lang="da-DK" b="1" dirty="0" err="1">
                <a:solidFill>
                  <a:schemeClr val="bg1"/>
                </a:solidFill>
              </a:rPr>
              <a:t>Catch</a:t>
            </a:r>
            <a:r>
              <a:rPr lang="da-DK" b="1" dirty="0">
                <a:solidFill>
                  <a:schemeClr val="bg1"/>
                </a:solidFill>
              </a:rPr>
              <a:t> // Griber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Hvis </a:t>
            </a:r>
            <a:r>
              <a:rPr lang="da-DK" dirty="0" err="1">
                <a:solidFill>
                  <a:schemeClr val="bg1"/>
                </a:solidFill>
              </a:rPr>
              <a:t>SqlException</a:t>
            </a:r>
            <a:r>
              <a:rPr lang="da-DK" dirty="0">
                <a:solidFill>
                  <a:schemeClr val="bg1"/>
                </a:solidFill>
              </a:rPr>
              <a:t> - Grib denne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Switch til at </a:t>
            </a:r>
            <a:r>
              <a:rPr lang="da-DK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retry</a:t>
            </a:r>
            <a:r>
              <a:rPr lang="da-DK" dirty="0">
                <a:solidFill>
                  <a:schemeClr val="bg1"/>
                </a:solidFill>
              </a:rPr>
              <a:t> eller exit</a:t>
            </a:r>
          </a:p>
        </p:txBody>
      </p:sp>
    </p:spTree>
    <p:extLst>
      <p:ext uri="{BB962C8B-B14F-4D97-AF65-F5344CB8AC3E}">
        <p14:creationId xmlns:p14="http://schemas.microsoft.com/office/powerpoint/2010/main" val="3195695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935ADA98-F3B8-D412-6DAD-B96AC575C7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E06222-AB42-7406-6F9A-A41E8453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Datatyper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25E58EF2-F3DB-8FAC-A75C-76BFE8D521F3}"/>
              </a:ext>
            </a:extLst>
          </p:cNvPr>
          <p:cNvSpPr txBox="1"/>
          <p:nvPr/>
        </p:nvSpPr>
        <p:spPr>
          <a:xfrm>
            <a:off x="11278354" y="6492875"/>
            <a:ext cx="93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7/8</a:t>
            </a: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13" name="Billede 12">
            <a:extLst>
              <a:ext uri="{FF2B5EF4-FFF2-40B4-BE49-F238E27FC236}">
                <a16:creationId xmlns:a16="http://schemas.microsoft.com/office/drawing/2014/main" id="{3EAF6BFE-663E-795A-011F-3A8478B5F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7156"/>
            <a:ext cx="3400900" cy="1571844"/>
          </a:xfrm>
          <a:prstGeom prst="rect">
            <a:avLst/>
          </a:prstGeom>
        </p:spPr>
      </p:pic>
      <p:pic>
        <p:nvPicPr>
          <p:cNvPr id="15" name="Billede 14">
            <a:extLst>
              <a:ext uri="{FF2B5EF4-FFF2-40B4-BE49-F238E27FC236}">
                <a16:creationId xmlns:a16="http://schemas.microsoft.com/office/drawing/2014/main" id="{A94A0078-43F6-AACB-A4D2-BB017687E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4442" y="398231"/>
            <a:ext cx="2457793" cy="3315163"/>
          </a:xfrm>
          <a:prstGeom prst="rect">
            <a:avLst/>
          </a:prstGeom>
        </p:spPr>
      </p:pic>
      <p:pic>
        <p:nvPicPr>
          <p:cNvPr id="17" name="Billede 16">
            <a:extLst>
              <a:ext uri="{FF2B5EF4-FFF2-40B4-BE49-F238E27FC236}">
                <a16:creationId xmlns:a16="http://schemas.microsoft.com/office/drawing/2014/main" id="{21D9E2D6-D73A-EDD7-6D9A-1CA5B90D2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976524"/>
            <a:ext cx="2915057" cy="2333951"/>
          </a:xfrm>
          <a:prstGeom prst="rect">
            <a:avLst/>
          </a:prstGeom>
        </p:spPr>
      </p:pic>
      <p:pic>
        <p:nvPicPr>
          <p:cNvPr id="19" name="Billede 18">
            <a:extLst>
              <a:ext uri="{FF2B5EF4-FFF2-40B4-BE49-F238E27FC236}">
                <a16:creationId xmlns:a16="http://schemas.microsoft.com/office/drawing/2014/main" id="{76F8C2D8-A4A7-1C73-FD31-E1DEFE77AC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3257" y="4235897"/>
            <a:ext cx="8419229" cy="180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5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935ADA98-F3B8-D412-6DAD-B96AC575C7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526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E06222-AB42-7406-6F9A-A41E8453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Kode dokumentation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2D64D0F-CB72-4080-9F9E-5F52AB6B1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Fil </a:t>
            </a:r>
            <a:r>
              <a:rPr lang="en-US" dirty="0" err="1">
                <a:solidFill>
                  <a:schemeClr val="bg1"/>
                </a:solidFill>
              </a:rPr>
              <a:t>strukturen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Company – </a:t>
            </a:r>
            <a:r>
              <a:rPr lang="en-US" dirty="0" err="1">
                <a:solidFill>
                  <a:schemeClr val="bg1"/>
                </a:solidFill>
              </a:rPr>
              <a:t>Database.cs</a:t>
            </a:r>
            <a:endParaRPr lang="da-DK" dirty="0">
              <a:solidFill>
                <a:schemeClr val="bg1"/>
              </a:solidFill>
            </a:endParaRPr>
          </a:p>
          <a:p>
            <a:pPr lvl="1"/>
            <a:r>
              <a:rPr lang="da-DK" dirty="0">
                <a:solidFill>
                  <a:schemeClr val="bg1"/>
                </a:solidFill>
              </a:rPr>
              <a:t>Linje 10 – 17 (Selvforklarende)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Linje</a:t>
            </a:r>
            <a:r>
              <a:rPr lang="en-US" dirty="0">
                <a:solidFill>
                  <a:schemeClr val="bg1"/>
                </a:solidFill>
              </a:rPr>
              <a:t> 30 (</a:t>
            </a:r>
            <a:r>
              <a:rPr lang="en-US" dirty="0" err="1">
                <a:solidFill>
                  <a:schemeClr val="bg1"/>
                </a:solidFill>
              </a:rPr>
              <a:t>Kommentar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Company – </a:t>
            </a:r>
            <a:r>
              <a:rPr lang="en-US" dirty="0" err="1">
                <a:solidFill>
                  <a:schemeClr val="bg1"/>
                </a:solidFill>
              </a:rPr>
              <a:t>Database.cs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Linje</a:t>
            </a:r>
            <a:r>
              <a:rPr lang="en-US" dirty="0">
                <a:solidFill>
                  <a:schemeClr val="bg1"/>
                </a:solidFill>
              </a:rPr>
              <a:t> 45 – 78 (</a:t>
            </a:r>
            <a:r>
              <a:rPr lang="en-US" dirty="0" err="1">
                <a:solidFill>
                  <a:schemeClr val="bg1"/>
                </a:solidFill>
              </a:rPr>
              <a:t>Selvfoorklarende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 err="1">
                <a:solidFill>
                  <a:schemeClr val="bg1"/>
                </a:solidFill>
              </a:rPr>
              <a:t>Kommentart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Program.cs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Linje</a:t>
            </a:r>
            <a:r>
              <a:rPr lang="en-US" dirty="0">
                <a:solidFill>
                  <a:schemeClr val="bg1"/>
                </a:solidFill>
              </a:rPr>
              <a:t> 13 -  62 (</a:t>
            </a:r>
            <a:r>
              <a:rPr lang="en-US" dirty="0" err="1">
                <a:solidFill>
                  <a:schemeClr val="bg1"/>
                </a:solidFill>
              </a:rPr>
              <a:t>Opbrydning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gentagelser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FE77CD47-715D-71B2-641C-6A2D1CF05338}"/>
              </a:ext>
            </a:extLst>
          </p:cNvPr>
          <p:cNvSpPr txBox="1"/>
          <p:nvPr/>
        </p:nvSpPr>
        <p:spPr>
          <a:xfrm>
            <a:off x="11278354" y="6492875"/>
            <a:ext cx="93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8/8</a:t>
            </a: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18AA28AF-69A3-F9A7-0DD0-6DAF51321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6857" y="0"/>
            <a:ext cx="2845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20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166</Words>
  <Application>Microsoft Office PowerPoint</Application>
  <PresentationFormat>Widescreen</PresentationFormat>
  <Paragraphs>77</Paragraphs>
  <Slides>9</Slides>
  <Notes>9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Office-tema</vt:lpstr>
      <vt:lpstr>ERP - System</vt:lpstr>
      <vt:lpstr>Indholdsfortegnelse</vt:lpstr>
      <vt:lpstr>Program gennemgang</vt:lpstr>
      <vt:lpstr>Data Flow</vt:lpstr>
      <vt:lpstr>SQL Forespørgsels</vt:lpstr>
      <vt:lpstr>Nedarvning af klasser</vt:lpstr>
      <vt:lpstr>Exception handling</vt:lpstr>
      <vt:lpstr>Datatyper</vt:lpstr>
      <vt:lpstr>Kode dokumentation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- System</dc:title>
  <dc:creator>Haraldur Þór Þórsson</dc:creator>
  <cp:lastModifiedBy>Haraldur Þór Þórsson</cp:lastModifiedBy>
  <cp:revision>11</cp:revision>
  <dcterms:created xsi:type="dcterms:W3CDTF">2023-04-21T07:01:47Z</dcterms:created>
  <dcterms:modified xsi:type="dcterms:W3CDTF">2023-05-10T06:54:21Z</dcterms:modified>
</cp:coreProperties>
</file>