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3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34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735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24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1095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9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40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53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424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10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53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120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46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2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6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55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5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68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1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Himmel, Solarzelle, draußen, Outdoorobjekt enthält.&#10;&#10;Automatisch generierte Beschreibung">
            <a:extLst>
              <a:ext uri="{FF2B5EF4-FFF2-40B4-BE49-F238E27FC236}">
                <a16:creationId xmlns:a16="http://schemas.microsoft.com/office/drawing/2014/main" id="{F39E48A3-2DD8-4EF6-A0D1-DC9D28794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6" b="2517"/>
          <a:stretch/>
        </p:blipFill>
        <p:spPr>
          <a:xfrm>
            <a:off x="446534" y="599724"/>
            <a:ext cx="4593817" cy="35478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C9669A-8ACD-4A19-A2B5-102B7C2F3EE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59129" y="4147596"/>
            <a:ext cx="3966716" cy="74306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Claude Kana</a:t>
            </a:r>
          </a:p>
        </p:txBody>
      </p:sp>
    </p:spTree>
    <p:extLst>
      <p:ext uri="{BB962C8B-B14F-4D97-AF65-F5344CB8AC3E}">
        <p14:creationId xmlns:p14="http://schemas.microsoft.com/office/powerpoint/2010/main" val="402372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Claude Kana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Kana</dc:title>
  <dc:creator>Baleveng</dc:creator>
  <cp:lastModifiedBy>Baleveng</cp:lastModifiedBy>
  <cp:revision>1</cp:revision>
  <dcterms:created xsi:type="dcterms:W3CDTF">2021-12-07T21:07:11Z</dcterms:created>
  <dcterms:modified xsi:type="dcterms:W3CDTF">2021-12-07T21:15:06Z</dcterms:modified>
</cp:coreProperties>
</file>