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58" r:id="rId4"/>
    <p:sldId id="263" r:id="rId5"/>
    <p:sldId id="264" r:id="rId6"/>
    <p:sldId id="265" r:id="rId7"/>
    <p:sldId id="28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D3D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80" d="100"/>
          <a:sy n="80" d="100"/>
        </p:scale>
        <p:origin x="-300" y="72"/>
      </p:cViewPr>
      <p:guideLst>
        <p:guide orient="horz" pos="2182"/>
        <p:guide orient="horz" pos="2409"/>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B82151-E7C5-4F18-B9F4-BA3F925B7CE8}" type="datetimeFigureOut">
              <a:rPr lang="zh-CN" altLang="en-US" smtClean="0"/>
              <a:t>2018/10/25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F69107-35E3-4F45-9121-475D3C203D59}" type="slidenum">
              <a:rPr lang="zh-CN" altLang="en-US" smtClean="0"/>
              <a:t>‹#›</a:t>
            </a:fld>
            <a:endParaRPr lang="zh-CN" altLang="en-US"/>
          </a:p>
        </p:txBody>
      </p:sp>
    </p:spTree>
    <p:extLst>
      <p:ext uri="{BB962C8B-B14F-4D97-AF65-F5344CB8AC3E}">
        <p14:creationId xmlns:p14="http://schemas.microsoft.com/office/powerpoint/2010/main" val="2287462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t>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木先生iPPT0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木先生iPPT0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9" name="组合 28"/>
          <p:cNvGrpSpPr/>
          <p:nvPr userDrawn="1"/>
        </p:nvGrpSpPr>
        <p:grpSpPr>
          <a:xfrm>
            <a:off x="1687446" y="607171"/>
            <a:ext cx="766338" cy="660871"/>
            <a:chOff x="2043199" y="2490760"/>
            <a:chExt cx="1614171" cy="1392024"/>
          </a:xfrm>
        </p:grpSpPr>
        <p:sp>
          <p:nvSpPr>
            <p:cNvPr id="30" name="椭圆 29"/>
            <p:cNvSpPr>
              <a:spLocks noChangeAspect="1"/>
            </p:cNvSpPr>
            <p:nvPr/>
          </p:nvSpPr>
          <p:spPr>
            <a:xfrm rot="21137651">
              <a:off x="2430752" y="2490760"/>
              <a:ext cx="108000" cy="10800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a:spLocks noChangeAspect="1"/>
            </p:cNvSpPr>
            <p:nvPr/>
          </p:nvSpPr>
          <p:spPr>
            <a:xfrm>
              <a:off x="2843095" y="3001464"/>
              <a:ext cx="144000" cy="14400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stCxn id="30" idx="2"/>
              <a:endCxn id="48" idx="0"/>
            </p:cNvCxnSpPr>
            <p:nvPr/>
          </p:nvCxnSpPr>
          <p:spPr>
            <a:xfrm flipH="1">
              <a:off x="2088199" y="2552001"/>
              <a:ext cx="343041" cy="431463"/>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30" idx="6"/>
              <a:endCxn id="39" idx="1"/>
            </p:cNvCxnSpPr>
            <p:nvPr/>
          </p:nvCxnSpPr>
          <p:spPr>
            <a:xfrm>
              <a:off x="2538264" y="2537519"/>
              <a:ext cx="805142" cy="198590"/>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30" idx="5"/>
              <a:endCxn id="31" idx="1"/>
            </p:cNvCxnSpPr>
            <p:nvPr/>
          </p:nvCxnSpPr>
          <p:spPr>
            <a:xfrm>
              <a:off x="2527711" y="2577479"/>
              <a:ext cx="336472" cy="445073"/>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48" idx="4"/>
              <a:endCxn id="49" idx="2"/>
            </p:cNvCxnSpPr>
            <p:nvPr/>
          </p:nvCxnSpPr>
          <p:spPr>
            <a:xfrm>
              <a:off x="2088199" y="3073464"/>
              <a:ext cx="898897" cy="752448"/>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50" idx="2"/>
              <a:endCxn id="48" idx="5"/>
            </p:cNvCxnSpPr>
            <p:nvPr/>
          </p:nvCxnSpPr>
          <p:spPr>
            <a:xfrm flipH="1" flipV="1">
              <a:off x="2120019" y="3060285"/>
              <a:ext cx="1423608" cy="456842"/>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39" idx="2"/>
              <a:endCxn id="48" idx="6"/>
            </p:cNvCxnSpPr>
            <p:nvPr/>
          </p:nvCxnSpPr>
          <p:spPr>
            <a:xfrm flipH="1">
              <a:off x="2133199" y="2764111"/>
              <a:ext cx="1198609" cy="264352"/>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49" idx="7"/>
              <a:endCxn id="39" idx="4"/>
            </p:cNvCxnSpPr>
            <p:nvPr/>
          </p:nvCxnSpPr>
          <p:spPr>
            <a:xfrm flipV="1">
              <a:off x="3084182" y="2803713"/>
              <a:ext cx="287227" cy="981985"/>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sp>
          <p:nvSpPr>
            <p:cNvPr id="39" name="椭圆 38"/>
            <p:cNvSpPr>
              <a:spLocks noChangeAspect="1"/>
            </p:cNvSpPr>
            <p:nvPr/>
          </p:nvSpPr>
          <p:spPr>
            <a:xfrm>
              <a:off x="3331808" y="2724511"/>
              <a:ext cx="79200" cy="7920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a:stCxn id="31" idx="4"/>
              <a:endCxn id="49" idx="0"/>
            </p:cNvCxnSpPr>
            <p:nvPr/>
          </p:nvCxnSpPr>
          <p:spPr>
            <a:xfrm>
              <a:off x="2915097" y="3145465"/>
              <a:ext cx="128870" cy="623576"/>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1" idx="5"/>
              <a:endCxn id="50" idx="1"/>
            </p:cNvCxnSpPr>
            <p:nvPr/>
          </p:nvCxnSpPr>
          <p:spPr>
            <a:xfrm>
              <a:off x="2966007" y="3124377"/>
              <a:ext cx="594277" cy="352535"/>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39" idx="3"/>
              <a:endCxn id="31" idx="7"/>
            </p:cNvCxnSpPr>
            <p:nvPr/>
          </p:nvCxnSpPr>
          <p:spPr>
            <a:xfrm flipH="1">
              <a:off x="2966007" y="2792112"/>
              <a:ext cx="377400" cy="230440"/>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39" idx="5"/>
              <a:endCxn id="50" idx="0"/>
            </p:cNvCxnSpPr>
            <p:nvPr/>
          </p:nvCxnSpPr>
          <p:spPr>
            <a:xfrm>
              <a:off x="3399408" y="2792113"/>
              <a:ext cx="201090" cy="668142"/>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sp>
          <p:nvSpPr>
            <p:cNvPr id="44" name="椭圆 43"/>
            <p:cNvSpPr>
              <a:spLocks noChangeAspect="1"/>
            </p:cNvSpPr>
            <p:nvPr/>
          </p:nvSpPr>
          <p:spPr>
            <a:xfrm>
              <a:off x="2289519" y="3550254"/>
              <a:ext cx="108000" cy="10800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a:stCxn id="31" idx="3"/>
              <a:endCxn id="44" idx="0"/>
            </p:cNvCxnSpPr>
            <p:nvPr/>
          </p:nvCxnSpPr>
          <p:spPr>
            <a:xfrm flipH="1">
              <a:off x="2343519" y="3124376"/>
              <a:ext cx="520664" cy="425879"/>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44" idx="4"/>
              <a:endCxn id="49" idx="3"/>
            </p:cNvCxnSpPr>
            <p:nvPr/>
          </p:nvCxnSpPr>
          <p:spPr>
            <a:xfrm>
              <a:off x="2343519" y="3658255"/>
              <a:ext cx="660234" cy="207871"/>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50" idx="3"/>
              <a:endCxn id="44" idx="6"/>
            </p:cNvCxnSpPr>
            <p:nvPr/>
          </p:nvCxnSpPr>
          <p:spPr>
            <a:xfrm flipH="1">
              <a:off x="2397520" y="3557341"/>
              <a:ext cx="1162765" cy="46915"/>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sp>
          <p:nvSpPr>
            <p:cNvPr id="48" name="椭圆 47"/>
            <p:cNvSpPr>
              <a:spLocks noChangeAspect="1"/>
            </p:cNvSpPr>
            <p:nvPr/>
          </p:nvSpPr>
          <p:spPr>
            <a:xfrm>
              <a:off x="2043199" y="2983464"/>
              <a:ext cx="90000" cy="9000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a:spLocks noChangeAspect="1"/>
            </p:cNvSpPr>
            <p:nvPr/>
          </p:nvSpPr>
          <p:spPr>
            <a:xfrm>
              <a:off x="2987096" y="3769041"/>
              <a:ext cx="113743" cy="113743"/>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a:spLocks noChangeAspect="1"/>
            </p:cNvSpPr>
            <p:nvPr/>
          </p:nvSpPr>
          <p:spPr>
            <a:xfrm>
              <a:off x="3543627" y="3460255"/>
              <a:ext cx="113743" cy="113743"/>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nvPr>
        </p:nvSpPr>
        <p:spPr/>
        <p:txBody>
          <a:bodyPr/>
          <a:lstStyle/>
          <a:p>
            <a:fld id="{C4CCED3F-793D-428A-A97D-9FEBDC8AAF99}" type="datetimeFigureOut">
              <a:rPr lang="zh-CN" altLang="en-US" smtClean="0"/>
              <a:t>2018/10/25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7953678-DBB5-413B-AE09-240C1919F7A8}" type="slidenum">
              <a:rPr lang="zh-CN" altLang="en-US" smtClean="0"/>
              <a:t>‹#›</a:t>
            </a:fld>
            <a:endParaRPr lang="zh-CN" altLang="en-US"/>
          </a:p>
        </p:txBody>
      </p:sp>
      <p:sp>
        <p:nvSpPr>
          <p:cNvPr id="28" name="标题 1"/>
          <p:cNvSpPr>
            <a:spLocks noGrp="1"/>
          </p:cNvSpPr>
          <p:nvPr>
            <p:ph type="title" hasCustomPrompt="1"/>
          </p:nvPr>
        </p:nvSpPr>
        <p:spPr>
          <a:xfrm>
            <a:off x="2700467" y="536074"/>
            <a:ext cx="7253159" cy="782498"/>
          </a:xfrm>
        </p:spPr>
        <p:txBody>
          <a:bodyPr>
            <a:normAutofit/>
          </a:bodyPr>
          <a:lstStyle>
            <a:lvl1pPr algn="l">
              <a:defRPr sz="3600">
                <a:solidFill>
                  <a:srgbClr val="0070C0"/>
                </a:solidFill>
              </a:defRPr>
            </a:lvl1pPr>
          </a:lstStyle>
          <a:p>
            <a:r>
              <a:rPr lang="zh-CN" altLang="en-US" dirty="0" smtClean="0"/>
              <a:t>木先生：</a:t>
            </a:r>
            <a:r>
              <a:rPr lang="en-US" altLang="zh-CN" dirty="0" smtClean="0"/>
              <a:t>PPT Never Sleeps</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木先生iPPT03">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4CCED3F-793D-428A-A97D-9FEBDC8AAF99}" type="datetimeFigureOut">
              <a:rPr lang="zh-CN" altLang="en-US" smtClean="0"/>
              <a:t>2018/10/25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7953678-DBB5-413B-AE09-240C1919F7A8}"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木先生iPPT04">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4CCED3F-793D-428A-A97D-9FEBDC8AAF99}" type="datetimeFigureOut">
              <a:rPr lang="zh-CN" altLang="en-US" smtClean="0"/>
              <a:t>2018/10/25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7953678-DBB5-413B-AE09-240C1919F7A8}"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木先生iPPT05">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4CCED3F-793D-428A-A97D-9FEBDC8AAF99}" type="datetimeFigureOut">
              <a:rPr lang="zh-CN" altLang="en-US" smtClean="0"/>
              <a:t>2018/10/25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7953678-DBB5-413B-AE09-240C1919F7A8}"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木先生iPPT06">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4CCED3F-793D-428A-A97D-9FEBDC8AAF99}" type="datetimeFigureOut">
              <a:rPr lang="zh-CN" altLang="en-US" smtClean="0"/>
              <a:t>2018/10/25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7953678-DBB5-413B-AE09-240C1919F7A8}"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木先生iPPT07">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4CCED3F-793D-428A-A97D-9FEBDC8AAF99}" type="datetimeFigureOut">
              <a:rPr lang="zh-CN" altLang="en-US" smtClean="0"/>
              <a:t>2018/10/25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7953678-DBB5-413B-AE09-240C1919F7A8}"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木先生iPPT09">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122363"/>
            <a:ext cx="9144000" cy="2387600"/>
          </a:xfrm>
        </p:spPr>
        <p:txBody>
          <a:bodyPr anchor="b"/>
          <a:lstStyle>
            <a:lvl1pPr algn="ctr">
              <a:defRPr sz="6000"/>
            </a:lvl1pPr>
          </a:lstStyle>
          <a:p>
            <a:r>
              <a:rPr lang="zh-CN" altLang="en-US" dirty="0" smtClean="0"/>
              <a:t>欢迎关注木先生</a:t>
            </a:r>
            <a:r>
              <a:rPr lang="en-US" altLang="zh-CN" dirty="0" err="1" smtClean="0"/>
              <a:t>iPPT</a:t>
            </a:r>
            <a:endParaRPr lang="zh-CN" altLang="en-US" dirty="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微信公众号：</a:t>
            </a:r>
            <a:r>
              <a:rPr lang="en-US" altLang="zh-CN" dirty="0" err="1" smtClean="0"/>
              <a:t>muippt</a:t>
            </a:r>
            <a:endParaRPr lang="zh-CN" altLang="en-US" dirty="0"/>
          </a:p>
        </p:txBody>
      </p:sp>
      <p:sp>
        <p:nvSpPr>
          <p:cNvPr id="4" name="日期占位符 3"/>
          <p:cNvSpPr>
            <a:spLocks noGrp="1"/>
          </p:cNvSpPr>
          <p:nvPr>
            <p:ph type="dt" sz="half" idx="10"/>
          </p:nvPr>
        </p:nvSpPr>
        <p:spPr/>
        <p:txBody>
          <a:bodyPr/>
          <a:lstStyle/>
          <a:p>
            <a:fld id="{C4CCED3F-793D-428A-A97D-9FEBDC8AAF99}" type="datetimeFigureOut">
              <a:rPr lang="zh-CN" altLang="en-US" smtClean="0"/>
              <a:t>2018/10/25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953678-DBB5-413B-AE09-240C1919F7A8}"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木先生iPPT10">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lgn="ctr">
              <a:defRPr/>
            </a:lvl1pPr>
          </a:lstStyle>
          <a:p>
            <a:r>
              <a:rPr lang="zh-CN" altLang="en-US" dirty="0" smtClean="0"/>
              <a:t>木先生：</a:t>
            </a:r>
            <a:r>
              <a:rPr lang="en-US" altLang="zh-CN" dirty="0" smtClean="0"/>
              <a:t>PPT Never Sleeps</a:t>
            </a:r>
            <a:endParaRPr lang="zh-CN" altLang="en-US" dirty="0"/>
          </a:p>
        </p:txBody>
      </p:sp>
      <p:sp>
        <p:nvSpPr>
          <p:cNvPr id="4" name="日期占位符 3"/>
          <p:cNvSpPr>
            <a:spLocks noGrp="1"/>
          </p:cNvSpPr>
          <p:nvPr>
            <p:ph type="dt" sz="half" idx="10"/>
          </p:nvPr>
        </p:nvSpPr>
        <p:spPr/>
        <p:txBody>
          <a:bodyPr/>
          <a:lstStyle/>
          <a:p>
            <a:fld id="{C4CCED3F-793D-428A-A97D-9FEBDC8AAF99}" type="datetimeFigureOut">
              <a:rPr lang="zh-CN" altLang="en-US" smtClean="0"/>
              <a:t>2018/10/25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953678-DBB5-413B-AE09-240C1919F7A8}"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木先生：</a:t>
            </a:r>
            <a:r>
              <a:rPr lang="en-US" altLang="zh-CN" dirty="0" smtClean="0"/>
              <a:t>PPT Never Sleeps</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CCED3F-793D-428A-A97D-9FEBDC8AAF99}" type="datetimeFigureOut">
              <a:rPr lang="zh-CN" altLang="en-US" smtClean="0"/>
              <a:t>2018/10/25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953678-DBB5-413B-AE09-240C1919F7A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492500" y="2313970"/>
            <a:ext cx="6934835" cy="1014730"/>
          </a:xfrm>
          <a:prstGeom prst="rect">
            <a:avLst/>
          </a:prstGeom>
          <a:noFill/>
        </p:spPr>
        <p:txBody>
          <a:bodyPr wrap="square" rtlCol="0">
            <a:spAutoFit/>
          </a:bodyPr>
          <a:lstStyle/>
          <a:p>
            <a:r>
              <a:rPr lang="zh-CN" altLang="en-US" sz="6000" dirty="0" smtClean="0">
                <a:solidFill>
                  <a:srgbClr val="0070C0"/>
                </a:solidFill>
                <a:latin typeface="方正粗宋简体" panose="03000509000000000000" pitchFamily="65" charset="-122"/>
                <a:ea typeface="方正粗宋简体" panose="03000509000000000000" pitchFamily="65" charset="-122"/>
                <a:sym typeface="Wingdings 2" panose="05020102010507070707" pitchFamily="18" charset="2"/>
              </a:rPr>
              <a:t>甫田网</a:t>
            </a:r>
            <a:r>
              <a:rPr lang="en-US" altLang="zh-CN" sz="6000" dirty="0" smtClean="0">
                <a:solidFill>
                  <a:srgbClr val="0070C0"/>
                </a:solidFill>
                <a:latin typeface="方正粗宋简体" panose="03000509000000000000" pitchFamily="65" charset="-122"/>
                <a:ea typeface="方正粗宋简体" panose="03000509000000000000" pitchFamily="65" charset="-122"/>
                <a:sym typeface="Wingdings 2" panose="05020102010507070707" pitchFamily="18" charset="2"/>
              </a:rPr>
              <a:t>-</a:t>
            </a:r>
            <a:r>
              <a:rPr lang="zh-CN" altLang="en-US" sz="6000" dirty="0" smtClean="0">
                <a:solidFill>
                  <a:srgbClr val="0070C0"/>
                </a:solidFill>
                <a:latin typeface="方正粗宋简体" panose="03000509000000000000" pitchFamily="65" charset="-122"/>
                <a:ea typeface="方正粗宋简体" panose="03000509000000000000" pitchFamily="65" charset="-122"/>
                <a:sym typeface="Wingdings 2" panose="05020102010507070707" pitchFamily="18" charset="2"/>
              </a:rPr>
              <a:t>项目</a:t>
            </a:r>
            <a:r>
              <a:rPr lang="zh-CN" altLang="en-US" sz="6000" dirty="0" smtClean="0">
                <a:solidFill>
                  <a:srgbClr val="0070C0"/>
                </a:solidFill>
                <a:latin typeface="方正粗宋简体" panose="03000509000000000000" pitchFamily="65" charset="-122"/>
                <a:ea typeface="方正粗宋简体" panose="03000509000000000000" pitchFamily="65" charset="-122"/>
                <a:sym typeface="Wingdings 2" panose="05020102010507070707" pitchFamily="18" charset="2"/>
              </a:rPr>
              <a:t>答辩</a:t>
            </a:r>
          </a:p>
        </p:txBody>
      </p:sp>
      <p:sp>
        <p:nvSpPr>
          <p:cNvPr id="47" name="矩形 46"/>
          <p:cNvSpPr/>
          <p:nvPr/>
        </p:nvSpPr>
        <p:spPr>
          <a:xfrm>
            <a:off x="3492500" y="3387889"/>
            <a:ext cx="5069609" cy="4692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err="1"/>
              <a:t>Futian</a:t>
            </a:r>
            <a:r>
              <a:rPr lang="en-US" altLang="zh-CN" sz="3200" dirty="0"/>
              <a:t> network reply</a:t>
            </a:r>
            <a:endParaRPr lang="zh-CN" altLang="en-US" sz="3200" dirty="0"/>
          </a:p>
        </p:txBody>
      </p:sp>
      <p:sp>
        <p:nvSpPr>
          <p:cNvPr id="49" name="文本框 48"/>
          <p:cNvSpPr txBox="1"/>
          <p:nvPr/>
        </p:nvSpPr>
        <p:spPr>
          <a:xfrm>
            <a:off x="5376041" y="4196715"/>
            <a:ext cx="2047875" cy="922020"/>
          </a:xfrm>
          <a:prstGeom prst="rect">
            <a:avLst/>
          </a:prstGeom>
          <a:noFill/>
        </p:spPr>
        <p:txBody>
          <a:bodyPr wrap="square" rtlCol="0">
            <a:spAutoFit/>
          </a:bodyPr>
          <a:lstStyle/>
          <a:p>
            <a:pPr algn="ctr">
              <a:lnSpc>
                <a:spcPct val="150000"/>
              </a:lnSpc>
            </a:pPr>
            <a:r>
              <a:rPr lang="zh-CN" altLang="en-US" dirty="0" smtClean="0">
                <a:solidFill>
                  <a:srgbClr val="0070C0"/>
                </a:solidFill>
              </a:rPr>
              <a:t>答辩人</a:t>
            </a:r>
            <a:r>
              <a:rPr lang="zh-CN" altLang="en-US" dirty="0" smtClean="0">
                <a:solidFill>
                  <a:srgbClr val="0070C0"/>
                </a:solidFill>
              </a:rPr>
              <a:t>：</a:t>
            </a:r>
            <a:r>
              <a:rPr lang="zh-CN" altLang="en-US" dirty="0" smtClean="0">
                <a:solidFill>
                  <a:srgbClr val="0070C0"/>
                </a:solidFill>
              </a:rPr>
              <a:t>陈展财</a:t>
            </a:r>
            <a:endParaRPr lang="en-US" altLang="zh-CN" dirty="0" smtClean="0">
              <a:solidFill>
                <a:srgbClr val="0070C0"/>
              </a:solidFill>
            </a:endParaRPr>
          </a:p>
          <a:p>
            <a:pPr algn="ctr">
              <a:lnSpc>
                <a:spcPct val="150000"/>
              </a:lnSpc>
            </a:pPr>
            <a:r>
              <a:rPr lang="zh-CN" altLang="en-US" dirty="0" smtClean="0">
                <a:solidFill>
                  <a:srgbClr val="0070C0"/>
                </a:solidFill>
              </a:rPr>
              <a:t>指导老师</a:t>
            </a:r>
            <a:r>
              <a:rPr lang="zh-CN" altLang="en-US" dirty="0" smtClean="0">
                <a:solidFill>
                  <a:srgbClr val="0070C0"/>
                </a:solidFill>
              </a:rPr>
              <a:t>：李俊峰</a:t>
            </a:r>
            <a:endParaRPr lang="en-US" altLang="zh-CN" dirty="0" smtClean="0">
              <a:solidFill>
                <a:srgbClr val="0070C0"/>
              </a:solidFill>
            </a:endParaRPr>
          </a:p>
        </p:txBody>
      </p:sp>
      <p:sp>
        <p:nvSpPr>
          <p:cNvPr id="80" name="椭圆 79"/>
          <p:cNvSpPr>
            <a:spLocks noChangeAspect="1"/>
          </p:cNvSpPr>
          <p:nvPr/>
        </p:nvSpPr>
        <p:spPr>
          <a:xfrm rot="20678848">
            <a:off x="1986163" y="2365586"/>
            <a:ext cx="106727" cy="10672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a:spLocks noChangeAspect="1"/>
          </p:cNvSpPr>
          <p:nvPr/>
        </p:nvSpPr>
        <p:spPr>
          <a:xfrm>
            <a:off x="2353851" y="2950663"/>
            <a:ext cx="142302" cy="14230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直接连接符 81"/>
          <p:cNvCxnSpPr>
            <a:stCxn id="80" idx="2"/>
            <a:endCxn id="98" idx="0"/>
          </p:cNvCxnSpPr>
          <p:nvPr/>
        </p:nvCxnSpPr>
        <p:spPr>
          <a:xfrm flipH="1">
            <a:off x="1407042" y="2433078"/>
            <a:ext cx="581025" cy="49974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80" idx="6"/>
            <a:endCxn id="89" idx="1"/>
          </p:cNvCxnSpPr>
          <p:nvPr/>
        </p:nvCxnSpPr>
        <p:spPr>
          <a:xfrm>
            <a:off x="2090985" y="2404821"/>
            <a:ext cx="837565" cy="29654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80" idx="4"/>
            <a:endCxn id="81" idx="1"/>
          </p:cNvCxnSpPr>
          <p:nvPr/>
        </p:nvCxnSpPr>
        <p:spPr>
          <a:xfrm>
            <a:off x="2053655" y="2458978"/>
            <a:ext cx="321310" cy="50165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a:stCxn id="98" idx="4"/>
            <a:endCxn id="99" idx="2"/>
          </p:cNvCxnSpPr>
          <p:nvPr/>
        </p:nvCxnSpPr>
        <p:spPr>
          <a:xfrm>
            <a:off x="1407061" y="3021814"/>
            <a:ext cx="1141730" cy="9385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100" idx="2"/>
            <a:endCxn id="98" idx="5"/>
          </p:cNvCxnSpPr>
          <p:nvPr/>
        </p:nvCxnSpPr>
        <p:spPr>
          <a:xfrm flipH="1" flipV="1">
            <a:off x="1438034" y="3008749"/>
            <a:ext cx="1637665" cy="49720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89" idx="2"/>
            <a:endCxn id="98" idx="6"/>
          </p:cNvCxnSpPr>
          <p:nvPr/>
        </p:nvCxnSpPr>
        <p:spPr>
          <a:xfrm flipH="1">
            <a:off x="1451878" y="2729051"/>
            <a:ext cx="1465580" cy="24828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99" idx="7"/>
            <a:endCxn id="89" idx="4"/>
          </p:cNvCxnSpPr>
          <p:nvPr/>
        </p:nvCxnSpPr>
        <p:spPr>
          <a:xfrm flipV="1">
            <a:off x="2616428" y="2768034"/>
            <a:ext cx="340360" cy="116459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89" name="椭圆 88"/>
          <p:cNvSpPr>
            <a:spLocks noChangeAspect="1"/>
          </p:cNvSpPr>
          <p:nvPr/>
        </p:nvSpPr>
        <p:spPr>
          <a:xfrm>
            <a:off x="2917458" y="2689918"/>
            <a:ext cx="78266" cy="7826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连接符 89"/>
          <p:cNvCxnSpPr>
            <a:stCxn id="81" idx="4"/>
            <a:endCxn id="99" idx="0"/>
          </p:cNvCxnSpPr>
          <p:nvPr/>
        </p:nvCxnSpPr>
        <p:spPr>
          <a:xfrm>
            <a:off x="2425002" y="3092965"/>
            <a:ext cx="163195" cy="82804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81" idx="5"/>
            <a:endCxn id="100" idx="1"/>
          </p:cNvCxnSpPr>
          <p:nvPr/>
        </p:nvCxnSpPr>
        <p:spPr>
          <a:xfrm>
            <a:off x="2475314" y="3072126"/>
            <a:ext cx="614045" cy="40259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89" idx="3"/>
            <a:endCxn id="81" idx="7"/>
          </p:cNvCxnSpPr>
          <p:nvPr/>
        </p:nvCxnSpPr>
        <p:spPr>
          <a:xfrm flipH="1">
            <a:off x="2475531" y="2745292"/>
            <a:ext cx="453390" cy="21526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89" idx="5"/>
            <a:endCxn id="100" idx="0"/>
          </p:cNvCxnSpPr>
          <p:nvPr/>
        </p:nvCxnSpPr>
        <p:spPr>
          <a:xfrm>
            <a:off x="2983627" y="2756722"/>
            <a:ext cx="136525" cy="70485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94" name="椭圆 93"/>
          <p:cNvSpPr>
            <a:spLocks noChangeAspect="1"/>
          </p:cNvSpPr>
          <p:nvPr/>
        </p:nvSpPr>
        <p:spPr>
          <a:xfrm>
            <a:off x="1603999" y="3569159"/>
            <a:ext cx="106727" cy="10672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5" name="直接连接符 94"/>
          <p:cNvCxnSpPr>
            <a:stCxn id="81" idx="3"/>
            <a:endCxn id="94" idx="0"/>
          </p:cNvCxnSpPr>
          <p:nvPr/>
        </p:nvCxnSpPr>
        <p:spPr>
          <a:xfrm flipH="1">
            <a:off x="1657140" y="3060696"/>
            <a:ext cx="717550" cy="49720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94" idx="4"/>
            <a:endCxn id="99" idx="3"/>
          </p:cNvCxnSpPr>
          <p:nvPr/>
        </p:nvCxnSpPr>
        <p:spPr>
          <a:xfrm>
            <a:off x="1657362" y="3675886"/>
            <a:ext cx="902970" cy="31242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100" idx="3"/>
            <a:endCxn id="94" idx="6"/>
          </p:cNvCxnSpPr>
          <p:nvPr/>
        </p:nvCxnSpPr>
        <p:spPr>
          <a:xfrm flipH="1">
            <a:off x="1710773" y="3536763"/>
            <a:ext cx="1378585" cy="8572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98" name="椭圆 97"/>
          <p:cNvSpPr>
            <a:spLocks noChangeAspect="1"/>
          </p:cNvSpPr>
          <p:nvPr/>
        </p:nvSpPr>
        <p:spPr>
          <a:xfrm>
            <a:off x="1362592" y="2932875"/>
            <a:ext cx="88939" cy="8893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a:spLocks noChangeAspect="1"/>
          </p:cNvSpPr>
          <p:nvPr/>
        </p:nvSpPr>
        <p:spPr>
          <a:xfrm>
            <a:off x="2548608" y="3921098"/>
            <a:ext cx="78711" cy="7871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a:spLocks noChangeAspect="1"/>
          </p:cNvSpPr>
          <p:nvPr/>
        </p:nvSpPr>
        <p:spPr>
          <a:xfrm>
            <a:off x="3075699" y="3461484"/>
            <a:ext cx="88939" cy="8893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descr="翡翠教育1 (2)"/>
          <p:cNvPicPr>
            <a:picLocks noChangeAspect="1"/>
          </p:cNvPicPr>
          <p:nvPr/>
        </p:nvPicPr>
        <p:blipFill>
          <a:blip r:embed="rId3"/>
          <a:srcRect/>
          <a:stretch>
            <a:fillRect/>
          </a:stretch>
        </p:blipFill>
        <p:spPr>
          <a:xfrm>
            <a:off x="86360" y="102235"/>
            <a:ext cx="1966595" cy="541020"/>
          </a:xfrm>
          <a:prstGeom prst="rect">
            <a:avLst/>
          </a:prstGeom>
        </p:spPr>
      </p:pic>
      <p:sp>
        <p:nvSpPr>
          <p:cNvPr id="5" name="文本框 4"/>
          <p:cNvSpPr txBox="1"/>
          <p:nvPr/>
        </p:nvSpPr>
        <p:spPr>
          <a:xfrm>
            <a:off x="2081530" y="156210"/>
            <a:ext cx="2234565" cy="398780"/>
          </a:xfrm>
          <a:prstGeom prst="rect">
            <a:avLst/>
          </a:prstGeom>
          <a:noFill/>
        </p:spPr>
        <p:txBody>
          <a:bodyPr wrap="square" rtlCol="0">
            <a:spAutoFit/>
          </a:bodyPr>
          <a:lstStyle/>
          <a:p>
            <a:r>
              <a:rPr lang="zh-CN" altLang="en-US" sz="2000">
                <a:latin typeface="Malgun Gothic" panose="020B0503020000020004" charset="-127"/>
                <a:ea typeface="Malgun Gothic" panose="020B0503020000020004" charset="-127"/>
              </a:rPr>
              <a:t>广州联核攻源校区</a:t>
            </a:r>
          </a:p>
        </p:txBody>
      </p:sp>
      <p:cxnSp>
        <p:nvCxnSpPr>
          <p:cNvPr id="6" name="直接连接符 5"/>
          <p:cNvCxnSpPr/>
          <p:nvPr/>
        </p:nvCxnSpPr>
        <p:spPr>
          <a:xfrm flipH="1">
            <a:off x="2104390" y="175260"/>
            <a:ext cx="2540" cy="37719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500"/>
                                        <p:tgtEl>
                                          <p:spTgt spid="9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fade">
                                      <p:cBhvr>
                                        <p:cTn id="10" dur="500"/>
                                        <p:tgtEl>
                                          <p:spTgt spid="8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9"/>
                                        </p:tgtEl>
                                        <p:attrNameLst>
                                          <p:attrName>style.visibility</p:attrName>
                                        </p:attrNameLst>
                                      </p:cBhvr>
                                      <p:to>
                                        <p:strVal val="visible"/>
                                      </p:to>
                                    </p:set>
                                    <p:animEffect transition="in" filter="fade">
                                      <p:cBhvr>
                                        <p:cTn id="13" dur="500"/>
                                        <p:tgtEl>
                                          <p:spTgt spid="8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1"/>
                                        </p:tgtEl>
                                        <p:attrNameLst>
                                          <p:attrName>style.visibility</p:attrName>
                                        </p:attrNameLst>
                                      </p:cBhvr>
                                      <p:to>
                                        <p:strVal val="visible"/>
                                      </p:to>
                                    </p:set>
                                    <p:animEffect transition="in" filter="fade">
                                      <p:cBhvr>
                                        <p:cTn id="16" dur="500"/>
                                        <p:tgtEl>
                                          <p:spTgt spid="8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0"/>
                                        </p:tgtEl>
                                        <p:attrNameLst>
                                          <p:attrName>style.visibility</p:attrName>
                                        </p:attrNameLst>
                                      </p:cBhvr>
                                      <p:to>
                                        <p:strVal val="visible"/>
                                      </p:to>
                                    </p:set>
                                    <p:animEffect transition="in" filter="fade">
                                      <p:cBhvr>
                                        <p:cTn id="19" dur="500"/>
                                        <p:tgtEl>
                                          <p:spTgt spid="10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9"/>
                                        </p:tgtEl>
                                        <p:attrNameLst>
                                          <p:attrName>style.visibility</p:attrName>
                                        </p:attrNameLst>
                                      </p:cBhvr>
                                      <p:to>
                                        <p:strVal val="visible"/>
                                      </p:to>
                                    </p:set>
                                    <p:animEffect transition="in" filter="fade">
                                      <p:cBhvr>
                                        <p:cTn id="22" dur="500"/>
                                        <p:tgtEl>
                                          <p:spTgt spid="9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4"/>
                                        </p:tgtEl>
                                        <p:attrNameLst>
                                          <p:attrName>style.visibility</p:attrName>
                                        </p:attrNameLst>
                                      </p:cBhvr>
                                      <p:to>
                                        <p:strVal val="visible"/>
                                      </p:to>
                                    </p:set>
                                    <p:animEffect transition="in" filter="fade">
                                      <p:cBhvr>
                                        <p:cTn id="25" dur="500"/>
                                        <p:tgtEl>
                                          <p:spTgt spid="94"/>
                                        </p:tgtEl>
                                      </p:cBhvr>
                                    </p:animEffect>
                                  </p:childTnLst>
                                </p:cTn>
                              </p:par>
                            </p:childTnLst>
                          </p:cTn>
                        </p:par>
                        <p:par>
                          <p:cTn id="26" fill="hold">
                            <p:stCondLst>
                              <p:cond delay="500"/>
                            </p:stCondLst>
                            <p:childTnLst>
                              <p:par>
                                <p:cTn id="27" presetID="22" presetClass="entr" presetSubtype="4" fill="hold" nodeType="afterEffect">
                                  <p:stCondLst>
                                    <p:cond delay="0"/>
                                  </p:stCondLst>
                                  <p:childTnLst>
                                    <p:set>
                                      <p:cBhvr>
                                        <p:cTn id="28" dur="1" fill="hold">
                                          <p:stCondLst>
                                            <p:cond delay="0"/>
                                          </p:stCondLst>
                                        </p:cTn>
                                        <p:tgtEl>
                                          <p:spTgt spid="82"/>
                                        </p:tgtEl>
                                        <p:attrNameLst>
                                          <p:attrName>style.visibility</p:attrName>
                                        </p:attrNameLst>
                                      </p:cBhvr>
                                      <p:to>
                                        <p:strVal val="visible"/>
                                      </p:to>
                                    </p:set>
                                    <p:animEffect transition="in" filter="wipe(down)">
                                      <p:cBhvr>
                                        <p:cTn id="29" dur="500"/>
                                        <p:tgtEl>
                                          <p:spTgt spid="82"/>
                                        </p:tgtEl>
                                      </p:cBhvr>
                                    </p:animEffect>
                                  </p:childTnLst>
                                </p:cTn>
                              </p:par>
                              <p:par>
                                <p:cTn id="30" presetID="22" presetClass="entr" presetSubtype="2" fill="hold" nodeType="withEffect">
                                  <p:stCondLst>
                                    <p:cond delay="0"/>
                                  </p:stCondLst>
                                  <p:childTnLst>
                                    <p:set>
                                      <p:cBhvr>
                                        <p:cTn id="31" dur="1" fill="hold">
                                          <p:stCondLst>
                                            <p:cond delay="0"/>
                                          </p:stCondLst>
                                        </p:cTn>
                                        <p:tgtEl>
                                          <p:spTgt spid="83"/>
                                        </p:tgtEl>
                                        <p:attrNameLst>
                                          <p:attrName>style.visibility</p:attrName>
                                        </p:attrNameLst>
                                      </p:cBhvr>
                                      <p:to>
                                        <p:strVal val="visible"/>
                                      </p:to>
                                    </p:set>
                                    <p:animEffect transition="in" filter="wipe(right)">
                                      <p:cBhvr>
                                        <p:cTn id="32" dur="500"/>
                                        <p:tgtEl>
                                          <p:spTgt spid="83"/>
                                        </p:tgtEl>
                                      </p:cBhvr>
                                    </p:animEffect>
                                  </p:childTnLst>
                                </p:cTn>
                              </p:par>
                              <p:par>
                                <p:cTn id="33" presetID="22" presetClass="entr" presetSubtype="1" fill="hold" nodeType="withEffect">
                                  <p:stCondLst>
                                    <p:cond delay="0"/>
                                  </p:stCondLst>
                                  <p:childTnLst>
                                    <p:set>
                                      <p:cBhvr>
                                        <p:cTn id="34" dur="1" fill="hold">
                                          <p:stCondLst>
                                            <p:cond delay="0"/>
                                          </p:stCondLst>
                                        </p:cTn>
                                        <p:tgtEl>
                                          <p:spTgt spid="84"/>
                                        </p:tgtEl>
                                        <p:attrNameLst>
                                          <p:attrName>style.visibility</p:attrName>
                                        </p:attrNameLst>
                                      </p:cBhvr>
                                      <p:to>
                                        <p:strVal val="visible"/>
                                      </p:to>
                                    </p:set>
                                    <p:animEffect transition="in" filter="wipe(up)">
                                      <p:cBhvr>
                                        <p:cTn id="35" dur="500"/>
                                        <p:tgtEl>
                                          <p:spTgt spid="84"/>
                                        </p:tgtEl>
                                      </p:cBhvr>
                                    </p:animEffect>
                                  </p:childTnLst>
                                </p:cTn>
                              </p:par>
                              <p:par>
                                <p:cTn id="36" presetID="22" presetClass="entr" presetSubtype="8" fill="hold" nodeType="withEffect">
                                  <p:stCondLst>
                                    <p:cond delay="0"/>
                                  </p:stCondLst>
                                  <p:childTnLst>
                                    <p:set>
                                      <p:cBhvr>
                                        <p:cTn id="37" dur="1" fill="hold">
                                          <p:stCondLst>
                                            <p:cond delay="0"/>
                                          </p:stCondLst>
                                        </p:cTn>
                                        <p:tgtEl>
                                          <p:spTgt spid="87"/>
                                        </p:tgtEl>
                                        <p:attrNameLst>
                                          <p:attrName>style.visibility</p:attrName>
                                        </p:attrNameLst>
                                      </p:cBhvr>
                                      <p:to>
                                        <p:strVal val="visible"/>
                                      </p:to>
                                    </p:set>
                                    <p:animEffect transition="in" filter="wipe(left)">
                                      <p:cBhvr>
                                        <p:cTn id="38" dur="500"/>
                                        <p:tgtEl>
                                          <p:spTgt spid="87"/>
                                        </p:tgtEl>
                                      </p:cBhvr>
                                    </p:animEffect>
                                  </p:childTnLst>
                                </p:cTn>
                              </p:par>
                              <p:par>
                                <p:cTn id="39" presetID="22" presetClass="entr" presetSubtype="8" fill="hold" nodeType="withEffect">
                                  <p:stCondLst>
                                    <p:cond delay="0"/>
                                  </p:stCondLst>
                                  <p:childTnLst>
                                    <p:set>
                                      <p:cBhvr>
                                        <p:cTn id="40" dur="1" fill="hold">
                                          <p:stCondLst>
                                            <p:cond delay="0"/>
                                          </p:stCondLst>
                                        </p:cTn>
                                        <p:tgtEl>
                                          <p:spTgt spid="86"/>
                                        </p:tgtEl>
                                        <p:attrNameLst>
                                          <p:attrName>style.visibility</p:attrName>
                                        </p:attrNameLst>
                                      </p:cBhvr>
                                      <p:to>
                                        <p:strVal val="visible"/>
                                      </p:to>
                                    </p:set>
                                    <p:animEffect transition="in" filter="wipe(left)">
                                      <p:cBhvr>
                                        <p:cTn id="41" dur="500"/>
                                        <p:tgtEl>
                                          <p:spTgt spid="86"/>
                                        </p:tgtEl>
                                      </p:cBhvr>
                                    </p:animEffect>
                                  </p:childTnLst>
                                </p:cTn>
                              </p:par>
                              <p:par>
                                <p:cTn id="42" presetID="22" presetClass="entr" presetSubtype="4" fill="hold" nodeType="withEffect">
                                  <p:stCondLst>
                                    <p:cond delay="0"/>
                                  </p:stCondLst>
                                  <p:childTnLst>
                                    <p:set>
                                      <p:cBhvr>
                                        <p:cTn id="43" dur="1" fill="hold">
                                          <p:stCondLst>
                                            <p:cond delay="0"/>
                                          </p:stCondLst>
                                        </p:cTn>
                                        <p:tgtEl>
                                          <p:spTgt spid="91"/>
                                        </p:tgtEl>
                                        <p:attrNameLst>
                                          <p:attrName>style.visibility</p:attrName>
                                        </p:attrNameLst>
                                      </p:cBhvr>
                                      <p:to>
                                        <p:strVal val="visible"/>
                                      </p:to>
                                    </p:set>
                                    <p:animEffect transition="in" filter="wipe(down)">
                                      <p:cBhvr>
                                        <p:cTn id="44" dur="500"/>
                                        <p:tgtEl>
                                          <p:spTgt spid="91"/>
                                        </p:tgtEl>
                                      </p:cBhvr>
                                    </p:animEffect>
                                  </p:childTnLst>
                                </p:cTn>
                              </p:par>
                              <p:par>
                                <p:cTn id="45" presetID="22" presetClass="entr" presetSubtype="4" fill="hold" nodeType="withEffect">
                                  <p:stCondLst>
                                    <p:cond delay="0"/>
                                  </p:stCondLst>
                                  <p:childTnLst>
                                    <p:set>
                                      <p:cBhvr>
                                        <p:cTn id="46" dur="1" fill="hold">
                                          <p:stCondLst>
                                            <p:cond delay="0"/>
                                          </p:stCondLst>
                                        </p:cTn>
                                        <p:tgtEl>
                                          <p:spTgt spid="88"/>
                                        </p:tgtEl>
                                        <p:attrNameLst>
                                          <p:attrName>style.visibility</p:attrName>
                                        </p:attrNameLst>
                                      </p:cBhvr>
                                      <p:to>
                                        <p:strVal val="visible"/>
                                      </p:to>
                                    </p:set>
                                    <p:animEffect transition="in" filter="wipe(down)">
                                      <p:cBhvr>
                                        <p:cTn id="47" dur="500"/>
                                        <p:tgtEl>
                                          <p:spTgt spid="88"/>
                                        </p:tgtEl>
                                      </p:cBhvr>
                                    </p:animEffect>
                                  </p:childTnLst>
                                </p:cTn>
                              </p:par>
                              <p:par>
                                <p:cTn id="48" presetID="22" presetClass="entr" presetSubtype="4" fill="hold" nodeType="withEffect">
                                  <p:stCondLst>
                                    <p:cond delay="0"/>
                                  </p:stCondLst>
                                  <p:childTnLst>
                                    <p:set>
                                      <p:cBhvr>
                                        <p:cTn id="49" dur="1" fill="hold">
                                          <p:stCondLst>
                                            <p:cond delay="0"/>
                                          </p:stCondLst>
                                        </p:cTn>
                                        <p:tgtEl>
                                          <p:spTgt spid="93"/>
                                        </p:tgtEl>
                                        <p:attrNameLst>
                                          <p:attrName>style.visibility</p:attrName>
                                        </p:attrNameLst>
                                      </p:cBhvr>
                                      <p:to>
                                        <p:strVal val="visible"/>
                                      </p:to>
                                    </p:set>
                                    <p:animEffect transition="in" filter="wipe(down)">
                                      <p:cBhvr>
                                        <p:cTn id="50" dur="500"/>
                                        <p:tgtEl>
                                          <p:spTgt spid="93"/>
                                        </p:tgtEl>
                                      </p:cBhvr>
                                    </p:animEffect>
                                  </p:childTnLst>
                                </p:cTn>
                              </p:par>
                              <p:par>
                                <p:cTn id="51" presetID="22" presetClass="entr" presetSubtype="1" fill="hold" nodeType="withEffect">
                                  <p:stCondLst>
                                    <p:cond delay="0"/>
                                  </p:stCondLst>
                                  <p:childTnLst>
                                    <p:set>
                                      <p:cBhvr>
                                        <p:cTn id="52" dur="1" fill="hold">
                                          <p:stCondLst>
                                            <p:cond delay="0"/>
                                          </p:stCondLst>
                                        </p:cTn>
                                        <p:tgtEl>
                                          <p:spTgt spid="95"/>
                                        </p:tgtEl>
                                        <p:attrNameLst>
                                          <p:attrName>style.visibility</p:attrName>
                                        </p:attrNameLst>
                                      </p:cBhvr>
                                      <p:to>
                                        <p:strVal val="visible"/>
                                      </p:to>
                                    </p:set>
                                    <p:animEffect transition="in" filter="wipe(up)">
                                      <p:cBhvr>
                                        <p:cTn id="53" dur="500"/>
                                        <p:tgtEl>
                                          <p:spTgt spid="95"/>
                                        </p:tgtEl>
                                      </p:cBhvr>
                                    </p:animEffect>
                                  </p:childTnLst>
                                </p:cTn>
                              </p:par>
                              <p:par>
                                <p:cTn id="54" presetID="22" presetClass="entr" presetSubtype="8" fill="hold" nodeType="withEffect">
                                  <p:stCondLst>
                                    <p:cond delay="0"/>
                                  </p:stCondLst>
                                  <p:childTnLst>
                                    <p:set>
                                      <p:cBhvr>
                                        <p:cTn id="55" dur="1" fill="hold">
                                          <p:stCondLst>
                                            <p:cond delay="0"/>
                                          </p:stCondLst>
                                        </p:cTn>
                                        <p:tgtEl>
                                          <p:spTgt spid="97"/>
                                        </p:tgtEl>
                                        <p:attrNameLst>
                                          <p:attrName>style.visibility</p:attrName>
                                        </p:attrNameLst>
                                      </p:cBhvr>
                                      <p:to>
                                        <p:strVal val="visible"/>
                                      </p:to>
                                    </p:set>
                                    <p:animEffect transition="in" filter="wipe(left)">
                                      <p:cBhvr>
                                        <p:cTn id="56" dur="500"/>
                                        <p:tgtEl>
                                          <p:spTgt spid="97"/>
                                        </p:tgtEl>
                                      </p:cBhvr>
                                    </p:animEffect>
                                  </p:childTnLst>
                                </p:cTn>
                              </p:par>
                              <p:par>
                                <p:cTn id="57" presetID="22" presetClass="entr" presetSubtype="8" fill="hold" nodeType="withEffect">
                                  <p:stCondLst>
                                    <p:cond delay="0"/>
                                  </p:stCondLst>
                                  <p:childTnLst>
                                    <p:set>
                                      <p:cBhvr>
                                        <p:cTn id="58" dur="1" fill="hold">
                                          <p:stCondLst>
                                            <p:cond delay="0"/>
                                          </p:stCondLst>
                                        </p:cTn>
                                        <p:tgtEl>
                                          <p:spTgt spid="96"/>
                                        </p:tgtEl>
                                        <p:attrNameLst>
                                          <p:attrName>style.visibility</p:attrName>
                                        </p:attrNameLst>
                                      </p:cBhvr>
                                      <p:to>
                                        <p:strVal val="visible"/>
                                      </p:to>
                                    </p:set>
                                    <p:animEffect transition="in" filter="wipe(left)">
                                      <p:cBhvr>
                                        <p:cTn id="59" dur="500"/>
                                        <p:tgtEl>
                                          <p:spTgt spid="96"/>
                                        </p:tgtEl>
                                      </p:cBhvr>
                                    </p:animEffect>
                                  </p:childTnLst>
                                </p:cTn>
                              </p:par>
                              <p:par>
                                <p:cTn id="60" presetID="22" presetClass="entr" presetSubtype="4" fill="hold" nodeType="withEffect">
                                  <p:stCondLst>
                                    <p:cond delay="0"/>
                                  </p:stCondLst>
                                  <p:childTnLst>
                                    <p:set>
                                      <p:cBhvr>
                                        <p:cTn id="61" dur="1" fill="hold">
                                          <p:stCondLst>
                                            <p:cond delay="0"/>
                                          </p:stCondLst>
                                        </p:cTn>
                                        <p:tgtEl>
                                          <p:spTgt spid="85"/>
                                        </p:tgtEl>
                                        <p:attrNameLst>
                                          <p:attrName>style.visibility</p:attrName>
                                        </p:attrNameLst>
                                      </p:cBhvr>
                                      <p:to>
                                        <p:strVal val="visible"/>
                                      </p:to>
                                    </p:set>
                                    <p:animEffect transition="in" filter="wipe(down)">
                                      <p:cBhvr>
                                        <p:cTn id="62" dur="500"/>
                                        <p:tgtEl>
                                          <p:spTgt spid="85"/>
                                        </p:tgtEl>
                                      </p:cBhvr>
                                    </p:animEffect>
                                  </p:childTnLst>
                                </p:cTn>
                              </p:par>
                              <p:par>
                                <p:cTn id="63" presetID="22" presetClass="entr" presetSubtype="1" fill="hold" nodeType="withEffect">
                                  <p:stCondLst>
                                    <p:cond delay="0"/>
                                  </p:stCondLst>
                                  <p:childTnLst>
                                    <p:set>
                                      <p:cBhvr>
                                        <p:cTn id="64" dur="1" fill="hold">
                                          <p:stCondLst>
                                            <p:cond delay="0"/>
                                          </p:stCondLst>
                                        </p:cTn>
                                        <p:tgtEl>
                                          <p:spTgt spid="90"/>
                                        </p:tgtEl>
                                        <p:attrNameLst>
                                          <p:attrName>style.visibility</p:attrName>
                                        </p:attrNameLst>
                                      </p:cBhvr>
                                      <p:to>
                                        <p:strVal val="visible"/>
                                      </p:to>
                                    </p:set>
                                    <p:animEffect transition="in" filter="wipe(up)">
                                      <p:cBhvr>
                                        <p:cTn id="65" dur="500"/>
                                        <p:tgtEl>
                                          <p:spTgt spid="90"/>
                                        </p:tgtEl>
                                      </p:cBhvr>
                                    </p:animEffect>
                                  </p:childTnLst>
                                </p:cTn>
                              </p:par>
                              <p:par>
                                <p:cTn id="66" presetID="22" presetClass="entr" presetSubtype="8" fill="hold" nodeType="withEffect">
                                  <p:stCondLst>
                                    <p:cond delay="0"/>
                                  </p:stCondLst>
                                  <p:childTnLst>
                                    <p:set>
                                      <p:cBhvr>
                                        <p:cTn id="67" dur="1" fill="hold">
                                          <p:stCondLst>
                                            <p:cond delay="0"/>
                                          </p:stCondLst>
                                        </p:cTn>
                                        <p:tgtEl>
                                          <p:spTgt spid="92"/>
                                        </p:tgtEl>
                                        <p:attrNameLst>
                                          <p:attrName>style.visibility</p:attrName>
                                        </p:attrNameLst>
                                      </p:cBhvr>
                                      <p:to>
                                        <p:strVal val="visible"/>
                                      </p:to>
                                    </p:set>
                                    <p:animEffect transition="in" filter="wipe(left)">
                                      <p:cBhvr>
                                        <p:cTn id="68" dur="500"/>
                                        <p:tgtEl>
                                          <p:spTgt spid="92"/>
                                        </p:tgtEl>
                                      </p:cBhvr>
                                    </p:animEffect>
                                  </p:childTnLst>
                                </p:cTn>
                              </p:par>
                            </p:childTnLst>
                          </p:cTn>
                        </p:par>
                        <p:par>
                          <p:cTn id="69" fill="hold">
                            <p:stCondLst>
                              <p:cond delay="1000"/>
                            </p:stCondLst>
                            <p:childTnLst>
                              <p:par>
                                <p:cTn id="70" presetID="10" presetClass="entr" presetSubtype="0" fill="hold" grpId="0" nodeType="afterEffect">
                                  <p:stCondLst>
                                    <p:cond delay="0"/>
                                  </p:stCondLst>
                                  <p:childTnLst>
                                    <p:set>
                                      <p:cBhvr>
                                        <p:cTn id="71" dur="1" fill="hold">
                                          <p:stCondLst>
                                            <p:cond delay="0"/>
                                          </p:stCondLst>
                                        </p:cTn>
                                        <p:tgtEl>
                                          <p:spTgt spid="4"/>
                                        </p:tgtEl>
                                        <p:attrNameLst>
                                          <p:attrName>style.visibility</p:attrName>
                                        </p:attrNameLst>
                                      </p:cBhvr>
                                      <p:to>
                                        <p:strVal val="visible"/>
                                      </p:to>
                                    </p:set>
                                    <p:animEffect transition="in" filter="fade">
                                      <p:cBhvr>
                                        <p:cTn id="72" dur="500"/>
                                        <p:tgtEl>
                                          <p:spTgt spid="4"/>
                                        </p:tgtEl>
                                      </p:cBhvr>
                                    </p:animEffect>
                                  </p:childTnLst>
                                </p:cTn>
                              </p:par>
                              <p:par>
                                <p:cTn id="73" presetID="10" presetClass="entr" presetSubtype="0" fill="hold" grpId="0" nodeType="withEffect">
                                  <p:stCondLst>
                                    <p:cond delay="100"/>
                                  </p:stCondLst>
                                  <p:childTnLst>
                                    <p:set>
                                      <p:cBhvr>
                                        <p:cTn id="74" dur="1" fill="hold">
                                          <p:stCondLst>
                                            <p:cond delay="0"/>
                                          </p:stCondLst>
                                        </p:cTn>
                                        <p:tgtEl>
                                          <p:spTgt spid="47"/>
                                        </p:tgtEl>
                                        <p:attrNameLst>
                                          <p:attrName>style.visibility</p:attrName>
                                        </p:attrNameLst>
                                      </p:cBhvr>
                                      <p:to>
                                        <p:strVal val="visible"/>
                                      </p:to>
                                    </p:set>
                                    <p:animEffect transition="in" filter="fade">
                                      <p:cBhvr>
                                        <p:cTn id="75" dur="500"/>
                                        <p:tgtEl>
                                          <p:spTgt spid="47"/>
                                        </p:tgtEl>
                                      </p:cBhvr>
                                    </p:animEffect>
                                  </p:childTnLst>
                                </p:cTn>
                              </p:par>
                              <p:par>
                                <p:cTn id="76" presetID="10" presetClass="entr" presetSubtype="0" fill="hold" grpId="0" nodeType="withEffect">
                                  <p:stCondLst>
                                    <p:cond delay="200"/>
                                  </p:stCondLst>
                                  <p:childTnLst>
                                    <p:set>
                                      <p:cBhvr>
                                        <p:cTn id="77" dur="1" fill="hold">
                                          <p:stCondLst>
                                            <p:cond delay="0"/>
                                          </p:stCondLst>
                                        </p:cTn>
                                        <p:tgtEl>
                                          <p:spTgt spid="49"/>
                                        </p:tgtEl>
                                        <p:attrNameLst>
                                          <p:attrName>style.visibility</p:attrName>
                                        </p:attrNameLst>
                                      </p:cBhvr>
                                      <p:to>
                                        <p:strVal val="visible"/>
                                      </p:to>
                                    </p:set>
                                    <p:animEffect transition="in" filter="fade">
                                      <p:cBhvr>
                                        <p:cTn id="78"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7" grpId="0" bldLvl="0" animBg="1"/>
      <p:bldP spid="49" grpId="0"/>
      <p:bldP spid="80" grpId="0" bldLvl="0" animBg="1"/>
      <p:bldP spid="81" grpId="0" bldLvl="0" animBg="1"/>
      <p:bldP spid="89" grpId="0" bldLvl="0" animBg="1"/>
      <p:bldP spid="94" grpId="0" bldLvl="0" animBg="1"/>
      <p:bldP spid="98" grpId="0" bldLvl="0" animBg="1"/>
      <p:bldP spid="99" grpId="0" bldLvl="0" animBg="1"/>
      <p:bldP spid="100"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椭圆 87"/>
          <p:cNvSpPr>
            <a:spLocks noChangeAspect="1"/>
          </p:cNvSpPr>
          <p:nvPr/>
        </p:nvSpPr>
        <p:spPr>
          <a:xfrm>
            <a:off x="6047247" y="1905502"/>
            <a:ext cx="144000" cy="144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a:spLocks noChangeAspect="1"/>
          </p:cNvSpPr>
          <p:nvPr/>
        </p:nvSpPr>
        <p:spPr>
          <a:xfrm>
            <a:off x="6191247" y="3202598"/>
            <a:ext cx="259995" cy="259995"/>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连接符 89"/>
          <p:cNvCxnSpPr>
            <a:stCxn id="88" idx="2"/>
            <a:endCxn id="106" idx="0"/>
          </p:cNvCxnSpPr>
          <p:nvPr/>
        </p:nvCxnSpPr>
        <p:spPr>
          <a:xfrm flipH="1">
            <a:off x="4242173" y="1977502"/>
            <a:ext cx="1805074" cy="771704"/>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88" idx="6"/>
            <a:endCxn id="97" idx="0"/>
          </p:cNvCxnSpPr>
          <p:nvPr/>
        </p:nvCxnSpPr>
        <p:spPr>
          <a:xfrm>
            <a:off x="6191247" y="1977502"/>
            <a:ext cx="2051234" cy="913727"/>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88" idx="4"/>
            <a:endCxn id="89" idx="0"/>
          </p:cNvCxnSpPr>
          <p:nvPr/>
        </p:nvCxnSpPr>
        <p:spPr>
          <a:xfrm>
            <a:off x="6119247" y="2049502"/>
            <a:ext cx="201998" cy="115309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106" idx="4"/>
            <a:endCxn id="107" idx="1"/>
          </p:cNvCxnSpPr>
          <p:nvPr/>
        </p:nvCxnSpPr>
        <p:spPr>
          <a:xfrm>
            <a:off x="4219191" y="2910069"/>
            <a:ext cx="1786949" cy="199268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108" idx="2"/>
            <a:endCxn id="106" idx="5"/>
          </p:cNvCxnSpPr>
          <p:nvPr/>
        </p:nvCxnSpPr>
        <p:spPr>
          <a:xfrm flipH="1" flipV="1">
            <a:off x="4279430" y="2894637"/>
            <a:ext cx="3386781" cy="1679309"/>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97" idx="2"/>
            <a:endCxn id="106" idx="6"/>
          </p:cNvCxnSpPr>
          <p:nvPr/>
        </p:nvCxnSpPr>
        <p:spPr>
          <a:xfrm flipH="1" flipV="1">
            <a:off x="4311113" y="2841129"/>
            <a:ext cx="3822208" cy="84828"/>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107" idx="7"/>
            <a:endCxn id="97" idx="4"/>
          </p:cNvCxnSpPr>
          <p:nvPr/>
        </p:nvCxnSpPr>
        <p:spPr>
          <a:xfrm flipV="1">
            <a:off x="6132141" y="3035117"/>
            <a:ext cx="2035908" cy="1885633"/>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97" name="椭圆 96"/>
          <p:cNvSpPr>
            <a:spLocks noChangeAspect="1"/>
          </p:cNvSpPr>
          <p:nvPr/>
        </p:nvSpPr>
        <p:spPr>
          <a:xfrm rot="1641105">
            <a:off x="8124265" y="2882173"/>
            <a:ext cx="162000" cy="162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8" name="直接连接符 97"/>
          <p:cNvCxnSpPr>
            <a:stCxn id="89" idx="4"/>
            <a:endCxn id="107" idx="0"/>
          </p:cNvCxnSpPr>
          <p:nvPr/>
        </p:nvCxnSpPr>
        <p:spPr>
          <a:xfrm flipH="1">
            <a:off x="6072868" y="3462593"/>
            <a:ext cx="248377" cy="1423062"/>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89" idx="5"/>
            <a:endCxn id="108" idx="1"/>
          </p:cNvCxnSpPr>
          <p:nvPr/>
        </p:nvCxnSpPr>
        <p:spPr>
          <a:xfrm>
            <a:off x="6413167" y="3424518"/>
            <a:ext cx="1284727" cy="1095919"/>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97" idx="3"/>
            <a:endCxn id="89" idx="6"/>
          </p:cNvCxnSpPr>
          <p:nvPr/>
        </p:nvCxnSpPr>
        <p:spPr>
          <a:xfrm flipH="1">
            <a:off x="6451242" y="2987730"/>
            <a:ext cx="1676835" cy="34486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97" idx="5"/>
            <a:endCxn id="108" idx="0"/>
          </p:cNvCxnSpPr>
          <p:nvPr/>
        </p:nvCxnSpPr>
        <p:spPr>
          <a:xfrm flipH="1">
            <a:off x="7758134" y="3040361"/>
            <a:ext cx="471688" cy="1464644"/>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02" name="椭圆 101"/>
          <p:cNvSpPr>
            <a:spLocks noChangeAspect="1"/>
          </p:cNvSpPr>
          <p:nvPr/>
        </p:nvSpPr>
        <p:spPr>
          <a:xfrm rot="487827">
            <a:off x="4443887" y="4186278"/>
            <a:ext cx="194997" cy="19499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3" name="直接连接符 102"/>
          <p:cNvCxnSpPr>
            <a:stCxn id="89" idx="3"/>
            <a:endCxn id="102" idx="0"/>
          </p:cNvCxnSpPr>
          <p:nvPr/>
        </p:nvCxnSpPr>
        <p:spPr>
          <a:xfrm flipH="1">
            <a:off x="4555175" y="3424518"/>
            <a:ext cx="1674147" cy="76274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102" idx="4"/>
            <a:endCxn id="107" idx="2"/>
          </p:cNvCxnSpPr>
          <p:nvPr/>
        </p:nvCxnSpPr>
        <p:spPr>
          <a:xfrm>
            <a:off x="4527597" y="4380295"/>
            <a:ext cx="1443448" cy="581727"/>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108" idx="3"/>
            <a:endCxn id="102" idx="6"/>
          </p:cNvCxnSpPr>
          <p:nvPr/>
        </p:nvCxnSpPr>
        <p:spPr>
          <a:xfrm flipH="1" flipV="1">
            <a:off x="4637904" y="4297566"/>
            <a:ext cx="3043739" cy="336619"/>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06" name="椭圆 105"/>
          <p:cNvSpPr>
            <a:spLocks noChangeAspect="1"/>
          </p:cNvSpPr>
          <p:nvPr/>
        </p:nvSpPr>
        <p:spPr>
          <a:xfrm rot="487827">
            <a:off x="4149433" y="2748389"/>
            <a:ext cx="162497" cy="16249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a:spLocks noChangeAspect="1"/>
          </p:cNvSpPr>
          <p:nvPr/>
        </p:nvSpPr>
        <p:spPr>
          <a:xfrm rot="487827">
            <a:off x="5970140" y="4884750"/>
            <a:ext cx="180000" cy="180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a:spLocks noChangeAspect="1"/>
          </p:cNvSpPr>
          <p:nvPr/>
        </p:nvSpPr>
        <p:spPr>
          <a:xfrm rot="487827">
            <a:off x="7665394" y="4504188"/>
            <a:ext cx="162497" cy="16249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矩形 171"/>
          <p:cNvSpPr/>
          <p:nvPr/>
        </p:nvSpPr>
        <p:spPr>
          <a:xfrm>
            <a:off x="342193" y="1870810"/>
            <a:ext cx="3663745" cy="1261884"/>
          </a:xfrm>
          <a:prstGeom prst="rect">
            <a:avLst/>
          </a:prstGeom>
        </p:spPr>
        <p:txBody>
          <a:bodyPr wrap="square">
            <a:spAutoFit/>
          </a:bodyPr>
          <a:lstStyle/>
          <a:p>
            <a:pPr algn="ctr"/>
            <a:r>
              <a:rPr lang="zh-CN" altLang="en-US" sz="2800" dirty="0" smtClean="0">
                <a:solidFill>
                  <a:srgbClr val="0070C0"/>
                </a:solidFill>
              </a:rPr>
              <a:t>项目概述</a:t>
            </a:r>
            <a:endParaRPr lang="en-US" altLang="zh-CN" sz="2800" dirty="0" smtClean="0">
              <a:solidFill>
                <a:srgbClr val="0070C0"/>
              </a:solidFill>
            </a:endParaRPr>
          </a:p>
          <a:p>
            <a:pPr algn="ctr"/>
            <a:r>
              <a:rPr lang="zh-CN" altLang="en-US" sz="1600" dirty="0">
                <a:solidFill>
                  <a:schemeClr val="accent5"/>
                </a:solidFill>
                <a:latin typeface="+mj-ea"/>
                <a:ea typeface="+mj-ea"/>
              </a:rPr>
              <a:t>甫田网</a:t>
            </a:r>
            <a:r>
              <a:rPr lang="en-US" altLang="zh-CN" sz="1600" dirty="0">
                <a:solidFill>
                  <a:schemeClr val="accent5"/>
                </a:solidFill>
                <a:latin typeface="+mj-ea"/>
                <a:ea typeface="+mj-ea"/>
              </a:rPr>
              <a:t>|</a:t>
            </a:r>
            <a:r>
              <a:rPr lang="zh-CN" altLang="en-US" sz="1600" dirty="0">
                <a:solidFill>
                  <a:schemeClr val="accent5"/>
                </a:solidFill>
                <a:latin typeface="+mj-ea"/>
                <a:ea typeface="+mj-ea"/>
              </a:rPr>
              <a:t>高端食材生鲜商城</a:t>
            </a:r>
            <a:r>
              <a:rPr lang="en-US" altLang="zh-CN" sz="1600" dirty="0">
                <a:solidFill>
                  <a:schemeClr val="accent5"/>
                </a:solidFill>
                <a:latin typeface="+mj-ea"/>
                <a:ea typeface="+mj-ea"/>
              </a:rPr>
              <a:t>-</a:t>
            </a:r>
            <a:r>
              <a:rPr lang="zh-CN" altLang="en-US" sz="1600" dirty="0">
                <a:solidFill>
                  <a:schemeClr val="accent5"/>
                </a:solidFill>
                <a:latin typeface="+mj-ea"/>
                <a:ea typeface="+mj-ea"/>
              </a:rPr>
              <a:t>致力于为您和您的家人提供最优质的食材</a:t>
            </a:r>
            <a:r>
              <a:rPr lang="en-US" altLang="zh-CN" sz="1600" dirty="0">
                <a:solidFill>
                  <a:schemeClr val="accent5"/>
                </a:solidFill>
                <a:latin typeface="+mj-ea"/>
                <a:ea typeface="+mj-ea"/>
              </a:rPr>
              <a:t>,</a:t>
            </a:r>
            <a:r>
              <a:rPr lang="zh-CN" altLang="en-US" sz="1600" dirty="0">
                <a:solidFill>
                  <a:schemeClr val="accent5"/>
                </a:solidFill>
                <a:latin typeface="+mj-ea"/>
                <a:ea typeface="+mj-ea"/>
              </a:rPr>
              <a:t>在线订购</a:t>
            </a:r>
            <a:r>
              <a:rPr lang="en-US" altLang="zh-CN" sz="1600" dirty="0">
                <a:solidFill>
                  <a:schemeClr val="accent5"/>
                </a:solidFill>
                <a:latin typeface="+mj-ea"/>
                <a:ea typeface="+mj-ea"/>
              </a:rPr>
              <a:t>,</a:t>
            </a:r>
            <a:r>
              <a:rPr lang="zh-CN" altLang="en-US" sz="1600" dirty="0">
                <a:solidFill>
                  <a:schemeClr val="accent5"/>
                </a:solidFill>
                <a:latin typeface="+mj-ea"/>
                <a:ea typeface="+mj-ea"/>
              </a:rPr>
              <a:t>当日送达</a:t>
            </a:r>
            <a:r>
              <a:rPr lang="en-US" altLang="zh-CN" sz="1600" dirty="0">
                <a:solidFill>
                  <a:schemeClr val="accent5"/>
                </a:solidFill>
                <a:latin typeface="+mj-ea"/>
                <a:ea typeface="+mj-ea"/>
              </a:rPr>
              <a:t>,</a:t>
            </a:r>
            <a:r>
              <a:rPr lang="zh-CN" altLang="en-US" sz="1600" dirty="0">
                <a:solidFill>
                  <a:schemeClr val="accent5"/>
                </a:solidFill>
                <a:latin typeface="+mj-ea"/>
                <a:ea typeface="+mj-ea"/>
              </a:rPr>
              <a:t>无条件退换</a:t>
            </a:r>
            <a:r>
              <a:rPr lang="zh-CN" altLang="en-US" sz="1400" dirty="0">
                <a:solidFill>
                  <a:schemeClr val="accent5"/>
                </a:solidFill>
                <a:latin typeface="+mj-ea"/>
                <a:ea typeface="+mj-ea"/>
              </a:rPr>
              <a:t>。</a:t>
            </a:r>
            <a:endParaRPr lang="en-US" altLang="zh-CN" sz="1400" dirty="0">
              <a:solidFill>
                <a:schemeClr val="accent5"/>
              </a:solidFill>
              <a:latin typeface="+mj-ea"/>
              <a:ea typeface="+mj-ea"/>
            </a:endParaRPr>
          </a:p>
        </p:txBody>
      </p:sp>
      <p:sp>
        <p:nvSpPr>
          <p:cNvPr id="173" name="矩形 172"/>
          <p:cNvSpPr/>
          <p:nvPr/>
        </p:nvSpPr>
        <p:spPr>
          <a:xfrm>
            <a:off x="2174066" y="4228252"/>
            <a:ext cx="2137047" cy="738664"/>
          </a:xfrm>
          <a:prstGeom prst="rect">
            <a:avLst/>
          </a:prstGeom>
        </p:spPr>
        <p:txBody>
          <a:bodyPr wrap="square">
            <a:spAutoFit/>
          </a:bodyPr>
          <a:lstStyle/>
          <a:p>
            <a:pPr algn="ctr"/>
            <a:r>
              <a:rPr lang="zh-CN" altLang="en-US" sz="2400" dirty="0" smtClean="0">
                <a:solidFill>
                  <a:srgbClr val="0070C0"/>
                </a:solidFill>
              </a:rPr>
              <a:t>编辑器：</a:t>
            </a:r>
            <a:r>
              <a:rPr lang="en-US" altLang="zh-CN" dirty="0" smtClean="0">
                <a:solidFill>
                  <a:srgbClr val="0070C0"/>
                </a:solidFill>
              </a:rPr>
              <a:t>Sublime Text3</a:t>
            </a:r>
            <a:endParaRPr lang="en-US" altLang="zh-CN" dirty="0" smtClean="0">
              <a:solidFill>
                <a:srgbClr val="0070C0"/>
              </a:solidFill>
            </a:endParaRPr>
          </a:p>
        </p:txBody>
      </p:sp>
      <p:sp>
        <p:nvSpPr>
          <p:cNvPr id="174" name="矩形 173"/>
          <p:cNvSpPr/>
          <p:nvPr/>
        </p:nvSpPr>
        <p:spPr>
          <a:xfrm>
            <a:off x="5004344" y="5140441"/>
            <a:ext cx="2137047" cy="1015663"/>
          </a:xfrm>
          <a:prstGeom prst="rect">
            <a:avLst/>
          </a:prstGeom>
        </p:spPr>
        <p:txBody>
          <a:bodyPr wrap="square">
            <a:spAutoFit/>
          </a:bodyPr>
          <a:lstStyle/>
          <a:p>
            <a:pPr algn="ctr"/>
            <a:r>
              <a:rPr lang="zh-CN" altLang="en-US" sz="2400" dirty="0" smtClean="0">
                <a:solidFill>
                  <a:srgbClr val="0070C0"/>
                </a:solidFill>
              </a:rPr>
              <a:t>主要构成部分</a:t>
            </a:r>
            <a:endParaRPr lang="en-US" altLang="zh-CN" sz="2400" dirty="0" smtClean="0">
              <a:solidFill>
                <a:srgbClr val="0070C0"/>
              </a:solidFill>
            </a:endParaRPr>
          </a:p>
          <a:p>
            <a:pPr algn="ctr"/>
            <a:r>
              <a:rPr lang="zh-CN" altLang="en-US" dirty="0" smtClean="0">
                <a:solidFill>
                  <a:srgbClr val="0070C0"/>
                </a:solidFill>
              </a:rPr>
              <a:t>主页，商品详情，购物车等等</a:t>
            </a:r>
            <a:endParaRPr lang="en-US" altLang="zh-CN" dirty="0">
              <a:solidFill>
                <a:srgbClr val="0070C0"/>
              </a:solidFill>
            </a:endParaRPr>
          </a:p>
        </p:txBody>
      </p:sp>
      <p:sp>
        <p:nvSpPr>
          <p:cNvPr id="175" name="矩形 174"/>
          <p:cNvSpPr/>
          <p:nvPr/>
        </p:nvSpPr>
        <p:spPr>
          <a:xfrm>
            <a:off x="7789545" y="4380865"/>
            <a:ext cx="2010410" cy="1046440"/>
          </a:xfrm>
          <a:prstGeom prst="rect">
            <a:avLst/>
          </a:prstGeom>
        </p:spPr>
        <p:txBody>
          <a:bodyPr wrap="square">
            <a:spAutoFit/>
          </a:bodyPr>
          <a:lstStyle/>
          <a:p>
            <a:pPr algn="ctr"/>
            <a:r>
              <a:rPr lang="zh-CN" altLang="en-US" sz="2600" dirty="0" smtClean="0">
                <a:solidFill>
                  <a:srgbClr val="0070C0"/>
                </a:solidFill>
              </a:rPr>
              <a:t>项目重难点</a:t>
            </a:r>
          </a:p>
          <a:p>
            <a:pPr algn="ctr"/>
            <a:r>
              <a:rPr lang="en-US" altLang="zh-CN" dirty="0" smtClean="0">
                <a:solidFill>
                  <a:srgbClr val="0070C0"/>
                </a:solidFill>
              </a:rPr>
              <a:t>Ajax</a:t>
            </a:r>
            <a:r>
              <a:rPr lang="zh-CN" altLang="en-US" dirty="0" smtClean="0">
                <a:solidFill>
                  <a:srgbClr val="0070C0"/>
                </a:solidFill>
              </a:rPr>
              <a:t>、</a:t>
            </a:r>
            <a:r>
              <a:rPr lang="en-US" altLang="zh-CN" dirty="0" err="1" smtClean="0">
                <a:solidFill>
                  <a:srgbClr val="0070C0"/>
                </a:solidFill>
              </a:rPr>
              <a:t>localStorage</a:t>
            </a:r>
            <a:r>
              <a:rPr lang="zh-CN" altLang="en-US" dirty="0" smtClean="0">
                <a:solidFill>
                  <a:srgbClr val="0070C0"/>
                </a:solidFill>
              </a:rPr>
              <a:t>存储</a:t>
            </a:r>
            <a:r>
              <a:rPr lang="en-US" altLang="zh-CN" dirty="0" smtClean="0">
                <a:solidFill>
                  <a:srgbClr val="0070C0"/>
                </a:solidFill>
              </a:rPr>
              <a:t> </a:t>
            </a:r>
            <a:endParaRPr lang="en-US" altLang="zh-CN" dirty="0">
              <a:solidFill>
                <a:srgbClr val="0070C0"/>
              </a:solidFill>
            </a:endParaRPr>
          </a:p>
        </p:txBody>
      </p:sp>
      <p:sp>
        <p:nvSpPr>
          <p:cNvPr id="176" name="矩形 175"/>
          <p:cNvSpPr/>
          <p:nvPr/>
        </p:nvSpPr>
        <p:spPr>
          <a:xfrm>
            <a:off x="8312150" y="2526030"/>
            <a:ext cx="2531110" cy="1200329"/>
          </a:xfrm>
          <a:prstGeom prst="rect">
            <a:avLst/>
          </a:prstGeom>
        </p:spPr>
        <p:txBody>
          <a:bodyPr wrap="square">
            <a:spAutoFit/>
          </a:bodyPr>
          <a:lstStyle/>
          <a:p>
            <a:pPr algn="ctr"/>
            <a:r>
              <a:rPr lang="zh-CN" altLang="en-US" sz="2400" dirty="0" smtClean="0">
                <a:solidFill>
                  <a:srgbClr val="0070C0"/>
                </a:solidFill>
              </a:rPr>
              <a:t>项目知识</a:t>
            </a:r>
            <a:r>
              <a:rPr lang="zh-CN" altLang="en-US" sz="2400" dirty="0" smtClean="0">
                <a:solidFill>
                  <a:srgbClr val="0070C0"/>
                </a:solidFill>
              </a:rPr>
              <a:t>点</a:t>
            </a:r>
            <a:endParaRPr lang="en-US" altLang="zh-CN" sz="2400" dirty="0" smtClean="0">
              <a:solidFill>
                <a:srgbClr val="0070C0"/>
              </a:solidFill>
            </a:endParaRPr>
          </a:p>
          <a:p>
            <a:pPr algn="ctr"/>
            <a:r>
              <a:rPr lang="en-US" altLang="zh-CN" sz="1600" dirty="0" err="1" smtClean="0">
                <a:solidFill>
                  <a:srgbClr val="0070C0"/>
                </a:solidFill>
              </a:rPr>
              <a:t>css</a:t>
            </a:r>
            <a:r>
              <a:rPr lang="zh-CN" altLang="en-US" sz="1600" dirty="0" smtClean="0">
                <a:solidFill>
                  <a:srgbClr val="0070C0"/>
                </a:solidFill>
              </a:rPr>
              <a:t>、</a:t>
            </a:r>
            <a:r>
              <a:rPr lang="en-US" altLang="zh-CN" sz="1600" dirty="0" err="1" smtClean="0">
                <a:solidFill>
                  <a:srgbClr val="0070C0"/>
                </a:solidFill>
              </a:rPr>
              <a:t>jQuery</a:t>
            </a:r>
            <a:r>
              <a:rPr lang="zh-CN" altLang="en-US" sz="1600" dirty="0" smtClean="0">
                <a:solidFill>
                  <a:srgbClr val="0070C0"/>
                </a:solidFill>
              </a:rPr>
              <a:t>、</a:t>
            </a:r>
            <a:r>
              <a:rPr lang="en-US" altLang="zh-CN" sz="1600" dirty="0" err="1" smtClean="0">
                <a:solidFill>
                  <a:srgbClr val="0070C0"/>
                </a:solidFill>
              </a:rPr>
              <a:t>ajax</a:t>
            </a:r>
            <a:r>
              <a:rPr lang="zh-CN" altLang="en-US" sz="1600" dirty="0" smtClean="0">
                <a:solidFill>
                  <a:srgbClr val="0070C0"/>
                </a:solidFill>
              </a:rPr>
              <a:t>、</a:t>
            </a:r>
            <a:r>
              <a:rPr lang="en-US" altLang="zh-CN" sz="1600" dirty="0" smtClean="0">
                <a:solidFill>
                  <a:srgbClr val="0070C0"/>
                </a:solidFill>
              </a:rPr>
              <a:t>JavaScript</a:t>
            </a:r>
            <a:r>
              <a:rPr lang="zh-CN" altLang="en-US" sz="1600" dirty="0" smtClean="0">
                <a:solidFill>
                  <a:srgbClr val="0070C0"/>
                </a:solidFill>
              </a:rPr>
              <a:t>、放大镜、轮播图</a:t>
            </a:r>
            <a:endParaRPr lang="en-US" altLang="zh-CN" sz="1600" dirty="0" smtClean="0">
              <a:solidFill>
                <a:srgbClr val="0070C0"/>
              </a:solidFill>
            </a:endParaRPr>
          </a:p>
        </p:txBody>
      </p:sp>
      <p:pic>
        <p:nvPicPr>
          <p:cNvPr id="3" name="图片 2" descr="翡翠教育1 (2)"/>
          <p:cNvPicPr>
            <a:picLocks noChangeAspect="1"/>
          </p:cNvPicPr>
          <p:nvPr/>
        </p:nvPicPr>
        <p:blipFill>
          <a:blip r:embed="rId3"/>
          <a:srcRect/>
          <a:stretch>
            <a:fillRect/>
          </a:stretch>
        </p:blipFill>
        <p:spPr>
          <a:xfrm>
            <a:off x="86360" y="102235"/>
            <a:ext cx="1966595" cy="541020"/>
          </a:xfrm>
          <a:prstGeom prst="rect">
            <a:avLst/>
          </a:prstGeom>
        </p:spPr>
      </p:pic>
      <p:sp>
        <p:nvSpPr>
          <p:cNvPr id="5" name="文本框 4"/>
          <p:cNvSpPr txBox="1"/>
          <p:nvPr/>
        </p:nvSpPr>
        <p:spPr>
          <a:xfrm>
            <a:off x="2081530" y="156210"/>
            <a:ext cx="2234565" cy="398780"/>
          </a:xfrm>
          <a:prstGeom prst="rect">
            <a:avLst/>
          </a:prstGeom>
          <a:noFill/>
        </p:spPr>
        <p:txBody>
          <a:bodyPr wrap="square" rtlCol="0">
            <a:spAutoFit/>
          </a:bodyPr>
          <a:lstStyle/>
          <a:p>
            <a:r>
              <a:rPr lang="zh-CN" altLang="en-US" sz="2000">
                <a:latin typeface="Malgun Gothic" panose="020B0503020000020004" charset="-127"/>
                <a:ea typeface="Malgun Gothic" panose="020B0503020000020004" charset="-127"/>
              </a:rPr>
              <a:t>广州联核攻源校区</a:t>
            </a:r>
          </a:p>
        </p:txBody>
      </p:sp>
      <p:cxnSp>
        <p:nvCxnSpPr>
          <p:cNvPr id="6" name="直接连接符 5"/>
          <p:cNvCxnSpPr/>
          <p:nvPr/>
        </p:nvCxnSpPr>
        <p:spPr>
          <a:xfrm flipH="1">
            <a:off x="2104390" y="175260"/>
            <a:ext cx="2540" cy="377190"/>
          </a:xfrm>
          <a:prstGeom prst="line">
            <a:avLst/>
          </a:prstGeom>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a:xfrm>
            <a:off x="4651693" y="982300"/>
            <a:ext cx="2441485" cy="800219"/>
          </a:xfrm>
          <a:prstGeom prst="rect">
            <a:avLst/>
          </a:prstGeom>
          <a:noFill/>
        </p:spPr>
        <p:txBody>
          <a:bodyPr wrap="square" rtlCol="0">
            <a:spAutoFit/>
          </a:bodyPr>
          <a:lstStyle/>
          <a:p>
            <a:r>
              <a:rPr lang="zh-CN" altLang="en-US" dirty="0" smtClean="0"/>
              <a:t>      </a:t>
            </a:r>
            <a:r>
              <a:rPr lang="zh-CN" altLang="en-US" sz="2800" dirty="0" smtClean="0">
                <a:solidFill>
                  <a:schemeClr val="accent1">
                    <a:lumMod val="75000"/>
                  </a:schemeClr>
                </a:solidFill>
              </a:rPr>
              <a:t>项目名称</a:t>
            </a:r>
            <a:endParaRPr lang="en-US" altLang="zh-CN" sz="2800" dirty="0" smtClean="0">
              <a:solidFill>
                <a:schemeClr val="accent1">
                  <a:lumMod val="75000"/>
                </a:schemeClr>
              </a:solidFill>
            </a:endParaRPr>
          </a:p>
          <a:p>
            <a:r>
              <a:rPr lang="en-US" altLang="zh-CN" dirty="0"/>
              <a:t> </a:t>
            </a:r>
            <a:r>
              <a:rPr lang="en-US" altLang="zh-CN" dirty="0" smtClean="0"/>
              <a:t>          </a:t>
            </a:r>
            <a:r>
              <a:rPr lang="zh-CN" altLang="en-US" dirty="0" smtClean="0">
                <a:solidFill>
                  <a:schemeClr val="accent1">
                    <a:lumMod val="75000"/>
                  </a:schemeClr>
                </a:solidFill>
              </a:rPr>
              <a:t>甫田网</a:t>
            </a:r>
            <a:endParaRPr lang="zh-CN" altLang="en-US" dirty="0">
              <a:solidFill>
                <a:schemeClr val="accent1">
                  <a:lumMod val="75000"/>
                </a:scheme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6"/>
                                        </p:tgtEl>
                                        <p:attrNameLst>
                                          <p:attrName>style.visibility</p:attrName>
                                        </p:attrNameLst>
                                      </p:cBhvr>
                                      <p:to>
                                        <p:strVal val="visible"/>
                                      </p:to>
                                    </p:set>
                                    <p:animEffect transition="in" filter="fade">
                                      <p:cBhvr>
                                        <p:cTn id="10" dur="500"/>
                                        <p:tgtEl>
                                          <p:spTgt spid="10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9"/>
                                        </p:tgtEl>
                                        <p:attrNameLst>
                                          <p:attrName>style.visibility</p:attrName>
                                        </p:attrNameLst>
                                      </p:cBhvr>
                                      <p:to>
                                        <p:strVal val="visible"/>
                                      </p:to>
                                    </p:set>
                                    <p:animEffect transition="in" filter="fade">
                                      <p:cBhvr>
                                        <p:cTn id="13" dur="500"/>
                                        <p:tgtEl>
                                          <p:spTgt spid="8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7"/>
                                        </p:tgtEl>
                                        <p:attrNameLst>
                                          <p:attrName>style.visibility</p:attrName>
                                        </p:attrNameLst>
                                      </p:cBhvr>
                                      <p:to>
                                        <p:strVal val="visible"/>
                                      </p:to>
                                    </p:set>
                                    <p:animEffect transition="in" filter="fade">
                                      <p:cBhvr>
                                        <p:cTn id="16" dur="500"/>
                                        <p:tgtEl>
                                          <p:spTgt spid="9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2"/>
                                        </p:tgtEl>
                                        <p:attrNameLst>
                                          <p:attrName>style.visibility</p:attrName>
                                        </p:attrNameLst>
                                      </p:cBhvr>
                                      <p:to>
                                        <p:strVal val="visible"/>
                                      </p:to>
                                    </p:set>
                                    <p:animEffect transition="in" filter="fade">
                                      <p:cBhvr>
                                        <p:cTn id="19" dur="500"/>
                                        <p:tgtEl>
                                          <p:spTgt spid="10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7"/>
                                        </p:tgtEl>
                                        <p:attrNameLst>
                                          <p:attrName>style.visibility</p:attrName>
                                        </p:attrNameLst>
                                      </p:cBhvr>
                                      <p:to>
                                        <p:strVal val="visible"/>
                                      </p:to>
                                    </p:set>
                                    <p:animEffect transition="in" filter="fade">
                                      <p:cBhvr>
                                        <p:cTn id="22" dur="500"/>
                                        <p:tgtEl>
                                          <p:spTgt spid="10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8"/>
                                        </p:tgtEl>
                                        <p:attrNameLst>
                                          <p:attrName>style.visibility</p:attrName>
                                        </p:attrNameLst>
                                      </p:cBhvr>
                                      <p:to>
                                        <p:strVal val="visible"/>
                                      </p:to>
                                    </p:set>
                                    <p:animEffect transition="in" filter="fade">
                                      <p:cBhvr>
                                        <p:cTn id="25" dur="500"/>
                                        <p:tgtEl>
                                          <p:spTgt spid="108"/>
                                        </p:tgtEl>
                                      </p:cBhvr>
                                    </p:animEffect>
                                  </p:childTnLst>
                                </p:cTn>
                              </p:par>
                            </p:childTnLst>
                          </p:cTn>
                        </p:par>
                        <p:par>
                          <p:cTn id="26" fill="hold">
                            <p:stCondLst>
                              <p:cond delay="500"/>
                            </p:stCondLst>
                            <p:childTnLst>
                              <p:par>
                                <p:cTn id="27" presetID="22" presetClass="entr" presetSubtype="1" fill="hold" nodeType="afterEffect">
                                  <p:stCondLst>
                                    <p:cond delay="0"/>
                                  </p:stCondLst>
                                  <p:childTnLst>
                                    <p:set>
                                      <p:cBhvr>
                                        <p:cTn id="28" dur="1" fill="hold">
                                          <p:stCondLst>
                                            <p:cond delay="0"/>
                                          </p:stCondLst>
                                        </p:cTn>
                                        <p:tgtEl>
                                          <p:spTgt spid="90"/>
                                        </p:tgtEl>
                                        <p:attrNameLst>
                                          <p:attrName>style.visibility</p:attrName>
                                        </p:attrNameLst>
                                      </p:cBhvr>
                                      <p:to>
                                        <p:strVal val="visible"/>
                                      </p:to>
                                    </p:set>
                                    <p:animEffect transition="in" filter="wipe(up)">
                                      <p:cBhvr>
                                        <p:cTn id="29" dur="500"/>
                                        <p:tgtEl>
                                          <p:spTgt spid="90"/>
                                        </p:tgtEl>
                                      </p:cBhvr>
                                    </p:animEffect>
                                  </p:childTnLst>
                                </p:cTn>
                              </p:par>
                              <p:par>
                                <p:cTn id="30" presetID="22" presetClass="entr" presetSubtype="8" fill="hold" nodeType="withEffect">
                                  <p:stCondLst>
                                    <p:cond delay="0"/>
                                  </p:stCondLst>
                                  <p:childTnLst>
                                    <p:set>
                                      <p:cBhvr>
                                        <p:cTn id="31" dur="1" fill="hold">
                                          <p:stCondLst>
                                            <p:cond delay="0"/>
                                          </p:stCondLst>
                                        </p:cTn>
                                        <p:tgtEl>
                                          <p:spTgt spid="95"/>
                                        </p:tgtEl>
                                        <p:attrNameLst>
                                          <p:attrName>style.visibility</p:attrName>
                                        </p:attrNameLst>
                                      </p:cBhvr>
                                      <p:to>
                                        <p:strVal val="visible"/>
                                      </p:to>
                                    </p:set>
                                    <p:animEffect transition="in" filter="wipe(left)">
                                      <p:cBhvr>
                                        <p:cTn id="32" dur="500"/>
                                        <p:tgtEl>
                                          <p:spTgt spid="95"/>
                                        </p:tgtEl>
                                      </p:cBhvr>
                                    </p:animEffect>
                                  </p:childTnLst>
                                </p:cTn>
                              </p:par>
                              <p:par>
                                <p:cTn id="33" presetID="22" presetClass="entr" presetSubtype="1" fill="hold" nodeType="withEffect">
                                  <p:stCondLst>
                                    <p:cond delay="0"/>
                                  </p:stCondLst>
                                  <p:childTnLst>
                                    <p:set>
                                      <p:cBhvr>
                                        <p:cTn id="34" dur="1" fill="hold">
                                          <p:stCondLst>
                                            <p:cond delay="0"/>
                                          </p:stCondLst>
                                        </p:cTn>
                                        <p:tgtEl>
                                          <p:spTgt spid="91"/>
                                        </p:tgtEl>
                                        <p:attrNameLst>
                                          <p:attrName>style.visibility</p:attrName>
                                        </p:attrNameLst>
                                      </p:cBhvr>
                                      <p:to>
                                        <p:strVal val="visible"/>
                                      </p:to>
                                    </p:set>
                                    <p:animEffect transition="in" filter="wipe(up)">
                                      <p:cBhvr>
                                        <p:cTn id="35" dur="500"/>
                                        <p:tgtEl>
                                          <p:spTgt spid="91"/>
                                        </p:tgtEl>
                                      </p:cBhvr>
                                    </p:animEffect>
                                  </p:childTnLst>
                                </p:cTn>
                              </p:par>
                              <p:par>
                                <p:cTn id="36" presetID="22" presetClass="entr" presetSubtype="4" fill="hold" nodeType="withEffect">
                                  <p:stCondLst>
                                    <p:cond delay="0"/>
                                  </p:stCondLst>
                                  <p:childTnLst>
                                    <p:set>
                                      <p:cBhvr>
                                        <p:cTn id="37" dur="1" fill="hold">
                                          <p:stCondLst>
                                            <p:cond delay="0"/>
                                          </p:stCondLst>
                                        </p:cTn>
                                        <p:tgtEl>
                                          <p:spTgt spid="92"/>
                                        </p:tgtEl>
                                        <p:attrNameLst>
                                          <p:attrName>style.visibility</p:attrName>
                                        </p:attrNameLst>
                                      </p:cBhvr>
                                      <p:to>
                                        <p:strVal val="visible"/>
                                      </p:to>
                                    </p:set>
                                    <p:animEffect transition="in" filter="wipe(down)">
                                      <p:cBhvr>
                                        <p:cTn id="38" dur="500"/>
                                        <p:tgtEl>
                                          <p:spTgt spid="92"/>
                                        </p:tgtEl>
                                      </p:cBhvr>
                                    </p:animEffect>
                                  </p:childTnLst>
                                </p:cTn>
                              </p:par>
                              <p:par>
                                <p:cTn id="39" presetID="22" presetClass="entr" presetSubtype="2" fill="hold" nodeType="withEffect">
                                  <p:stCondLst>
                                    <p:cond delay="0"/>
                                  </p:stCondLst>
                                  <p:childTnLst>
                                    <p:set>
                                      <p:cBhvr>
                                        <p:cTn id="40" dur="1" fill="hold">
                                          <p:stCondLst>
                                            <p:cond delay="0"/>
                                          </p:stCondLst>
                                        </p:cTn>
                                        <p:tgtEl>
                                          <p:spTgt spid="94"/>
                                        </p:tgtEl>
                                        <p:attrNameLst>
                                          <p:attrName>style.visibility</p:attrName>
                                        </p:attrNameLst>
                                      </p:cBhvr>
                                      <p:to>
                                        <p:strVal val="visible"/>
                                      </p:to>
                                    </p:set>
                                    <p:animEffect transition="in" filter="wipe(right)">
                                      <p:cBhvr>
                                        <p:cTn id="41" dur="500"/>
                                        <p:tgtEl>
                                          <p:spTgt spid="94"/>
                                        </p:tgtEl>
                                      </p:cBhvr>
                                    </p:animEffect>
                                  </p:childTnLst>
                                </p:cTn>
                              </p:par>
                              <p:par>
                                <p:cTn id="42" presetID="22" presetClass="entr" presetSubtype="8" fill="hold" nodeType="withEffect">
                                  <p:stCondLst>
                                    <p:cond delay="0"/>
                                  </p:stCondLst>
                                  <p:childTnLst>
                                    <p:set>
                                      <p:cBhvr>
                                        <p:cTn id="43" dur="1" fill="hold">
                                          <p:stCondLst>
                                            <p:cond delay="0"/>
                                          </p:stCondLst>
                                        </p:cTn>
                                        <p:tgtEl>
                                          <p:spTgt spid="100"/>
                                        </p:tgtEl>
                                        <p:attrNameLst>
                                          <p:attrName>style.visibility</p:attrName>
                                        </p:attrNameLst>
                                      </p:cBhvr>
                                      <p:to>
                                        <p:strVal val="visible"/>
                                      </p:to>
                                    </p:set>
                                    <p:animEffect transition="in" filter="wipe(left)">
                                      <p:cBhvr>
                                        <p:cTn id="44" dur="500"/>
                                        <p:tgtEl>
                                          <p:spTgt spid="100"/>
                                        </p:tgtEl>
                                      </p:cBhvr>
                                    </p:animEffect>
                                  </p:childTnLst>
                                </p:cTn>
                              </p:par>
                              <p:par>
                                <p:cTn id="45" presetID="22" presetClass="entr" presetSubtype="1" fill="hold" nodeType="withEffect">
                                  <p:stCondLst>
                                    <p:cond delay="0"/>
                                  </p:stCondLst>
                                  <p:childTnLst>
                                    <p:set>
                                      <p:cBhvr>
                                        <p:cTn id="46" dur="1" fill="hold">
                                          <p:stCondLst>
                                            <p:cond delay="0"/>
                                          </p:stCondLst>
                                        </p:cTn>
                                        <p:tgtEl>
                                          <p:spTgt spid="103"/>
                                        </p:tgtEl>
                                        <p:attrNameLst>
                                          <p:attrName>style.visibility</p:attrName>
                                        </p:attrNameLst>
                                      </p:cBhvr>
                                      <p:to>
                                        <p:strVal val="visible"/>
                                      </p:to>
                                    </p:set>
                                    <p:animEffect transition="in" filter="wipe(up)">
                                      <p:cBhvr>
                                        <p:cTn id="47" dur="500"/>
                                        <p:tgtEl>
                                          <p:spTgt spid="103"/>
                                        </p:tgtEl>
                                      </p:cBhvr>
                                    </p:animEffect>
                                  </p:childTnLst>
                                </p:cTn>
                              </p:par>
                              <p:par>
                                <p:cTn id="48" presetID="22" presetClass="entr" presetSubtype="1" fill="hold" nodeType="withEffect">
                                  <p:stCondLst>
                                    <p:cond delay="0"/>
                                  </p:stCondLst>
                                  <p:childTnLst>
                                    <p:set>
                                      <p:cBhvr>
                                        <p:cTn id="49" dur="1" fill="hold">
                                          <p:stCondLst>
                                            <p:cond delay="0"/>
                                          </p:stCondLst>
                                        </p:cTn>
                                        <p:tgtEl>
                                          <p:spTgt spid="99"/>
                                        </p:tgtEl>
                                        <p:attrNameLst>
                                          <p:attrName>style.visibility</p:attrName>
                                        </p:attrNameLst>
                                      </p:cBhvr>
                                      <p:to>
                                        <p:strVal val="visible"/>
                                      </p:to>
                                    </p:set>
                                    <p:animEffect transition="in" filter="wipe(up)">
                                      <p:cBhvr>
                                        <p:cTn id="50" dur="500"/>
                                        <p:tgtEl>
                                          <p:spTgt spid="99"/>
                                        </p:tgtEl>
                                      </p:cBhvr>
                                    </p:animEffect>
                                  </p:childTnLst>
                                </p:cTn>
                              </p:par>
                              <p:par>
                                <p:cTn id="51" presetID="22" presetClass="entr" presetSubtype="2" fill="hold" nodeType="withEffect">
                                  <p:stCondLst>
                                    <p:cond delay="0"/>
                                  </p:stCondLst>
                                  <p:childTnLst>
                                    <p:set>
                                      <p:cBhvr>
                                        <p:cTn id="52" dur="1" fill="hold">
                                          <p:stCondLst>
                                            <p:cond delay="0"/>
                                          </p:stCondLst>
                                        </p:cTn>
                                        <p:tgtEl>
                                          <p:spTgt spid="93"/>
                                        </p:tgtEl>
                                        <p:attrNameLst>
                                          <p:attrName>style.visibility</p:attrName>
                                        </p:attrNameLst>
                                      </p:cBhvr>
                                      <p:to>
                                        <p:strVal val="visible"/>
                                      </p:to>
                                    </p:set>
                                    <p:animEffect transition="in" filter="wipe(right)">
                                      <p:cBhvr>
                                        <p:cTn id="53" dur="500"/>
                                        <p:tgtEl>
                                          <p:spTgt spid="93"/>
                                        </p:tgtEl>
                                      </p:cBhvr>
                                    </p:animEffect>
                                  </p:childTnLst>
                                </p:cTn>
                              </p:par>
                              <p:par>
                                <p:cTn id="54" presetID="22" presetClass="entr" presetSubtype="4" fill="hold" nodeType="withEffect">
                                  <p:stCondLst>
                                    <p:cond delay="0"/>
                                  </p:stCondLst>
                                  <p:childTnLst>
                                    <p:set>
                                      <p:cBhvr>
                                        <p:cTn id="55" dur="1" fill="hold">
                                          <p:stCondLst>
                                            <p:cond delay="0"/>
                                          </p:stCondLst>
                                        </p:cTn>
                                        <p:tgtEl>
                                          <p:spTgt spid="96"/>
                                        </p:tgtEl>
                                        <p:attrNameLst>
                                          <p:attrName>style.visibility</p:attrName>
                                        </p:attrNameLst>
                                      </p:cBhvr>
                                      <p:to>
                                        <p:strVal val="visible"/>
                                      </p:to>
                                    </p:set>
                                    <p:animEffect transition="in" filter="wipe(down)">
                                      <p:cBhvr>
                                        <p:cTn id="56" dur="500"/>
                                        <p:tgtEl>
                                          <p:spTgt spid="96"/>
                                        </p:tgtEl>
                                      </p:cBhvr>
                                    </p:animEffect>
                                  </p:childTnLst>
                                </p:cTn>
                              </p:par>
                              <p:par>
                                <p:cTn id="57" presetID="22" presetClass="entr" presetSubtype="4" fill="hold" nodeType="withEffect">
                                  <p:stCondLst>
                                    <p:cond delay="0"/>
                                  </p:stCondLst>
                                  <p:childTnLst>
                                    <p:set>
                                      <p:cBhvr>
                                        <p:cTn id="58" dur="1" fill="hold">
                                          <p:stCondLst>
                                            <p:cond delay="0"/>
                                          </p:stCondLst>
                                        </p:cTn>
                                        <p:tgtEl>
                                          <p:spTgt spid="101"/>
                                        </p:tgtEl>
                                        <p:attrNameLst>
                                          <p:attrName>style.visibility</p:attrName>
                                        </p:attrNameLst>
                                      </p:cBhvr>
                                      <p:to>
                                        <p:strVal val="visible"/>
                                      </p:to>
                                    </p:set>
                                    <p:animEffect transition="in" filter="wipe(down)">
                                      <p:cBhvr>
                                        <p:cTn id="59" dur="500"/>
                                        <p:tgtEl>
                                          <p:spTgt spid="101"/>
                                        </p:tgtEl>
                                      </p:cBhvr>
                                    </p:animEffect>
                                  </p:childTnLst>
                                </p:cTn>
                              </p:par>
                              <p:par>
                                <p:cTn id="60" presetID="22" presetClass="entr" presetSubtype="8" fill="hold" nodeType="withEffect">
                                  <p:stCondLst>
                                    <p:cond delay="0"/>
                                  </p:stCondLst>
                                  <p:childTnLst>
                                    <p:set>
                                      <p:cBhvr>
                                        <p:cTn id="61" dur="1" fill="hold">
                                          <p:stCondLst>
                                            <p:cond delay="0"/>
                                          </p:stCondLst>
                                        </p:cTn>
                                        <p:tgtEl>
                                          <p:spTgt spid="105"/>
                                        </p:tgtEl>
                                        <p:attrNameLst>
                                          <p:attrName>style.visibility</p:attrName>
                                        </p:attrNameLst>
                                      </p:cBhvr>
                                      <p:to>
                                        <p:strVal val="visible"/>
                                      </p:to>
                                    </p:set>
                                    <p:animEffect transition="in" filter="wipe(left)">
                                      <p:cBhvr>
                                        <p:cTn id="62" dur="500"/>
                                        <p:tgtEl>
                                          <p:spTgt spid="105"/>
                                        </p:tgtEl>
                                      </p:cBhvr>
                                    </p:animEffect>
                                  </p:childTnLst>
                                </p:cTn>
                              </p:par>
                              <p:par>
                                <p:cTn id="63" presetID="22" presetClass="entr" presetSubtype="8" fill="hold" nodeType="withEffect">
                                  <p:stCondLst>
                                    <p:cond delay="0"/>
                                  </p:stCondLst>
                                  <p:childTnLst>
                                    <p:set>
                                      <p:cBhvr>
                                        <p:cTn id="64" dur="1" fill="hold">
                                          <p:stCondLst>
                                            <p:cond delay="0"/>
                                          </p:stCondLst>
                                        </p:cTn>
                                        <p:tgtEl>
                                          <p:spTgt spid="104"/>
                                        </p:tgtEl>
                                        <p:attrNameLst>
                                          <p:attrName>style.visibility</p:attrName>
                                        </p:attrNameLst>
                                      </p:cBhvr>
                                      <p:to>
                                        <p:strVal val="visible"/>
                                      </p:to>
                                    </p:set>
                                    <p:animEffect transition="in" filter="wipe(left)">
                                      <p:cBhvr>
                                        <p:cTn id="65" dur="500"/>
                                        <p:tgtEl>
                                          <p:spTgt spid="104"/>
                                        </p:tgtEl>
                                      </p:cBhvr>
                                    </p:animEffect>
                                  </p:childTnLst>
                                </p:cTn>
                              </p:par>
                              <p:par>
                                <p:cTn id="66" presetID="22" presetClass="entr" presetSubtype="4" fill="hold" nodeType="withEffect">
                                  <p:stCondLst>
                                    <p:cond delay="0"/>
                                  </p:stCondLst>
                                  <p:childTnLst>
                                    <p:set>
                                      <p:cBhvr>
                                        <p:cTn id="67" dur="1" fill="hold">
                                          <p:stCondLst>
                                            <p:cond delay="0"/>
                                          </p:stCondLst>
                                        </p:cTn>
                                        <p:tgtEl>
                                          <p:spTgt spid="98"/>
                                        </p:tgtEl>
                                        <p:attrNameLst>
                                          <p:attrName>style.visibility</p:attrName>
                                        </p:attrNameLst>
                                      </p:cBhvr>
                                      <p:to>
                                        <p:strVal val="visible"/>
                                      </p:to>
                                    </p:set>
                                    <p:animEffect transition="in" filter="wipe(down)">
                                      <p:cBhvr>
                                        <p:cTn id="68" dur="500"/>
                                        <p:tgtEl>
                                          <p:spTgt spid="98"/>
                                        </p:tgtEl>
                                      </p:cBhvr>
                                    </p:animEffect>
                                  </p:childTnLst>
                                </p:cTn>
                              </p:par>
                              <p:par>
                                <p:cTn id="69" presetID="2" presetClass="entr" presetSubtype="8" decel="100000" fill="hold" grpId="0" nodeType="withEffect">
                                  <p:stCondLst>
                                    <p:cond delay="0"/>
                                  </p:stCondLst>
                                  <p:childTnLst>
                                    <p:set>
                                      <p:cBhvr>
                                        <p:cTn id="70" dur="1" fill="hold">
                                          <p:stCondLst>
                                            <p:cond delay="0"/>
                                          </p:stCondLst>
                                        </p:cTn>
                                        <p:tgtEl>
                                          <p:spTgt spid="172"/>
                                        </p:tgtEl>
                                        <p:attrNameLst>
                                          <p:attrName>style.visibility</p:attrName>
                                        </p:attrNameLst>
                                      </p:cBhvr>
                                      <p:to>
                                        <p:strVal val="visible"/>
                                      </p:to>
                                    </p:set>
                                    <p:anim calcmode="lin" valueType="num">
                                      <p:cBhvr additive="base">
                                        <p:cTn id="71" dur="500" fill="hold"/>
                                        <p:tgtEl>
                                          <p:spTgt spid="172"/>
                                        </p:tgtEl>
                                        <p:attrNameLst>
                                          <p:attrName>ppt_x</p:attrName>
                                        </p:attrNameLst>
                                      </p:cBhvr>
                                      <p:tavLst>
                                        <p:tav tm="0">
                                          <p:val>
                                            <p:strVal val="0-#ppt_w/2"/>
                                          </p:val>
                                        </p:tav>
                                        <p:tav tm="100000">
                                          <p:val>
                                            <p:strVal val="#ppt_x"/>
                                          </p:val>
                                        </p:tav>
                                      </p:tavLst>
                                    </p:anim>
                                    <p:anim calcmode="lin" valueType="num">
                                      <p:cBhvr additive="base">
                                        <p:cTn id="72" dur="500" fill="hold"/>
                                        <p:tgtEl>
                                          <p:spTgt spid="172"/>
                                        </p:tgtEl>
                                        <p:attrNameLst>
                                          <p:attrName>ppt_y</p:attrName>
                                        </p:attrNameLst>
                                      </p:cBhvr>
                                      <p:tavLst>
                                        <p:tav tm="0">
                                          <p:val>
                                            <p:strVal val="#ppt_y"/>
                                          </p:val>
                                        </p:tav>
                                        <p:tav tm="100000">
                                          <p:val>
                                            <p:strVal val="#ppt_y"/>
                                          </p:val>
                                        </p:tav>
                                      </p:tavLst>
                                    </p:anim>
                                  </p:childTnLst>
                                </p:cTn>
                              </p:par>
                              <p:par>
                                <p:cTn id="73" presetID="2" presetClass="entr" presetSubtype="12" decel="100000" fill="hold" grpId="0" nodeType="withEffect">
                                  <p:stCondLst>
                                    <p:cond delay="0"/>
                                  </p:stCondLst>
                                  <p:childTnLst>
                                    <p:set>
                                      <p:cBhvr>
                                        <p:cTn id="74" dur="1" fill="hold">
                                          <p:stCondLst>
                                            <p:cond delay="0"/>
                                          </p:stCondLst>
                                        </p:cTn>
                                        <p:tgtEl>
                                          <p:spTgt spid="173"/>
                                        </p:tgtEl>
                                        <p:attrNameLst>
                                          <p:attrName>style.visibility</p:attrName>
                                        </p:attrNameLst>
                                      </p:cBhvr>
                                      <p:to>
                                        <p:strVal val="visible"/>
                                      </p:to>
                                    </p:set>
                                    <p:anim calcmode="lin" valueType="num">
                                      <p:cBhvr additive="base">
                                        <p:cTn id="75" dur="500" fill="hold"/>
                                        <p:tgtEl>
                                          <p:spTgt spid="173"/>
                                        </p:tgtEl>
                                        <p:attrNameLst>
                                          <p:attrName>ppt_x</p:attrName>
                                        </p:attrNameLst>
                                      </p:cBhvr>
                                      <p:tavLst>
                                        <p:tav tm="0">
                                          <p:val>
                                            <p:strVal val="0-#ppt_w/2"/>
                                          </p:val>
                                        </p:tav>
                                        <p:tav tm="100000">
                                          <p:val>
                                            <p:strVal val="#ppt_x"/>
                                          </p:val>
                                        </p:tav>
                                      </p:tavLst>
                                    </p:anim>
                                    <p:anim calcmode="lin" valueType="num">
                                      <p:cBhvr additive="base">
                                        <p:cTn id="76" dur="500" fill="hold"/>
                                        <p:tgtEl>
                                          <p:spTgt spid="173"/>
                                        </p:tgtEl>
                                        <p:attrNameLst>
                                          <p:attrName>ppt_y</p:attrName>
                                        </p:attrNameLst>
                                      </p:cBhvr>
                                      <p:tavLst>
                                        <p:tav tm="0">
                                          <p:val>
                                            <p:strVal val="1+#ppt_h/2"/>
                                          </p:val>
                                        </p:tav>
                                        <p:tav tm="100000">
                                          <p:val>
                                            <p:strVal val="#ppt_y"/>
                                          </p:val>
                                        </p:tav>
                                      </p:tavLst>
                                    </p:anim>
                                  </p:childTnLst>
                                </p:cTn>
                              </p:par>
                              <p:par>
                                <p:cTn id="77" presetID="2" presetClass="entr" presetSubtype="4" decel="100000" fill="hold" grpId="0" nodeType="withEffect">
                                  <p:stCondLst>
                                    <p:cond delay="0"/>
                                  </p:stCondLst>
                                  <p:childTnLst>
                                    <p:set>
                                      <p:cBhvr>
                                        <p:cTn id="78" dur="1" fill="hold">
                                          <p:stCondLst>
                                            <p:cond delay="0"/>
                                          </p:stCondLst>
                                        </p:cTn>
                                        <p:tgtEl>
                                          <p:spTgt spid="174"/>
                                        </p:tgtEl>
                                        <p:attrNameLst>
                                          <p:attrName>style.visibility</p:attrName>
                                        </p:attrNameLst>
                                      </p:cBhvr>
                                      <p:to>
                                        <p:strVal val="visible"/>
                                      </p:to>
                                    </p:set>
                                    <p:anim calcmode="lin" valueType="num">
                                      <p:cBhvr additive="base">
                                        <p:cTn id="79" dur="500" fill="hold"/>
                                        <p:tgtEl>
                                          <p:spTgt spid="174"/>
                                        </p:tgtEl>
                                        <p:attrNameLst>
                                          <p:attrName>ppt_x</p:attrName>
                                        </p:attrNameLst>
                                      </p:cBhvr>
                                      <p:tavLst>
                                        <p:tav tm="0">
                                          <p:val>
                                            <p:strVal val="#ppt_x"/>
                                          </p:val>
                                        </p:tav>
                                        <p:tav tm="100000">
                                          <p:val>
                                            <p:strVal val="#ppt_x"/>
                                          </p:val>
                                        </p:tav>
                                      </p:tavLst>
                                    </p:anim>
                                    <p:anim calcmode="lin" valueType="num">
                                      <p:cBhvr additive="base">
                                        <p:cTn id="80" dur="500" fill="hold"/>
                                        <p:tgtEl>
                                          <p:spTgt spid="174"/>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175"/>
                                        </p:tgtEl>
                                        <p:attrNameLst>
                                          <p:attrName>style.visibility</p:attrName>
                                        </p:attrNameLst>
                                      </p:cBhvr>
                                      <p:to>
                                        <p:strVal val="visible"/>
                                      </p:to>
                                    </p:set>
                                    <p:anim calcmode="lin" valueType="num">
                                      <p:cBhvr additive="base">
                                        <p:cTn id="83" dur="500" fill="hold"/>
                                        <p:tgtEl>
                                          <p:spTgt spid="175"/>
                                        </p:tgtEl>
                                        <p:attrNameLst>
                                          <p:attrName>ppt_x</p:attrName>
                                        </p:attrNameLst>
                                      </p:cBhvr>
                                      <p:tavLst>
                                        <p:tav tm="0">
                                          <p:val>
                                            <p:strVal val="1+#ppt_w/2"/>
                                          </p:val>
                                        </p:tav>
                                        <p:tav tm="100000">
                                          <p:val>
                                            <p:strVal val="#ppt_x"/>
                                          </p:val>
                                        </p:tav>
                                      </p:tavLst>
                                    </p:anim>
                                    <p:anim calcmode="lin" valueType="num">
                                      <p:cBhvr additive="base">
                                        <p:cTn id="84" dur="500" fill="hold"/>
                                        <p:tgtEl>
                                          <p:spTgt spid="175"/>
                                        </p:tgtEl>
                                        <p:attrNameLst>
                                          <p:attrName>ppt_y</p:attrName>
                                        </p:attrNameLst>
                                      </p:cBhvr>
                                      <p:tavLst>
                                        <p:tav tm="0">
                                          <p:val>
                                            <p:strVal val="1+#ppt_h/2"/>
                                          </p:val>
                                        </p:tav>
                                        <p:tav tm="100000">
                                          <p:val>
                                            <p:strVal val="#ppt_y"/>
                                          </p:val>
                                        </p:tav>
                                      </p:tavLst>
                                    </p:anim>
                                  </p:childTnLst>
                                </p:cTn>
                              </p:par>
                              <p:par>
                                <p:cTn id="85" presetID="2" presetClass="entr" presetSubtype="2" decel="100000" fill="hold" grpId="0" nodeType="withEffect">
                                  <p:stCondLst>
                                    <p:cond delay="0"/>
                                  </p:stCondLst>
                                  <p:childTnLst>
                                    <p:set>
                                      <p:cBhvr>
                                        <p:cTn id="86" dur="1" fill="hold">
                                          <p:stCondLst>
                                            <p:cond delay="0"/>
                                          </p:stCondLst>
                                        </p:cTn>
                                        <p:tgtEl>
                                          <p:spTgt spid="176"/>
                                        </p:tgtEl>
                                        <p:attrNameLst>
                                          <p:attrName>style.visibility</p:attrName>
                                        </p:attrNameLst>
                                      </p:cBhvr>
                                      <p:to>
                                        <p:strVal val="visible"/>
                                      </p:to>
                                    </p:set>
                                    <p:anim calcmode="lin" valueType="num">
                                      <p:cBhvr additive="base">
                                        <p:cTn id="87" dur="500" fill="hold"/>
                                        <p:tgtEl>
                                          <p:spTgt spid="176"/>
                                        </p:tgtEl>
                                        <p:attrNameLst>
                                          <p:attrName>ppt_x</p:attrName>
                                        </p:attrNameLst>
                                      </p:cBhvr>
                                      <p:tavLst>
                                        <p:tav tm="0">
                                          <p:val>
                                            <p:strVal val="1+#ppt_w/2"/>
                                          </p:val>
                                        </p:tav>
                                        <p:tav tm="100000">
                                          <p:val>
                                            <p:strVal val="#ppt_x"/>
                                          </p:val>
                                        </p:tav>
                                      </p:tavLst>
                                    </p:anim>
                                    <p:anim calcmode="lin" valueType="num">
                                      <p:cBhvr additive="base">
                                        <p:cTn id="88" dur="500" fill="hold"/>
                                        <p:tgtEl>
                                          <p:spTgt spid="1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7" grpId="0" animBg="1"/>
      <p:bldP spid="102" grpId="0" animBg="1"/>
      <p:bldP spid="106" grpId="0" animBg="1"/>
      <p:bldP spid="107" grpId="0" animBg="1"/>
      <p:bldP spid="108" grpId="0" animBg="1"/>
      <p:bldP spid="172" grpId="0"/>
      <p:bldP spid="173" grpId="0"/>
      <p:bldP spid="174" grpId="0"/>
      <p:bldP spid="175" grpId="0"/>
      <p:bldP spid="17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a:spLocks noChangeAspect="1"/>
          </p:cNvSpPr>
          <p:nvPr/>
        </p:nvSpPr>
        <p:spPr>
          <a:xfrm>
            <a:off x="2081530" y="1561851"/>
            <a:ext cx="1605582" cy="3240000"/>
          </a:xfrm>
          <a:custGeom>
            <a:avLst/>
            <a:gdLst/>
            <a:ahLst/>
            <a:cxnLst/>
            <a:rect l="l" t="t" r="r" b="b"/>
            <a:pathLst>
              <a:path w="1488135" h="3003000">
                <a:moveTo>
                  <a:pt x="1346318" y="2916034"/>
                </a:moveTo>
                <a:lnTo>
                  <a:pt x="1173953" y="2959390"/>
                </a:lnTo>
                <a:lnTo>
                  <a:pt x="1407253" y="2937712"/>
                </a:lnTo>
                <a:close/>
                <a:moveTo>
                  <a:pt x="1129633" y="2784948"/>
                </a:moveTo>
                <a:lnTo>
                  <a:pt x="1107851" y="2815552"/>
                </a:lnTo>
                <a:lnTo>
                  <a:pt x="1003298" y="2963725"/>
                </a:lnTo>
                <a:lnTo>
                  <a:pt x="1103494" y="2963725"/>
                </a:lnTo>
                <a:close/>
                <a:moveTo>
                  <a:pt x="1142929" y="2771832"/>
                </a:moveTo>
                <a:lnTo>
                  <a:pt x="1116563" y="2963725"/>
                </a:lnTo>
                <a:lnTo>
                  <a:pt x="1204977" y="2942047"/>
                </a:lnTo>
                <a:lnTo>
                  <a:pt x="1329073" y="2907363"/>
                </a:lnTo>
                <a:close/>
                <a:moveTo>
                  <a:pt x="636146" y="2749972"/>
                </a:moveTo>
                <a:lnTo>
                  <a:pt x="776049" y="2994256"/>
                </a:lnTo>
                <a:lnTo>
                  <a:pt x="977160" y="2963725"/>
                </a:lnTo>
                <a:close/>
                <a:moveTo>
                  <a:pt x="623030" y="2749972"/>
                </a:moveTo>
                <a:lnTo>
                  <a:pt x="579310" y="2937712"/>
                </a:lnTo>
                <a:lnTo>
                  <a:pt x="758561" y="2989884"/>
                </a:lnTo>
                <a:close/>
                <a:moveTo>
                  <a:pt x="968416" y="2684392"/>
                </a:moveTo>
                <a:lnTo>
                  <a:pt x="994585" y="2950718"/>
                </a:lnTo>
                <a:lnTo>
                  <a:pt x="1129633" y="2767460"/>
                </a:lnTo>
                <a:close/>
                <a:moveTo>
                  <a:pt x="959672" y="2680020"/>
                </a:moveTo>
                <a:lnTo>
                  <a:pt x="636146" y="2736856"/>
                </a:lnTo>
                <a:lnTo>
                  <a:pt x="985872" y="2959390"/>
                </a:lnTo>
                <a:lnTo>
                  <a:pt x="968416" y="2771832"/>
                </a:lnTo>
                <a:close/>
                <a:moveTo>
                  <a:pt x="1437857" y="2522629"/>
                </a:moveTo>
                <a:lnTo>
                  <a:pt x="1372277" y="2806808"/>
                </a:lnTo>
                <a:lnTo>
                  <a:pt x="1350612" y="2907363"/>
                </a:lnTo>
                <a:lnTo>
                  <a:pt x="1376649" y="2916034"/>
                </a:lnTo>
                <a:lnTo>
                  <a:pt x="1429113" y="2929041"/>
                </a:lnTo>
                <a:close/>
                <a:moveTo>
                  <a:pt x="1169016" y="2386772"/>
                </a:moveTo>
                <a:lnTo>
                  <a:pt x="1142786" y="2758623"/>
                </a:lnTo>
                <a:lnTo>
                  <a:pt x="1335602" y="2898614"/>
                </a:lnTo>
                <a:lnTo>
                  <a:pt x="1322450" y="2859241"/>
                </a:lnTo>
                <a:close/>
                <a:moveTo>
                  <a:pt x="1177783" y="2360524"/>
                </a:moveTo>
                <a:lnTo>
                  <a:pt x="1296147" y="2736749"/>
                </a:lnTo>
                <a:lnTo>
                  <a:pt x="1344370" y="2889864"/>
                </a:lnTo>
                <a:lnTo>
                  <a:pt x="1370551" y="2767372"/>
                </a:lnTo>
                <a:lnTo>
                  <a:pt x="1435700" y="2474267"/>
                </a:lnTo>
                <a:close/>
                <a:moveTo>
                  <a:pt x="863488" y="2281779"/>
                </a:moveTo>
                <a:lnTo>
                  <a:pt x="968403" y="2671129"/>
                </a:lnTo>
                <a:lnTo>
                  <a:pt x="1046876" y="2714876"/>
                </a:lnTo>
                <a:lnTo>
                  <a:pt x="1125348" y="2749873"/>
                </a:lnTo>
                <a:close/>
                <a:moveTo>
                  <a:pt x="859117" y="2246782"/>
                </a:moveTo>
                <a:lnTo>
                  <a:pt x="1134067" y="2741124"/>
                </a:lnTo>
                <a:lnTo>
                  <a:pt x="1155864" y="2434894"/>
                </a:lnTo>
                <a:lnTo>
                  <a:pt x="1160248" y="2356149"/>
                </a:lnTo>
                <a:close/>
                <a:moveTo>
                  <a:pt x="1169016" y="2067419"/>
                </a:moveTo>
                <a:lnTo>
                  <a:pt x="1431356" y="2207409"/>
                </a:lnTo>
                <a:lnTo>
                  <a:pt x="1400954" y="2150538"/>
                </a:lnTo>
                <a:close/>
                <a:moveTo>
                  <a:pt x="1094831" y="2054294"/>
                </a:moveTo>
                <a:lnTo>
                  <a:pt x="1138427" y="2216159"/>
                </a:lnTo>
                <a:lnTo>
                  <a:pt x="1173400" y="2347400"/>
                </a:lnTo>
                <a:lnTo>
                  <a:pt x="1422670" y="2456768"/>
                </a:lnTo>
                <a:close/>
                <a:moveTo>
                  <a:pt x="588054" y="2054294"/>
                </a:moveTo>
                <a:lnTo>
                  <a:pt x="623030" y="2728000"/>
                </a:lnTo>
                <a:lnTo>
                  <a:pt x="955300" y="2671129"/>
                </a:lnTo>
                <a:close/>
                <a:moveTo>
                  <a:pt x="601170" y="2049920"/>
                </a:moveTo>
                <a:lnTo>
                  <a:pt x="880976" y="2526763"/>
                </a:lnTo>
                <a:lnTo>
                  <a:pt x="946556" y="2636131"/>
                </a:lnTo>
                <a:lnTo>
                  <a:pt x="841629" y="2242407"/>
                </a:lnTo>
                <a:lnTo>
                  <a:pt x="841629" y="2238032"/>
                </a:lnTo>
                <a:close/>
                <a:moveTo>
                  <a:pt x="1099191" y="2045545"/>
                </a:moveTo>
                <a:lnTo>
                  <a:pt x="1322450" y="2321152"/>
                </a:lnTo>
                <a:lnTo>
                  <a:pt x="1435700" y="2456768"/>
                </a:lnTo>
                <a:lnTo>
                  <a:pt x="1440043" y="2224908"/>
                </a:lnTo>
                <a:close/>
                <a:moveTo>
                  <a:pt x="1073033" y="2041170"/>
                </a:moveTo>
                <a:lnTo>
                  <a:pt x="872232" y="2216159"/>
                </a:lnTo>
                <a:lnTo>
                  <a:pt x="854744" y="2233658"/>
                </a:lnTo>
                <a:lnTo>
                  <a:pt x="1155864" y="2343025"/>
                </a:lnTo>
                <a:close/>
                <a:moveTo>
                  <a:pt x="636146" y="1871139"/>
                </a:moveTo>
                <a:lnTo>
                  <a:pt x="588054" y="2028049"/>
                </a:lnTo>
                <a:lnTo>
                  <a:pt x="828513" y="2216159"/>
                </a:lnTo>
                <a:lnTo>
                  <a:pt x="793537" y="2154913"/>
                </a:lnTo>
                <a:close/>
                <a:moveTo>
                  <a:pt x="1448787" y="1861914"/>
                </a:moveTo>
                <a:lnTo>
                  <a:pt x="1094718" y="2028049"/>
                </a:lnTo>
                <a:lnTo>
                  <a:pt x="1129633" y="2041165"/>
                </a:lnTo>
                <a:lnTo>
                  <a:pt x="1396323" y="2137349"/>
                </a:lnTo>
                <a:close/>
                <a:moveTo>
                  <a:pt x="644890" y="1861914"/>
                </a:moveTo>
                <a:lnTo>
                  <a:pt x="780421" y="2106745"/>
                </a:lnTo>
                <a:lnTo>
                  <a:pt x="846000" y="2229160"/>
                </a:lnTo>
                <a:lnTo>
                  <a:pt x="1068850" y="2032421"/>
                </a:lnTo>
                <a:close/>
                <a:moveTo>
                  <a:pt x="662378" y="1857542"/>
                </a:moveTo>
                <a:lnTo>
                  <a:pt x="815397" y="1918750"/>
                </a:lnTo>
                <a:lnTo>
                  <a:pt x="1060227" y="2014933"/>
                </a:lnTo>
                <a:lnTo>
                  <a:pt x="929068" y="1857542"/>
                </a:lnTo>
                <a:close/>
                <a:moveTo>
                  <a:pt x="703365" y="1534563"/>
                </a:moveTo>
                <a:lnTo>
                  <a:pt x="655273" y="1770649"/>
                </a:lnTo>
                <a:lnTo>
                  <a:pt x="642274" y="1849345"/>
                </a:lnTo>
                <a:lnTo>
                  <a:pt x="921964" y="1849345"/>
                </a:lnTo>
                <a:close/>
                <a:moveTo>
                  <a:pt x="1129725" y="1525574"/>
                </a:moveTo>
                <a:lnTo>
                  <a:pt x="942184" y="1853239"/>
                </a:lnTo>
                <a:lnTo>
                  <a:pt x="1077472" y="2014933"/>
                </a:lnTo>
                <a:lnTo>
                  <a:pt x="1112184" y="1700597"/>
                </a:lnTo>
                <a:close/>
                <a:moveTo>
                  <a:pt x="1142881" y="1512447"/>
                </a:moveTo>
                <a:lnTo>
                  <a:pt x="1112184" y="1770606"/>
                </a:lnTo>
                <a:lnTo>
                  <a:pt x="1086095" y="2019306"/>
                </a:lnTo>
                <a:lnTo>
                  <a:pt x="1445870" y="1853239"/>
                </a:lnTo>
                <a:lnTo>
                  <a:pt x="1186734" y="1564954"/>
                </a:lnTo>
                <a:close/>
                <a:moveTo>
                  <a:pt x="614286" y="1468691"/>
                </a:moveTo>
                <a:lnTo>
                  <a:pt x="636146" y="1809986"/>
                </a:lnTo>
                <a:lnTo>
                  <a:pt x="692981" y="1521198"/>
                </a:lnTo>
                <a:close/>
                <a:moveTo>
                  <a:pt x="793537" y="1319922"/>
                </a:moveTo>
                <a:lnTo>
                  <a:pt x="618658" y="1455565"/>
                </a:lnTo>
                <a:lnTo>
                  <a:pt x="692981" y="1508071"/>
                </a:lnTo>
                <a:lnTo>
                  <a:pt x="758561" y="1389931"/>
                </a:lnTo>
                <a:close/>
                <a:moveTo>
                  <a:pt x="815397" y="1311171"/>
                </a:moveTo>
                <a:lnTo>
                  <a:pt x="706097" y="1516823"/>
                </a:lnTo>
                <a:lnTo>
                  <a:pt x="924696" y="1831720"/>
                </a:lnTo>
                <a:close/>
                <a:moveTo>
                  <a:pt x="1038367" y="1162398"/>
                </a:moveTo>
                <a:lnTo>
                  <a:pt x="1142881" y="1499320"/>
                </a:lnTo>
                <a:lnTo>
                  <a:pt x="1414767" y="1801235"/>
                </a:lnTo>
                <a:close/>
                <a:moveTo>
                  <a:pt x="1025251" y="1149282"/>
                </a:moveTo>
                <a:lnTo>
                  <a:pt x="942184" y="1831720"/>
                </a:lnTo>
                <a:lnTo>
                  <a:pt x="1134004" y="1499040"/>
                </a:lnTo>
                <a:close/>
                <a:moveTo>
                  <a:pt x="1265164" y="1136168"/>
                </a:moveTo>
                <a:lnTo>
                  <a:pt x="1448787" y="1805611"/>
                </a:lnTo>
                <a:lnTo>
                  <a:pt x="1457531" y="1302435"/>
                </a:lnTo>
                <a:lnTo>
                  <a:pt x="1317627" y="1179923"/>
                </a:lnTo>
                <a:close/>
                <a:moveTo>
                  <a:pt x="1012136" y="1131793"/>
                </a:moveTo>
                <a:lnTo>
                  <a:pt x="972788" y="1166797"/>
                </a:lnTo>
                <a:lnTo>
                  <a:pt x="819769" y="1302435"/>
                </a:lnTo>
                <a:lnTo>
                  <a:pt x="854744" y="1459951"/>
                </a:lnTo>
                <a:lnTo>
                  <a:pt x="933440" y="1823113"/>
                </a:lnTo>
                <a:close/>
                <a:moveTo>
                  <a:pt x="1029624" y="1127422"/>
                </a:moveTo>
                <a:lnTo>
                  <a:pt x="1439633" y="1818195"/>
                </a:lnTo>
                <a:lnTo>
                  <a:pt x="1369681" y="1564620"/>
                </a:lnTo>
                <a:lnTo>
                  <a:pt x="1252048" y="1127422"/>
                </a:lnTo>
                <a:close/>
                <a:moveTo>
                  <a:pt x="849416" y="1040530"/>
                </a:moveTo>
                <a:lnTo>
                  <a:pt x="823138" y="1280442"/>
                </a:lnTo>
                <a:lnTo>
                  <a:pt x="1006807" y="1123460"/>
                </a:lnTo>
                <a:close/>
                <a:moveTo>
                  <a:pt x="599401" y="961834"/>
                </a:moveTo>
                <a:lnTo>
                  <a:pt x="612562" y="1446577"/>
                </a:lnTo>
                <a:lnTo>
                  <a:pt x="809976" y="1293558"/>
                </a:lnTo>
                <a:close/>
                <a:moveTo>
                  <a:pt x="608175" y="957462"/>
                </a:moveTo>
                <a:lnTo>
                  <a:pt x="709076" y="1119157"/>
                </a:lnTo>
                <a:lnTo>
                  <a:pt x="809976" y="1280442"/>
                </a:lnTo>
                <a:lnTo>
                  <a:pt x="831911" y="1084249"/>
                </a:lnTo>
                <a:lnTo>
                  <a:pt x="840672" y="1036157"/>
                </a:lnTo>
                <a:close/>
                <a:moveTo>
                  <a:pt x="1194802" y="926858"/>
                </a:moveTo>
                <a:lnTo>
                  <a:pt x="1033039" y="1114853"/>
                </a:lnTo>
                <a:lnTo>
                  <a:pt x="1247266" y="1114853"/>
                </a:lnTo>
                <a:lnTo>
                  <a:pt x="1221034" y="1023042"/>
                </a:lnTo>
                <a:close/>
                <a:moveTo>
                  <a:pt x="478755" y="699510"/>
                </a:moveTo>
                <a:lnTo>
                  <a:pt x="177088" y="847954"/>
                </a:lnTo>
                <a:lnTo>
                  <a:pt x="601170" y="725357"/>
                </a:lnTo>
                <a:close/>
                <a:moveTo>
                  <a:pt x="1409439" y="682001"/>
                </a:moveTo>
                <a:lnTo>
                  <a:pt x="1335115" y="764640"/>
                </a:lnTo>
                <a:lnTo>
                  <a:pt x="1203956" y="918114"/>
                </a:lnTo>
                <a:lnTo>
                  <a:pt x="1247676" y="1079456"/>
                </a:lnTo>
                <a:lnTo>
                  <a:pt x="1256420" y="1105620"/>
                </a:lnTo>
                <a:close/>
                <a:moveTo>
                  <a:pt x="906662" y="682001"/>
                </a:moveTo>
                <a:lnTo>
                  <a:pt x="850333" y="1031490"/>
                </a:lnTo>
                <a:lnTo>
                  <a:pt x="1011589" y="1105620"/>
                </a:lnTo>
                <a:lnTo>
                  <a:pt x="976613" y="966082"/>
                </a:lnTo>
                <a:close/>
                <a:moveTo>
                  <a:pt x="1422555" y="677624"/>
                </a:moveTo>
                <a:lnTo>
                  <a:pt x="1374463" y="817260"/>
                </a:lnTo>
                <a:lnTo>
                  <a:pt x="1265164" y="1114341"/>
                </a:lnTo>
                <a:lnTo>
                  <a:pt x="1453158" y="1280442"/>
                </a:lnTo>
                <a:close/>
                <a:moveTo>
                  <a:pt x="911034" y="668870"/>
                </a:moveTo>
                <a:lnTo>
                  <a:pt x="1024705" y="1109980"/>
                </a:lnTo>
                <a:lnTo>
                  <a:pt x="1186468" y="918114"/>
                </a:lnTo>
                <a:lnTo>
                  <a:pt x="1029077" y="773410"/>
                </a:lnTo>
                <a:close/>
                <a:moveTo>
                  <a:pt x="893663" y="668870"/>
                </a:moveTo>
                <a:lnTo>
                  <a:pt x="605542" y="944279"/>
                </a:lnTo>
                <a:lnTo>
                  <a:pt x="841629" y="1027129"/>
                </a:lnTo>
                <a:lnTo>
                  <a:pt x="854667" y="935558"/>
                </a:lnTo>
                <a:close/>
                <a:moveTo>
                  <a:pt x="880664" y="664493"/>
                </a:moveTo>
                <a:lnTo>
                  <a:pt x="745445" y="699510"/>
                </a:lnTo>
                <a:lnTo>
                  <a:pt x="631774" y="729651"/>
                </a:lnTo>
                <a:lnTo>
                  <a:pt x="601170" y="931197"/>
                </a:lnTo>
                <a:close/>
                <a:moveTo>
                  <a:pt x="1391951" y="410617"/>
                </a:moveTo>
                <a:lnTo>
                  <a:pt x="1370091" y="467520"/>
                </a:lnTo>
                <a:lnTo>
                  <a:pt x="1212700" y="891804"/>
                </a:lnTo>
                <a:lnTo>
                  <a:pt x="1418183" y="651361"/>
                </a:lnTo>
                <a:close/>
                <a:moveTo>
                  <a:pt x="1383207" y="401862"/>
                </a:moveTo>
                <a:lnTo>
                  <a:pt x="911034" y="651361"/>
                </a:lnTo>
                <a:lnTo>
                  <a:pt x="932893" y="668870"/>
                </a:lnTo>
                <a:lnTo>
                  <a:pt x="1190840" y="904959"/>
                </a:lnTo>
                <a:close/>
                <a:moveTo>
                  <a:pt x="553078" y="274924"/>
                </a:moveTo>
                <a:lnTo>
                  <a:pt x="504987" y="546309"/>
                </a:lnTo>
                <a:lnTo>
                  <a:pt x="483537" y="690225"/>
                </a:lnTo>
                <a:lnTo>
                  <a:pt x="618658" y="716769"/>
                </a:lnTo>
                <a:lnTo>
                  <a:pt x="574938" y="428126"/>
                </a:lnTo>
                <a:close/>
                <a:moveTo>
                  <a:pt x="562232" y="261771"/>
                </a:moveTo>
                <a:lnTo>
                  <a:pt x="632184" y="716457"/>
                </a:lnTo>
                <a:lnTo>
                  <a:pt x="894502" y="646505"/>
                </a:lnTo>
                <a:lnTo>
                  <a:pt x="706507" y="427907"/>
                </a:lnTo>
                <a:close/>
                <a:moveTo>
                  <a:pt x="544744" y="261771"/>
                </a:moveTo>
                <a:lnTo>
                  <a:pt x="138151" y="851988"/>
                </a:lnTo>
                <a:lnTo>
                  <a:pt x="474792" y="690225"/>
                </a:lnTo>
                <a:close/>
                <a:moveTo>
                  <a:pt x="1476795" y="239940"/>
                </a:moveTo>
                <a:lnTo>
                  <a:pt x="1402441" y="388559"/>
                </a:lnTo>
                <a:lnTo>
                  <a:pt x="1415578" y="484742"/>
                </a:lnTo>
                <a:lnTo>
                  <a:pt x="1428703" y="607158"/>
                </a:lnTo>
                <a:close/>
                <a:moveTo>
                  <a:pt x="898874" y="187822"/>
                </a:moveTo>
                <a:lnTo>
                  <a:pt x="566604" y="244284"/>
                </a:lnTo>
                <a:lnTo>
                  <a:pt x="898874" y="637761"/>
                </a:lnTo>
                <a:close/>
                <a:moveTo>
                  <a:pt x="906662" y="187448"/>
                </a:moveTo>
                <a:lnTo>
                  <a:pt x="906662" y="642133"/>
                </a:lnTo>
                <a:lnTo>
                  <a:pt x="1383207" y="388559"/>
                </a:lnTo>
                <a:close/>
                <a:moveTo>
                  <a:pt x="325736" y="178704"/>
                </a:moveTo>
                <a:lnTo>
                  <a:pt x="229552" y="288004"/>
                </a:lnTo>
                <a:lnTo>
                  <a:pt x="28441" y="524090"/>
                </a:lnTo>
                <a:lnTo>
                  <a:pt x="120253" y="851988"/>
                </a:lnTo>
                <a:lnTo>
                  <a:pt x="181460" y="650877"/>
                </a:lnTo>
                <a:close/>
                <a:moveTo>
                  <a:pt x="316992" y="165602"/>
                </a:moveTo>
                <a:lnTo>
                  <a:pt x="6581" y="318607"/>
                </a:lnTo>
                <a:lnTo>
                  <a:pt x="28441" y="506602"/>
                </a:lnTo>
                <a:close/>
                <a:moveTo>
                  <a:pt x="345409" y="157391"/>
                </a:moveTo>
                <a:lnTo>
                  <a:pt x="257970" y="441022"/>
                </a:lnTo>
                <a:lnTo>
                  <a:pt x="139927" y="834500"/>
                </a:lnTo>
                <a:lnTo>
                  <a:pt x="415361" y="432278"/>
                </a:lnTo>
                <a:lnTo>
                  <a:pt x="546520" y="244284"/>
                </a:lnTo>
                <a:lnTo>
                  <a:pt x="445965" y="200852"/>
                </a:lnTo>
                <a:close/>
                <a:moveTo>
                  <a:pt x="1090404" y="156886"/>
                </a:moveTo>
                <a:lnTo>
                  <a:pt x="923740" y="183076"/>
                </a:lnTo>
                <a:lnTo>
                  <a:pt x="1353560" y="362327"/>
                </a:lnTo>
                <a:close/>
                <a:moveTo>
                  <a:pt x="373827" y="156886"/>
                </a:moveTo>
                <a:lnTo>
                  <a:pt x="553078" y="235540"/>
                </a:lnTo>
                <a:lnTo>
                  <a:pt x="846000" y="183076"/>
                </a:lnTo>
                <a:close/>
                <a:moveTo>
                  <a:pt x="1318088" y="26231"/>
                </a:moveTo>
                <a:lnTo>
                  <a:pt x="1396610" y="371071"/>
                </a:lnTo>
                <a:lnTo>
                  <a:pt x="1435700" y="292375"/>
                </a:lnTo>
                <a:lnTo>
                  <a:pt x="1475018" y="213881"/>
                </a:lnTo>
                <a:close/>
                <a:moveTo>
                  <a:pt x="1326851" y="17488"/>
                </a:moveTo>
                <a:lnTo>
                  <a:pt x="1379238" y="83067"/>
                </a:lnTo>
                <a:lnTo>
                  <a:pt x="1461902" y="174792"/>
                </a:lnTo>
                <a:lnTo>
                  <a:pt x="1392267" y="39347"/>
                </a:lnTo>
                <a:close/>
                <a:moveTo>
                  <a:pt x="874828" y="17488"/>
                </a:moveTo>
                <a:lnTo>
                  <a:pt x="905866" y="174792"/>
                </a:lnTo>
                <a:lnTo>
                  <a:pt x="950030" y="170449"/>
                </a:lnTo>
                <a:lnTo>
                  <a:pt x="1077097" y="148647"/>
                </a:lnTo>
                <a:lnTo>
                  <a:pt x="980701" y="83067"/>
                </a:lnTo>
                <a:close/>
                <a:moveTo>
                  <a:pt x="1304943" y="13115"/>
                </a:moveTo>
                <a:lnTo>
                  <a:pt x="1204165" y="83067"/>
                </a:lnTo>
                <a:lnTo>
                  <a:pt x="1103387" y="153019"/>
                </a:lnTo>
                <a:lnTo>
                  <a:pt x="1387924" y="375443"/>
                </a:lnTo>
                <a:close/>
                <a:moveTo>
                  <a:pt x="892461" y="13115"/>
                </a:moveTo>
                <a:lnTo>
                  <a:pt x="1094624" y="144275"/>
                </a:lnTo>
                <a:lnTo>
                  <a:pt x="1287417" y="13115"/>
                </a:lnTo>
                <a:close/>
                <a:moveTo>
                  <a:pt x="861712" y="13115"/>
                </a:moveTo>
                <a:lnTo>
                  <a:pt x="372051" y="148647"/>
                </a:lnTo>
                <a:lnTo>
                  <a:pt x="896929" y="174792"/>
                </a:lnTo>
                <a:lnTo>
                  <a:pt x="874828" y="65579"/>
                </a:lnTo>
                <a:close/>
                <a:moveTo>
                  <a:pt x="863332" y="0"/>
                </a:moveTo>
                <a:cubicBezTo>
                  <a:pt x="866943" y="0"/>
                  <a:pt x="868387" y="0"/>
                  <a:pt x="867665" y="0"/>
                </a:cubicBezTo>
                <a:lnTo>
                  <a:pt x="871998" y="0"/>
                </a:lnTo>
                <a:lnTo>
                  <a:pt x="1313710" y="0"/>
                </a:lnTo>
                <a:lnTo>
                  <a:pt x="1396610" y="30505"/>
                </a:lnTo>
                <a:cubicBezTo>
                  <a:pt x="1400230" y="29779"/>
                  <a:pt x="1401678" y="31231"/>
                  <a:pt x="1400954" y="34863"/>
                </a:cubicBezTo>
                <a:lnTo>
                  <a:pt x="1488135" y="204973"/>
                </a:lnTo>
                <a:lnTo>
                  <a:pt x="1488135" y="209349"/>
                </a:lnTo>
                <a:cubicBezTo>
                  <a:pt x="1488135" y="209258"/>
                  <a:pt x="1488135" y="209440"/>
                  <a:pt x="1488135" y="209896"/>
                </a:cubicBezTo>
                <a:cubicBezTo>
                  <a:pt x="1488135" y="210352"/>
                  <a:pt x="1488135" y="211629"/>
                  <a:pt x="1488135" y="213726"/>
                </a:cubicBezTo>
                <a:lnTo>
                  <a:pt x="1431356" y="650877"/>
                </a:lnTo>
                <a:lnTo>
                  <a:pt x="1468051" y="1297929"/>
                </a:lnTo>
                <a:lnTo>
                  <a:pt x="1463644" y="1853170"/>
                </a:lnTo>
                <a:lnTo>
                  <a:pt x="1406023" y="2150465"/>
                </a:lnTo>
                <a:lnTo>
                  <a:pt x="1448787" y="2216159"/>
                </a:lnTo>
                <a:lnTo>
                  <a:pt x="1453158" y="2220533"/>
                </a:lnTo>
                <a:lnTo>
                  <a:pt x="1444415" y="2469892"/>
                </a:lnTo>
                <a:lnTo>
                  <a:pt x="1444415" y="2474267"/>
                </a:lnTo>
                <a:lnTo>
                  <a:pt x="1435700" y="2942047"/>
                </a:lnTo>
                <a:cubicBezTo>
                  <a:pt x="1435790" y="2942228"/>
                  <a:pt x="1435609" y="2942950"/>
                  <a:pt x="1435157" y="2944215"/>
                </a:cubicBezTo>
                <a:cubicBezTo>
                  <a:pt x="1434704" y="2945480"/>
                  <a:pt x="1433438" y="2946202"/>
                  <a:pt x="1431356" y="2946383"/>
                </a:cubicBezTo>
                <a:lnTo>
                  <a:pt x="1113258" y="2972396"/>
                </a:lnTo>
                <a:lnTo>
                  <a:pt x="1108896" y="2972396"/>
                </a:lnTo>
                <a:lnTo>
                  <a:pt x="995486" y="2972396"/>
                </a:lnTo>
                <a:lnTo>
                  <a:pt x="777391" y="3003000"/>
                </a:lnTo>
                <a:cubicBezTo>
                  <a:pt x="776664" y="3003000"/>
                  <a:pt x="773756" y="3003000"/>
                  <a:pt x="768667" y="3003000"/>
                </a:cubicBezTo>
                <a:lnTo>
                  <a:pt x="577124" y="2946383"/>
                </a:lnTo>
                <a:cubicBezTo>
                  <a:pt x="575029" y="2944396"/>
                  <a:pt x="573754" y="2942950"/>
                  <a:pt x="573299" y="2942047"/>
                </a:cubicBezTo>
                <a:cubicBezTo>
                  <a:pt x="572843" y="2941144"/>
                  <a:pt x="572661" y="2939699"/>
                  <a:pt x="572752" y="2937712"/>
                </a:cubicBezTo>
                <a:lnTo>
                  <a:pt x="616472" y="2732374"/>
                </a:lnTo>
                <a:lnTo>
                  <a:pt x="577124" y="2032421"/>
                </a:lnTo>
                <a:cubicBezTo>
                  <a:pt x="577124" y="2033149"/>
                  <a:pt x="577124" y="2031692"/>
                  <a:pt x="577124" y="2028049"/>
                </a:cubicBezTo>
                <a:lnTo>
                  <a:pt x="629393" y="1853704"/>
                </a:lnTo>
                <a:lnTo>
                  <a:pt x="607728" y="1459945"/>
                </a:lnTo>
                <a:lnTo>
                  <a:pt x="594612" y="948480"/>
                </a:lnTo>
                <a:lnTo>
                  <a:pt x="594612" y="944102"/>
                </a:lnTo>
                <a:cubicBezTo>
                  <a:pt x="594612" y="944193"/>
                  <a:pt x="594612" y="944010"/>
                  <a:pt x="594612" y="943554"/>
                </a:cubicBezTo>
                <a:cubicBezTo>
                  <a:pt x="594612" y="943098"/>
                  <a:pt x="594612" y="941821"/>
                  <a:pt x="594612" y="939723"/>
                </a:cubicBezTo>
                <a:lnTo>
                  <a:pt x="620805" y="733945"/>
                </a:lnTo>
                <a:lnTo>
                  <a:pt x="131183" y="869671"/>
                </a:lnTo>
                <a:lnTo>
                  <a:pt x="126811" y="874050"/>
                </a:lnTo>
                <a:cubicBezTo>
                  <a:pt x="126902" y="874232"/>
                  <a:pt x="126720" y="874962"/>
                  <a:pt x="126264" y="876239"/>
                </a:cubicBezTo>
                <a:cubicBezTo>
                  <a:pt x="125809" y="877516"/>
                  <a:pt x="124534" y="878246"/>
                  <a:pt x="122439" y="878428"/>
                </a:cubicBezTo>
                <a:lnTo>
                  <a:pt x="118067" y="874050"/>
                </a:lnTo>
                <a:lnTo>
                  <a:pt x="21883" y="520077"/>
                </a:lnTo>
                <a:lnTo>
                  <a:pt x="23" y="314384"/>
                </a:lnTo>
                <a:cubicBezTo>
                  <a:pt x="-68" y="312287"/>
                  <a:pt x="115" y="311011"/>
                  <a:pt x="570" y="310554"/>
                </a:cubicBezTo>
                <a:cubicBezTo>
                  <a:pt x="1025" y="310099"/>
                  <a:pt x="2301" y="309916"/>
                  <a:pt x="4395" y="310007"/>
                </a:cubicBezTo>
                <a:lnTo>
                  <a:pt x="332294" y="152528"/>
                </a:lnTo>
                <a:lnTo>
                  <a:pt x="336665" y="148170"/>
                </a:lnTo>
                <a:lnTo>
                  <a:pt x="341037" y="148170"/>
                </a:lnTo>
                <a:close/>
              </a:path>
            </a:pathLst>
          </a:custGeom>
          <a:solidFill>
            <a:srgbClr val="0070C0"/>
          </a:solidFill>
          <a:ln w="1270">
            <a:solidFill>
              <a:srgbClr val="0070C0"/>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34400" dirty="0">
              <a:solidFill>
                <a:srgbClr val="0070C0"/>
              </a:solidFill>
              <a:latin typeface="POLYA Regular" panose="00000500000000000000" pitchFamily="50" charset="0"/>
            </a:endParaRPr>
          </a:p>
        </p:txBody>
      </p:sp>
      <p:sp>
        <p:nvSpPr>
          <p:cNvPr id="8" name="矩形 7"/>
          <p:cNvSpPr/>
          <p:nvPr/>
        </p:nvSpPr>
        <p:spPr>
          <a:xfrm>
            <a:off x="4138858" y="1950645"/>
            <a:ext cx="3887642" cy="1015663"/>
          </a:xfrm>
          <a:prstGeom prst="rect">
            <a:avLst/>
          </a:prstGeom>
        </p:spPr>
        <p:txBody>
          <a:bodyPr wrap="square">
            <a:spAutoFit/>
          </a:bodyPr>
          <a:lstStyle/>
          <a:p>
            <a:pPr algn="ctr"/>
            <a:r>
              <a:rPr lang="zh-CN" altLang="en-US" sz="6000" dirty="0" smtClean="0">
                <a:solidFill>
                  <a:srgbClr val="0070C0"/>
                </a:solidFill>
              </a:rPr>
              <a:t>研究概述</a:t>
            </a:r>
            <a:endParaRPr lang="en-US" altLang="zh-CN" sz="6000" dirty="0" smtClean="0">
              <a:solidFill>
                <a:srgbClr val="0070C0"/>
              </a:solidFill>
            </a:endParaRPr>
          </a:p>
        </p:txBody>
      </p:sp>
      <p:sp>
        <p:nvSpPr>
          <p:cNvPr id="9" name="矩形 8"/>
          <p:cNvSpPr/>
          <p:nvPr/>
        </p:nvSpPr>
        <p:spPr>
          <a:xfrm>
            <a:off x="4138858" y="3258787"/>
            <a:ext cx="4948239" cy="2062103"/>
          </a:xfrm>
          <a:prstGeom prst="rect">
            <a:avLst/>
          </a:prstGeom>
        </p:spPr>
        <p:txBody>
          <a:bodyPr wrap="square">
            <a:spAutoFit/>
          </a:bodyPr>
          <a:lstStyle/>
          <a:p>
            <a:r>
              <a:rPr lang="zh-CN" altLang="en-US" sz="1600" dirty="0">
                <a:solidFill>
                  <a:srgbClr val="0070C0"/>
                </a:solidFill>
              </a:rPr>
              <a:t>项目创作</a:t>
            </a:r>
            <a:r>
              <a:rPr lang="zh-CN" altLang="en-US" sz="1600" dirty="0" smtClean="0">
                <a:solidFill>
                  <a:srgbClr val="0070C0"/>
                </a:solidFill>
              </a:rPr>
              <a:t>背景：</a:t>
            </a:r>
            <a:endParaRPr lang="en-US" altLang="zh-CN" sz="1600" dirty="0" smtClean="0">
              <a:solidFill>
                <a:srgbClr val="0070C0"/>
              </a:solidFill>
            </a:endParaRPr>
          </a:p>
          <a:p>
            <a:r>
              <a:rPr lang="en-US" altLang="zh-CN" sz="1600" dirty="0" smtClean="0">
                <a:solidFill>
                  <a:srgbClr val="0070C0"/>
                </a:solidFill>
              </a:rPr>
              <a:t>.</a:t>
            </a:r>
            <a:r>
              <a:rPr lang="zh-CN" altLang="en-US" sz="1600" dirty="0" smtClean="0">
                <a:solidFill>
                  <a:srgbClr val="0070C0"/>
                </a:solidFill>
              </a:rPr>
              <a:t>在这世界充满着很多生活水平中上的人，不忧吃不饱，只忧吃的是否健康，而现在的生活节奏又变得很快，在外吃饭买零食的时间又不是特别的多，每天下班回到家又不愿意出去了，这时想要吃得健康，吃得好，又想新鲜的小伙伴就可以选择甫田网了，甫田网提供高质量的食材，而且对物流的运输速度非常严格。定做到 快、鲜、好。</a:t>
            </a:r>
            <a:endParaRPr lang="en-US" altLang="zh-CN" sz="1600" dirty="0">
              <a:solidFill>
                <a:srgbClr val="0070C0"/>
              </a:solidFill>
            </a:endParaRPr>
          </a:p>
        </p:txBody>
      </p:sp>
      <p:pic>
        <p:nvPicPr>
          <p:cNvPr id="3" name="图片 2" descr="翡翠教育1 (2)"/>
          <p:cNvPicPr>
            <a:picLocks noChangeAspect="1"/>
          </p:cNvPicPr>
          <p:nvPr/>
        </p:nvPicPr>
        <p:blipFill>
          <a:blip r:embed="rId3"/>
          <a:srcRect/>
          <a:stretch>
            <a:fillRect/>
          </a:stretch>
        </p:blipFill>
        <p:spPr>
          <a:xfrm>
            <a:off x="86360" y="102235"/>
            <a:ext cx="1966595" cy="541020"/>
          </a:xfrm>
          <a:prstGeom prst="rect">
            <a:avLst/>
          </a:prstGeom>
        </p:spPr>
      </p:pic>
      <p:sp>
        <p:nvSpPr>
          <p:cNvPr id="2" name="文本框 1"/>
          <p:cNvSpPr txBox="1"/>
          <p:nvPr/>
        </p:nvSpPr>
        <p:spPr>
          <a:xfrm>
            <a:off x="2081530" y="156210"/>
            <a:ext cx="2234565" cy="398780"/>
          </a:xfrm>
          <a:prstGeom prst="rect">
            <a:avLst/>
          </a:prstGeom>
          <a:noFill/>
        </p:spPr>
        <p:txBody>
          <a:bodyPr wrap="square" rtlCol="0">
            <a:spAutoFit/>
          </a:bodyPr>
          <a:lstStyle/>
          <a:p>
            <a:r>
              <a:rPr lang="zh-CN" altLang="en-US" sz="2000">
                <a:latin typeface="Malgun Gothic" panose="020B0503020000020004" charset="-127"/>
                <a:ea typeface="Malgun Gothic" panose="020B0503020000020004" charset="-127"/>
              </a:rPr>
              <a:t>广州联核攻源校区</a:t>
            </a:r>
          </a:p>
        </p:txBody>
      </p:sp>
      <p:cxnSp>
        <p:nvCxnSpPr>
          <p:cNvPr id="6" name="直接连接符 5"/>
          <p:cNvCxnSpPr/>
          <p:nvPr/>
        </p:nvCxnSpPr>
        <p:spPr>
          <a:xfrm flipH="1">
            <a:off x="2104390" y="175260"/>
            <a:ext cx="2540" cy="37719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a:spLocks noChangeAspect="1"/>
          </p:cNvSpPr>
          <p:nvPr/>
        </p:nvSpPr>
        <p:spPr>
          <a:xfrm>
            <a:off x="2077387" y="1957764"/>
            <a:ext cx="2581037" cy="3240000"/>
          </a:xfrm>
          <a:custGeom>
            <a:avLst/>
            <a:gdLst/>
            <a:ahLst/>
            <a:cxnLst/>
            <a:rect l="l" t="t" r="r" b="b"/>
            <a:pathLst>
              <a:path w="2431638" h="3052458">
                <a:moveTo>
                  <a:pt x="2416746" y="2881951"/>
                </a:moveTo>
                <a:lnTo>
                  <a:pt x="2377398" y="2938787"/>
                </a:lnTo>
                <a:lnTo>
                  <a:pt x="2311818" y="3034970"/>
                </a:lnTo>
                <a:lnTo>
                  <a:pt x="2390514" y="2999994"/>
                </a:lnTo>
                <a:close/>
                <a:moveTo>
                  <a:pt x="519856" y="2855719"/>
                </a:moveTo>
                <a:lnTo>
                  <a:pt x="493624" y="2947531"/>
                </a:lnTo>
                <a:lnTo>
                  <a:pt x="467392" y="3043714"/>
                </a:lnTo>
                <a:lnTo>
                  <a:pt x="834638" y="3013110"/>
                </a:lnTo>
                <a:close/>
                <a:moveTo>
                  <a:pt x="511112" y="2855719"/>
                </a:moveTo>
                <a:lnTo>
                  <a:pt x="34566" y="2999994"/>
                </a:lnTo>
                <a:lnTo>
                  <a:pt x="454276" y="3043714"/>
                </a:lnTo>
                <a:lnTo>
                  <a:pt x="489252" y="2921299"/>
                </a:lnTo>
                <a:close/>
                <a:moveTo>
                  <a:pt x="1826120" y="2847385"/>
                </a:moveTo>
                <a:lnTo>
                  <a:pt x="1646869" y="2947941"/>
                </a:lnTo>
                <a:lnTo>
                  <a:pt x="1576917" y="2987288"/>
                </a:lnTo>
                <a:lnTo>
                  <a:pt x="2258945" y="3039752"/>
                </a:lnTo>
                <a:close/>
                <a:moveTo>
                  <a:pt x="1005145" y="2759131"/>
                </a:moveTo>
                <a:lnTo>
                  <a:pt x="1223743" y="3026226"/>
                </a:lnTo>
                <a:lnTo>
                  <a:pt x="1534153" y="2986878"/>
                </a:lnTo>
                <a:close/>
                <a:moveTo>
                  <a:pt x="992029" y="2759131"/>
                </a:moveTo>
                <a:lnTo>
                  <a:pt x="865242" y="3013110"/>
                </a:lnTo>
                <a:lnTo>
                  <a:pt x="1210628" y="3026226"/>
                </a:lnTo>
                <a:lnTo>
                  <a:pt x="1162536" y="2965019"/>
                </a:lnTo>
                <a:close/>
                <a:moveTo>
                  <a:pt x="620411" y="2699146"/>
                </a:moveTo>
                <a:lnTo>
                  <a:pt x="856498" y="3009148"/>
                </a:lnTo>
                <a:lnTo>
                  <a:pt x="978913" y="2751456"/>
                </a:lnTo>
                <a:close/>
                <a:moveTo>
                  <a:pt x="607295" y="2697626"/>
                </a:moveTo>
                <a:lnTo>
                  <a:pt x="528599" y="2842603"/>
                </a:lnTo>
                <a:lnTo>
                  <a:pt x="830266" y="2999994"/>
                </a:lnTo>
                <a:lnTo>
                  <a:pt x="839010" y="3004366"/>
                </a:lnTo>
                <a:close/>
                <a:moveTo>
                  <a:pt x="1594815" y="2681709"/>
                </a:moveTo>
                <a:lnTo>
                  <a:pt x="1581699" y="2799408"/>
                </a:lnTo>
                <a:lnTo>
                  <a:pt x="1564332" y="2978544"/>
                </a:lnTo>
                <a:lnTo>
                  <a:pt x="1581699" y="2969800"/>
                </a:lnTo>
                <a:lnTo>
                  <a:pt x="1809042" y="2838641"/>
                </a:lnTo>
                <a:close/>
                <a:moveTo>
                  <a:pt x="240049" y="2671276"/>
                </a:moveTo>
                <a:lnTo>
                  <a:pt x="161354" y="2697626"/>
                </a:lnTo>
                <a:lnTo>
                  <a:pt x="69542" y="2728379"/>
                </a:lnTo>
                <a:lnTo>
                  <a:pt x="12706" y="2982507"/>
                </a:lnTo>
                <a:lnTo>
                  <a:pt x="21450" y="2973763"/>
                </a:lnTo>
                <a:close/>
                <a:moveTo>
                  <a:pt x="273249" y="2668339"/>
                </a:moveTo>
                <a:lnTo>
                  <a:pt x="514137" y="2838641"/>
                </a:lnTo>
                <a:lnTo>
                  <a:pt x="597595" y="2694366"/>
                </a:lnTo>
                <a:close/>
                <a:moveTo>
                  <a:pt x="257537" y="2666904"/>
                </a:moveTo>
                <a:lnTo>
                  <a:pt x="17078" y="2995622"/>
                </a:lnTo>
                <a:lnTo>
                  <a:pt x="500787" y="2843013"/>
                </a:lnTo>
                <a:lnTo>
                  <a:pt x="340605" y="2723985"/>
                </a:lnTo>
                <a:close/>
                <a:moveTo>
                  <a:pt x="2075732" y="2655553"/>
                </a:moveTo>
                <a:lnTo>
                  <a:pt x="2294331" y="3035380"/>
                </a:lnTo>
                <a:lnTo>
                  <a:pt x="2355538" y="2947941"/>
                </a:lnTo>
                <a:lnTo>
                  <a:pt x="2416746" y="2860501"/>
                </a:lnTo>
                <a:lnTo>
                  <a:pt x="2206891" y="2734020"/>
                </a:lnTo>
                <a:close/>
                <a:moveTo>
                  <a:pt x="2058244" y="2646821"/>
                </a:moveTo>
                <a:lnTo>
                  <a:pt x="1830901" y="2838641"/>
                </a:lnTo>
                <a:lnTo>
                  <a:pt x="2281215" y="3035380"/>
                </a:lnTo>
                <a:lnTo>
                  <a:pt x="2193775" y="2886733"/>
                </a:lnTo>
                <a:close/>
                <a:moveTo>
                  <a:pt x="2040756" y="2642449"/>
                </a:moveTo>
                <a:lnTo>
                  <a:pt x="1607931" y="2681709"/>
                </a:lnTo>
                <a:lnTo>
                  <a:pt x="1822157" y="2834282"/>
                </a:lnTo>
                <a:lnTo>
                  <a:pt x="2005780" y="2677349"/>
                </a:lnTo>
                <a:close/>
                <a:moveTo>
                  <a:pt x="1223743" y="2616217"/>
                </a:moveTo>
                <a:lnTo>
                  <a:pt x="1053236" y="2716583"/>
                </a:lnTo>
                <a:lnTo>
                  <a:pt x="1000773" y="2747097"/>
                </a:lnTo>
                <a:lnTo>
                  <a:pt x="1538526" y="2974172"/>
                </a:lnTo>
                <a:close/>
                <a:moveTo>
                  <a:pt x="1324299" y="2550637"/>
                </a:moveTo>
                <a:lnTo>
                  <a:pt x="1437970" y="2760175"/>
                </a:lnTo>
                <a:lnTo>
                  <a:pt x="1556013" y="2969800"/>
                </a:lnTo>
                <a:lnTo>
                  <a:pt x="1573501" y="2751456"/>
                </a:lnTo>
                <a:lnTo>
                  <a:pt x="1582167" y="2677349"/>
                </a:lnTo>
                <a:lnTo>
                  <a:pt x="1451086" y="2611845"/>
                </a:lnTo>
                <a:close/>
                <a:moveTo>
                  <a:pt x="1311183" y="2546265"/>
                </a:moveTo>
                <a:lnTo>
                  <a:pt x="1271835" y="2576869"/>
                </a:lnTo>
                <a:lnTo>
                  <a:pt x="1232487" y="2607473"/>
                </a:lnTo>
                <a:lnTo>
                  <a:pt x="1534153" y="2952859"/>
                </a:lnTo>
                <a:close/>
                <a:moveTo>
                  <a:pt x="12706" y="2463198"/>
                </a:moveTo>
                <a:lnTo>
                  <a:pt x="65170" y="2720942"/>
                </a:lnTo>
                <a:lnTo>
                  <a:pt x="244421" y="2659912"/>
                </a:lnTo>
                <a:lnTo>
                  <a:pt x="113262" y="2546265"/>
                </a:lnTo>
                <a:close/>
                <a:moveTo>
                  <a:pt x="1822157" y="2454454"/>
                </a:moveTo>
                <a:lnTo>
                  <a:pt x="1603712" y="2668631"/>
                </a:lnTo>
                <a:lnTo>
                  <a:pt x="2040756" y="2633705"/>
                </a:lnTo>
                <a:lnTo>
                  <a:pt x="1988293" y="2589985"/>
                </a:lnTo>
                <a:close/>
                <a:moveTo>
                  <a:pt x="790918" y="2435190"/>
                </a:moveTo>
                <a:lnTo>
                  <a:pt x="476136" y="2570721"/>
                </a:lnTo>
                <a:lnTo>
                  <a:pt x="279397" y="2653788"/>
                </a:lnTo>
                <a:lnTo>
                  <a:pt x="406184" y="2666904"/>
                </a:lnTo>
                <a:lnTo>
                  <a:pt x="607295" y="2680053"/>
                </a:lnTo>
                <a:lnTo>
                  <a:pt x="655387" y="2614441"/>
                </a:lnTo>
                <a:close/>
                <a:moveTo>
                  <a:pt x="847754" y="2427498"/>
                </a:moveTo>
                <a:lnTo>
                  <a:pt x="1166908" y="2576637"/>
                </a:lnTo>
                <a:lnTo>
                  <a:pt x="987657" y="2445044"/>
                </a:lnTo>
                <a:close/>
                <a:moveTo>
                  <a:pt x="825894" y="2427498"/>
                </a:moveTo>
                <a:lnTo>
                  <a:pt x="992029" y="2738086"/>
                </a:lnTo>
                <a:lnTo>
                  <a:pt x="1101328" y="2672642"/>
                </a:lnTo>
                <a:lnTo>
                  <a:pt x="1210263" y="2607343"/>
                </a:lnTo>
                <a:close/>
                <a:moveTo>
                  <a:pt x="812778" y="2427498"/>
                </a:moveTo>
                <a:lnTo>
                  <a:pt x="616039" y="2685622"/>
                </a:lnTo>
                <a:lnTo>
                  <a:pt x="978913" y="2738086"/>
                </a:lnTo>
                <a:close/>
                <a:moveTo>
                  <a:pt x="1210263" y="2388020"/>
                </a:moveTo>
                <a:lnTo>
                  <a:pt x="1315287" y="2532773"/>
                </a:lnTo>
                <a:lnTo>
                  <a:pt x="1538935" y="2642434"/>
                </a:lnTo>
                <a:lnTo>
                  <a:pt x="1324058" y="2475749"/>
                </a:lnTo>
                <a:close/>
                <a:moveTo>
                  <a:pt x="1188707" y="2379247"/>
                </a:moveTo>
                <a:lnTo>
                  <a:pt x="1227582" y="2594183"/>
                </a:lnTo>
                <a:lnTo>
                  <a:pt x="1306516" y="2532773"/>
                </a:lnTo>
                <a:close/>
                <a:moveTo>
                  <a:pt x="1197330" y="2366088"/>
                </a:moveTo>
                <a:lnTo>
                  <a:pt x="1587812" y="2668339"/>
                </a:lnTo>
                <a:lnTo>
                  <a:pt x="1701518" y="2559092"/>
                </a:lnTo>
                <a:lnTo>
                  <a:pt x="1810818" y="2449430"/>
                </a:lnTo>
                <a:close/>
                <a:moveTo>
                  <a:pt x="1171280" y="2366088"/>
                </a:moveTo>
                <a:lnTo>
                  <a:pt x="1031377" y="2427498"/>
                </a:lnTo>
                <a:lnTo>
                  <a:pt x="1000773" y="2440658"/>
                </a:lnTo>
                <a:lnTo>
                  <a:pt x="1166908" y="2559092"/>
                </a:lnTo>
                <a:lnTo>
                  <a:pt x="1214575" y="2594183"/>
                </a:lnTo>
                <a:lnTo>
                  <a:pt x="1197330" y="2502068"/>
                </a:lnTo>
                <a:close/>
                <a:moveTo>
                  <a:pt x="2234899" y="2357314"/>
                </a:moveTo>
                <a:lnTo>
                  <a:pt x="2068764" y="2638048"/>
                </a:lnTo>
                <a:lnTo>
                  <a:pt x="2418522" y="2847385"/>
                </a:lnTo>
                <a:lnTo>
                  <a:pt x="2326711" y="2602956"/>
                </a:lnTo>
                <a:close/>
                <a:moveTo>
                  <a:pt x="2221783" y="2352833"/>
                </a:moveTo>
                <a:lnTo>
                  <a:pt x="1837049" y="2449430"/>
                </a:lnTo>
                <a:lnTo>
                  <a:pt x="1985697" y="2567865"/>
                </a:lnTo>
                <a:lnTo>
                  <a:pt x="2055648" y="2629275"/>
                </a:lnTo>
                <a:close/>
                <a:moveTo>
                  <a:pt x="2379174" y="2321518"/>
                </a:moveTo>
                <a:lnTo>
                  <a:pt x="2243643" y="2348352"/>
                </a:lnTo>
                <a:lnTo>
                  <a:pt x="2409778" y="2790549"/>
                </a:lnTo>
                <a:lnTo>
                  <a:pt x="2418522" y="2821153"/>
                </a:lnTo>
                <a:close/>
                <a:moveTo>
                  <a:pt x="664131" y="2312774"/>
                </a:moveTo>
                <a:lnTo>
                  <a:pt x="742826" y="2361701"/>
                </a:lnTo>
                <a:lnTo>
                  <a:pt x="817150" y="2409952"/>
                </a:lnTo>
                <a:lnTo>
                  <a:pt x="943937" y="2427498"/>
                </a:lnTo>
                <a:lnTo>
                  <a:pt x="773430" y="2357314"/>
                </a:lnTo>
                <a:close/>
                <a:moveTo>
                  <a:pt x="2003184" y="2290915"/>
                </a:moveTo>
                <a:lnTo>
                  <a:pt x="1867653" y="2409952"/>
                </a:lnTo>
                <a:lnTo>
                  <a:pt x="1841421" y="2436271"/>
                </a:lnTo>
                <a:lnTo>
                  <a:pt x="2213039" y="2343870"/>
                </a:lnTo>
                <a:close/>
                <a:moveTo>
                  <a:pt x="1985697" y="2290915"/>
                </a:moveTo>
                <a:lnTo>
                  <a:pt x="1223197" y="2357314"/>
                </a:lnTo>
                <a:lnTo>
                  <a:pt x="1819562" y="2440658"/>
                </a:lnTo>
                <a:lnTo>
                  <a:pt x="1915745" y="2352833"/>
                </a:lnTo>
                <a:close/>
                <a:moveTo>
                  <a:pt x="607295" y="2290915"/>
                </a:moveTo>
                <a:lnTo>
                  <a:pt x="275025" y="2646821"/>
                </a:lnTo>
                <a:lnTo>
                  <a:pt x="799662" y="2418725"/>
                </a:lnTo>
                <a:lnTo>
                  <a:pt x="646643" y="2317146"/>
                </a:lnTo>
                <a:close/>
                <a:moveTo>
                  <a:pt x="330084" y="2225335"/>
                </a:moveTo>
                <a:lnTo>
                  <a:pt x="10930" y="2444753"/>
                </a:lnTo>
                <a:lnTo>
                  <a:pt x="32790" y="2466613"/>
                </a:lnTo>
                <a:lnTo>
                  <a:pt x="247017" y="2650236"/>
                </a:lnTo>
                <a:close/>
                <a:moveTo>
                  <a:pt x="312597" y="2225335"/>
                </a:moveTo>
                <a:lnTo>
                  <a:pt x="63394" y="2295286"/>
                </a:lnTo>
                <a:lnTo>
                  <a:pt x="15302" y="2431637"/>
                </a:lnTo>
                <a:close/>
                <a:moveTo>
                  <a:pt x="343200" y="2216591"/>
                </a:moveTo>
                <a:lnTo>
                  <a:pt x="325712" y="2304030"/>
                </a:lnTo>
                <a:lnTo>
                  <a:pt x="264505" y="2641492"/>
                </a:lnTo>
                <a:lnTo>
                  <a:pt x="596775" y="2286543"/>
                </a:lnTo>
                <a:close/>
                <a:moveTo>
                  <a:pt x="907568" y="2207847"/>
                </a:moveTo>
                <a:lnTo>
                  <a:pt x="925493" y="2251567"/>
                </a:lnTo>
                <a:lnTo>
                  <a:pt x="991284" y="2431637"/>
                </a:lnTo>
                <a:lnTo>
                  <a:pt x="1136023" y="2370430"/>
                </a:lnTo>
                <a:lnTo>
                  <a:pt x="1166725" y="2357314"/>
                </a:lnTo>
                <a:close/>
                <a:moveTo>
                  <a:pt x="894124" y="2203475"/>
                </a:moveTo>
                <a:lnTo>
                  <a:pt x="627379" y="2286543"/>
                </a:lnTo>
                <a:lnTo>
                  <a:pt x="978125" y="2431637"/>
                </a:lnTo>
                <a:close/>
                <a:moveTo>
                  <a:pt x="1656022" y="1976132"/>
                </a:moveTo>
                <a:lnTo>
                  <a:pt x="912049" y="2199103"/>
                </a:lnTo>
                <a:lnTo>
                  <a:pt x="1179884" y="2352833"/>
                </a:lnTo>
                <a:close/>
                <a:moveTo>
                  <a:pt x="1280161" y="1879949"/>
                </a:moveTo>
                <a:lnTo>
                  <a:pt x="925493" y="2181615"/>
                </a:lnTo>
                <a:lnTo>
                  <a:pt x="1664766" y="1963016"/>
                </a:lnTo>
                <a:close/>
                <a:moveTo>
                  <a:pt x="850349" y="1753162"/>
                </a:moveTo>
                <a:lnTo>
                  <a:pt x="351944" y="2207847"/>
                </a:lnTo>
                <a:lnTo>
                  <a:pt x="518079" y="2255939"/>
                </a:lnTo>
                <a:lnTo>
                  <a:pt x="601147" y="2277799"/>
                </a:lnTo>
                <a:lnTo>
                  <a:pt x="692958" y="2085432"/>
                </a:lnTo>
                <a:close/>
                <a:moveTo>
                  <a:pt x="863465" y="1748790"/>
                </a:moveTo>
                <a:lnTo>
                  <a:pt x="614263" y="2273427"/>
                </a:lnTo>
                <a:lnTo>
                  <a:pt x="797886" y="2220963"/>
                </a:lnTo>
                <a:lnTo>
                  <a:pt x="894124" y="2190359"/>
                </a:lnTo>
                <a:lnTo>
                  <a:pt x="889697" y="2116035"/>
                </a:lnTo>
                <a:close/>
                <a:moveTo>
                  <a:pt x="872209" y="1735674"/>
                </a:moveTo>
                <a:lnTo>
                  <a:pt x="885325" y="1958645"/>
                </a:lnTo>
                <a:lnTo>
                  <a:pt x="903086" y="2181615"/>
                </a:lnTo>
                <a:lnTo>
                  <a:pt x="1271481" y="1875577"/>
                </a:lnTo>
                <a:lnTo>
                  <a:pt x="1149181" y="1831857"/>
                </a:lnTo>
                <a:close/>
                <a:moveTo>
                  <a:pt x="969353" y="1687582"/>
                </a:moveTo>
                <a:lnTo>
                  <a:pt x="880953" y="1726930"/>
                </a:lnTo>
                <a:lnTo>
                  <a:pt x="1223743" y="1844973"/>
                </a:lnTo>
                <a:lnTo>
                  <a:pt x="1065846" y="1748790"/>
                </a:lnTo>
                <a:close/>
                <a:moveTo>
                  <a:pt x="1782818" y="1579512"/>
                </a:moveTo>
                <a:lnTo>
                  <a:pt x="1293695" y="1872435"/>
                </a:lnTo>
                <a:lnTo>
                  <a:pt x="1686743" y="1955502"/>
                </a:lnTo>
                <a:lnTo>
                  <a:pt x="1717313" y="1828715"/>
                </a:lnTo>
                <a:close/>
                <a:moveTo>
                  <a:pt x="2132568" y="1531421"/>
                </a:moveTo>
                <a:lnTo>
                  <a:pt x="1800298" y="1570768"/>
                </a:lnTo>
                <a:lnTo>
                  <a:pt x="1699844" y="1946758"/>
                </a:lnTo>
                <a:close/>
                <a:moveTo>
                  <a:pt x="1319912" y="1417749"/>
                </a:moveTo>
                <a:lnTo>
                  <a:pt x="983285" y="1684439"/>
                </a:lnTo>
                <a:lnTo>
                  <a:pt x="1276207" y="1863691"/>
                </a:lnTo>
                <a:lnTo>
                  <a:pt x="1293695" y="1684439"/>
                </a:lnTo>
                <a:close/>
                <a:moveTo>
                  <a:pt x="1328159" y="1413377"/>
                </a:moveTo>
                <a:lnTo>
                  <a:pt x="1310651" y="1592628"/>
                </a:lnTo>
                <a:lnTo>
                  <a:pt x="1284501" y="1863691"/>
                </a:lnTo>
                <a:lnTo>
                  <a:pt x="1778988" y="1566396"/>
                </a:lnTo>
                <a:close/>
                <a:moveTo>
                  <a:pt x="1643302" y="1238498"/>
                </a:moveTo>
                <a:lnTo>
                  <a:pt x="1336913" y="1404633"/>
                </a:lnTo>
                <a:lnTo>
                  <a:pt x="1783365" y="1557652"/>
                </a:lnTo>
                <a:lnTo>
                  <a:pt x="1757103" y="1496445"/>
                </a:lnTo>
                <a:close/>
                <a:moveTo>
                  <a:pt x="1503238" y="1203522"/>
                </a:moveTo>
                <a:lnTo>
                  <a:pt x="1345667" y="1387145"/>
                </a:lnTo>
                <a:lnTo>
                  <a:pt x="1472600" y="1321566"/>
                </a:lnTo>
                <a:lnTo>
                  <a:pt x="1634548" y="1234126"/>
                </a:lnTo>
                <a:lnTo>
                  <a:pt x="1538254" y="1212266"/>
                </a:lnTo>
                <a:close/>
                <a:moveTo>
                  <a:pt x="2129146" y="1112101"/>
                </a:moveTo>
                <a:lnTo>
                  <a:pt x="2050361" y="1221010"/>
                </a:lnTo>
                <a:lnTo>
                  <a:pt x="1809627" y="1562024"/>
                </a:lnTo>
                <a:lnTo>
                  <a:pt x="2142301" y="1518305"/>
                </a:lnTo>
                <a:lnTo>
                  <a:pt x="2137913" y="1417749"/>
                </a:lnTo>
                <a:close/>
                <a:moveTo>
                  <a:pt x="2136950" y="1104743"/>
                </a:moveTo>
                <a:lnTo>
                  <a:pt x="2141315" y="1183439"/>
                </a:lnTo>
                <a:lnTo>
                  <a:pt x="2150056" y="1506965"/>
                </a:lnTo>
                <a:lnTo>
                  <a:pt x="2359910" y="1161579"/>
                </a:lnTo>
                <a:lnTo>
                  <a:pt x="2246239" y="1130975"/>
                </a:lnTo>
                <a:close/>
                <a:moveTo>
                  <a:pt x="1761425" y="1056507"/>
                </a:moveTo>
                <a:lnTo>
                  <a:pt x="1730698" y="1109115"/>
                </a:lnTo>
                <a:lnTo>
                  <a:pt x="1656075" y="1231530"/>
                </a:lnTo>
                <a:lnTo>
                  <a:pt x="1752646" y="1463245"/>
                </a:lnTo>
                <a:lnTo>
                  <a:pt x="1787715" y="1533197"/>
                </a:lnTo>
                <a:lnTo>
                  <a:pt x="1770204" y="1249018"/>
                </a:lnTo>
                <a:close/>
                <a:moveTo>
                  <a:pt x="1770204" y="1047570"/>
                </a:moveTo>
                <a:lnTo>
                  <a:pt x="1783350" y="1249018"/>
                </a:lnTo>
                <a:lnTo>
                  <a:pt x="1800811" y="1548908"/>
                </a:lnTo>
                <a:lnTo>
                  <a:pt x="2014718" y="1251614"/>
                </a:lnTo>
                <a:lnTo>
                  <a:pt x="2119488" y="1104743"/>
                </a:lnTo>
                <a:lnTo>
                  <a:pt x="1966698" y="1078511"/>
                </a:lnTo>
                <a:close/>
                <a:moveTo>
                  <a:pt x="777802" y="989709"/>
                </a:moveTo>
                <a:lnTo>
                  <a:pt x="664131" y="1050988"/>
                </a:lnTo>
                <a:lnTo>
                  <a:pt x="554831" y="1112101"/>
                </a:lnTo>
                <a:lnTo>
                  <a:pt x="699107" y="1133571"/>
                </a:lnTo>
                <a:close/>
                <a:moveTo>
                  <a:pt x="1520969" y="932806"/>
                </a:moveTo>
                <a:lnTo>
                  <a:pt x="1507905" y="1151059"/>
                </a:lnTo>
                <a:lnTo>
                  <a:pt x="1507905" y="1194778"/>
                </a:lnTo>
                <a:lnTo>
                  <a:pt x="1538389" y="1203522"/>
                </a:lnTo>
                <a:lnTo>
                  <a:pt x="1638551" y="1221010"/>
                </a:lnTo>
                <a:close/>
                <a:moveTo>
                  <a:pt x="1603712" y="801493"/>
                </a:moveTo>
                <a:lnTo>
                  <a:pt x="1634197" y="1059742"/>
                </a:lnTo>
                <a:lnTo>
                  <a:pt x="1651686" y="1216638"/>
                </a:lnTo>
                <a:lnTo>
                  <a:pt x="1669244" y="1190407"/>
                </a:lnTo>
                <a:lnTo>
                  <a:pt x="1757036" y="1037857"/>
                </a:lnTo>
                <a:close/>
                <a:moveTo>
                  <a:pt x="1586293" y="792738"/>
                </a:moveTo>
                <a:lnTo>
                  <a:pt x="1520969" y="910921"/>
                </a:lnTo>
                <a:lnTo>
                  <a:pt x="1595003" y="1090382"/>
                </a:lnTo>
                <a:lnTo>
                  <a:pt x="1638551" y="1194778"/>
                </a:lnTo>
                <a:close/>
                <a:moveTo>
                  <a:pt x="699107" y="783984"/>
                </a:moveTo>
                <a:lnTo>
                  <a:pt x="602923" y="989709"/>
                </a:lnTo>
                <a:lnTo>
                  <a:pt x="550459" y="1103513"/>
                </a:lnTo>
                <a:lnTo>
                  <a:pt x="782174" y="972200"/>
                </a:lnTo>
                <a:close/>
                <a:moveTo>
                  <a:pt x="685991" y="779607"/>
                </a:moveTo>
                <a:lnTo>
                  <a:pt x="323117" y="919675"/>
                </a:lnTo>
                <a:lnTo>
                  <a:pt x="226933" y="954692"/>
                </a:lnTo>
                <a:lnTo>
                  <a:pt x="532971" y="1107807"/>
                </a:lnTo>
                <a:close/>
                <a:moveTo>
                  <a:pt x="712222" y="775230"/>
                </a:moveTo>
                <a:lnTo>
                  <a:pt x="790918" y="967823"/>
                </a:lnTo>
                <a:lnTo>
                  <a:pt x="943937" y="858395"/>
                </a:lnTo>
                <a:close/>
                <a:moveTo>
                  <a:pt x="2075834" y="639538"/>
                </a:moveTo>
                <a:lnTo>
                  <a:pt x="2136950" y="1091627"/>
                </a:lnTo>
                <a:lnTo>
                  <a:pt x="2272471" y="1126603"/>
                </a:lnTo>
                <a:lnTo>
                  <a:pt x="2355538" y="1146687"/>
                </a:lnTo>
                <a:close/>
                <a:moveTo>
                  <a:pt x="2062738" y="626449"/>
                </a:moveTo>
                <a:lnTo>
                  <a:pt x="1774594" y="1034164"/>
                </a:lnTo>
                <a:lnTo>
                  <a:pt x="2123853" y="1091627"/>
                </a:lnTo>
                <a:close/>
                <a:moveTo>
                  <a:pt x="1743867" y="626449"/>
                </a:moveTo>
                <a:lnTo>
                  <a:pt x="1599358" y="775443"/>
                </a:lnTo>
                <a:lnTo>
                  <a:pt x="1682413" y="906909"/>
                </a:lnTo>
                <a:lnTo>
                  <a:pt x="1757036" y="1020846"/>
                </a:lnTo>
                <a:close/>
                <a:moveTo>
                  <a:pt x="1757036" y="613306"/>
                </a:moveTo>
                <a:lnTo>
                  <a:pt x="1761425" y="714093"/>
                </a:lnTo>
                <a:lnTo>
                  <a:pt x="1770204" y="1025228"/>
                </a:lnTo>
                <a:lnTo>
                  <a:pt x="2058372" y="613306"/>
                </a:lnTo>
                <a:close/>
                <a:moveTo>
                  <a:pt x="82658" y="586104"/>
                </a:moveTo>
                <a:lnTo>
                  <a:pt x="25822" y="682595"/>
                </a:lnTo>
                <a:lnTo>
                  <a:pt x="196329" y="918934"/>
                </a:lnTo>
                <a:lnTo>
                  <a:pt x="148238" y="783403"/>
                </a:lnTo>
                <a:close/>
                <a:moveTo>
                  <a:pt x="2307447" y="559788"/>
                </a:moveTo>
                <a:lnTo>
                  <a:pt x="2228751" y="577332"/>
                </a:lnTo>
                <a:lnTo>
                  <a:pt x="2075732" y="612420"/>
                </a:lnTo>
                <a:lnTo>
                  <a:pt x="2180659" y="800891"/>
                </a:lnTo>
                <a:lnTo>
                  <a:pt x="2359910" y="1124417"/>
                </a:lnTo>
                <a:close/>
                <a:moveTo>
                  <a:pt x="1214453" y="555402"/>
                </a:moveTo>
                <a:lnTo>
                  <a:pt x="1323752" y="752771"/>
                </a:lnTo>
                <a:lnTo>
                  <a:pt x="1481143" y="875214"/>
                </a:lnTo>
                <a:lnTo>
                  <a:pt x="1380588" y="752771"/>
                </a:lnTo>
                <a:close/>
                <a:moveTo>
                  <a:pt x="484880" y="543573"/>
                </a:moveTo>
                <a:lnTo>
                  <a:pt x="253165" y="897484"/>
                </a:lnTo>
                <a:lnTo>
                  <a:pt x="226933" y="941204"/>
                </a:lnTo>
                <a:lnTo>
                  <a:pt x="690363" y="766325"/>
                </a:lnTo>
                <a:lnTo>
                  <a:pt x="493624" y="556525"/>
                </a:lnTo>
                <a:close/>
                <a:moveTo>
                  <a:pt x="471764" y="543573"/>
                </a:moveTo>
                <a:lnTo>
                  <a:pt x="91402" y="578330"/>
                </a:lnTo>
                <a:lnTo>
                  <a:pt x="218189" y="936832"/>
                </a:lnTo>
                <a:close/>
                <a:moveTo>
                  <a:pt x="1210123" y="534938"/>
                </a:moveTo>
                <a:lnTo>
                  <a:pt x="1516119" y="901856"/>
                </a:lnTo>
                <a:lnTo>
                  <a:pt x="1551095" y="836277"/>
                </a:lnTo>
                <a:lnTo>
                  <a:pt x="1586071" y="775069"/>
                </a:lnTo>
                <a:close/>
                <a:moveTo>
                  <a:pt x="1171154" y="534938"/>
                </a:moveTo>
                <a:lnTo>
                  <a:pt x="1118816" y="613306"/>
                </a:lnTo>
                <a:lnTo>
                  <a:pt x="970169" y="845020"/>
                </a:lnTo>
                <a:lnTo>
                  <a:pt x="1145048" y="753209"/>
                </a:lnTo>
                <a:close/>
                <a:moveTo>
                  <a:pt x="983770" y="530785"/>
                </a:moveTo>
                <a:lnTo>
                  <a:pt x="861279" y="635712"/>
                </a:lnTo>
                <a:lnTo>
                  <a:pt x="712632" y="766871"/>
                </a:lnTo>
                <a:lnTo>
                  <a:pt x="830676" y="806219"/>
                </a:lnTo>
                <a:lnTo>
                  <a:pt x="948719" y="849939"/>
                </a:lnTo>
                <a:close/>
                <a:moveTo>
                  <a:pt x="1185625" y="526413"/>
                </a:moveTo>
                <a:lnTo>
                  <a:pt x="1159393" y="710036"/>
                </a:lnTo>
                <a:lnTo>
                  <a:pt x="1155011" y="753756"/>
                </a:lnTo>
                <a:lnTo>
                  <a:pt x="1312413" y="753756"/>
                </a:lnTo>
                <a:lnTo>
                  <a:pt x="1233717" y="618224"/>
                </a:lnTo>
                <a:close/>
                <a:moveTo>
                  <a:pt x="1205793" y="517123"/>
                </a:moveTo>
                <a:lnTo>
                  <a:pt x="1590443" y="766325"/>
                </a:lnTo>
                <a:lnTo>
                  <a:pt x="1739090" y="613306"/>
                </a:lnTo>
                <a:close/>
                <a:moveTo>
                  <a:pt x="78696" y="517123"/>
                </a:moveTo>
                <a:lnTo>
                  <a:pt x="87440" y="569586"/>
                </a:lnTo>
                <a:lnTo>
                  <a:pt x="415338" y="534610"/>
                </a:lnTo>
                <a:close/>
                <a:moveTo>
                  <a:pt x="1171154" y="512760"/>
                </a:moveTo>
                <a:lnTo>
                  <a:pt x="995538" y="521494"/>
                </a:lnTo>
                <a:lnTo>
                  <a:pt x="991142" y="569586"/>
                </a:lnTo>
                <a:lnTo>
                  <a:pt x="964801" y="827533"/>
                </a:lnTo>
                <a:lnTo>
                  <a:pt x="1070258" y="670142"/>
                </a:lnTo>
                <a:close/>
                <a:moveTo>
                  <a:pt x="2189403" y="502784"/>
                </a:moveTo>
                <a:lnTo>
                  <a:pt x="2084476" y="599262"/>
                </a:lnTo>
                <a:lnTo>
                  <a:pt x="2298703" y="551016"/>
                </a:lnTo>
                <a:close/>
                <a:moveTo>
                  <a:pt x="877811" y="306666"/>
                </a:moveTo>
                <a:lnTo>
                  <a:pt x="716116" y="743999"/>
                </a:lnTo>
                <a:lnTo>
                  <a:pt x="960878" y="529086"/>
                </a:lnTo>
                <a:lnTo>
                  <a:pt x="982738" y="511542"/>
                </a:lnTo>
                <a:lnTo>
                  <a:pt x="947762" y="441769"/>
                </a:lnTo>
                <a:close/>
                <a:moveTo>
                  <a:pt x="1367472" y="276159"/>
                </a:moveTo>
                <a:lnTo>
                  <a:pt x="1008970" y="507156"/>
                </a:lnTo>
                <a:lnTo>
                  <a:pt x="1175105" y="502784"/>
                </a:lnTo>
                <a:close/>
                <a:moveTo>
                  <a:pt x="1398076" y="258726"/>
                </a:moveTo>
                <a:lnTo>
                  <a:pt x="1192593" y="502784"/>
                </a:lnTo>
                <a:lnTo>
                  <a:pt x="1734718" y="599262"/>
                </a:lnTo>
                <a:close/>
                <a:moveTo>
                  <a:pt x="1363100" y="258726"/>
                </a:moveTo>
                <a:lnTo>
                  <a:pt x="886555" y="297950"/>
                </a:lnTo>
                <a:lnTo>
                  <a:pt x="939019" y="398188"/>
                </a:lnTo>
                <a:lnTo>
                  <a:pt x="991482" y="502784"/>
                </a:lnTo>
                <a:close/>
                <a:moveTo>
                  <a:pt x="507926" y="245650"/>
                </a:moveTo>
                <a:lnTo>
                  <a:pt x="494790" y="533472"/>
                </a:lnTo>
                <a:lnTo>
                  <a:pt x="685991" y="743999"/>
                </a:lnTo>
                <a:lnTo>
                  <a:pt x="599129" y="494068"/>
                </a:lnTo>
                <a:close/>
                <a:moveTo>
                  <a:pt x="496337" y="229119"/>
                </a:moveTo>
                <a:lnTo>
                  <a:pt x="85254" y="504553"/>
                </a:lnTo>
                <a:lnTo>
                  <a:pt x="478732" y="530621"/>
                </a:lnTo>
                <a:lnTo>
                  <a:pt x="483104" y="430229"/>
                </a:lnTo>
                <a:close/>
                <a:moveTo>
                  <a:pt x="1882955" y="185399"/>
                </a:moveTo>
                <a:lnTo>
                  <a:pt x="2066578" y="600190"/>
                </a:lnTo>
                <a:lnTo>
                  <a:pt x="2184622" y="499673"/>
                </a:lnTo>
                <a:close/>
                <a:moveTo>
                  <a:pt x="772474" y="185399"/>
                </a:moveTo>
                <a:lnTo>
                  <a:pt x="728754" y="556470"/>
                </a:lnTo>
                <a:lnTo>
                  <a:pt x="711266" y="713861"/>
                </a:lnTo>
                <a:lnTo>
                  <a:pt x="868657" y="294642"/>
                </a:lnTo>
                <a:lnTo>
                  <a:pt x="776846" y="194143"/>
                </a:lnTo>
                <a:close/>
                <a:moveTo>
                  <a:pt x="781218" y="181027"/>
                </a:moveTo>
                <a:lnTo>
                  <a:pt x="881773" y="285917"/>
                </a:lnTo>
                <a:lnTo>
                  <a:pt x="1327714" y="250978"/>
                </a:lnTo>
                <a:close/>
                <a:moveTo>
                  <a:pt x="758691" y="179251"/>
                </a:moveTo>
                <a:lnTo>
                  <a:pt x="636562" y="201150"/>
                </a:lnTo>
                <a:lnTo>
                  <a:pt x="509335" y="225976"/>
                </a:lnTo>
                <a:lnTo>
                  <a:pt x="697330" y="739683"/>
                </a:lnTo>
                <a:lnTo>
                  <a:pt x="719224" y="547316"/>
                </a:lnTo>
                <a:close/>
                <a:moveTo>
                  <a:pt x="749803" y="104927"/>
                </a:moveTo>
                <a:lnTo>
                  <a:pt x="536387" y="205600"/>
                </a:lnTo>
                <a:lnTo>
                  <a:pt x="623496" y="192367"/>
                </a:lnTo>
                <a:lnTo>
                  <a:pt x="758683" y="166135"/>
                </a:lnTo>
                <a:lnTo>
                  <a:pt x="754214" y="135531"/>
                </a:lnTo>
                <a:close/>
                <a:moveTo>
                  <a:pt x="1564518" y="97094"/>
                </a:moveTo>
                <a:lnTo>
                  <a:pt x="1756168" y="605108"/>
                </a:lnTo>
                <a:lnTo>
                  <a:pt x="2053462" y="605108"/>
                </a:lnTo>
                <a:close/>
                <a:moveTo>
                  <a:pt x="1560163" y="79574"/>
                </a:moveTo>
                <a:lnTo>
                  <a:pt x="1590648" y="110233"/>
                </a:lnTo>
                <a:lnTo>
                  <a:pt x="2045128" y="578877"/>
                </a:lnTo>
                <a:lnTo>
                  <a:pt x="1979549" y="425582"/>
                </a:lnTo>
                <a:lnTo>
                  <a:pt x="1861505" y="162791"/>
                </a:lnTo>
                <a:close/>
                <a:moveTo>
                  <a:pt x="1359275" y="44539"/>
                </a:moveTo>
                <a:lnTo>
                  <a:pt x="1398622" y="250388"/>
                </a:lnTo>
                <a:lnTo>
                  <a:pt x="1717230" y="565737"/>
                </a:lnTo>
                <a:close/>
                <a:moveTo>
                  <a:pt x="1363459" y="26666"/>
                </a:moveTo>
                <a:lnTo>
                  <a:pt x="1725974" y="561357"/>
                </a:lnTo>
                <a:lnTo>
                  <a:pt x="1647279" y="351125"/>
                </a:lnTo>
                <a:lnTo>
                  <a:pt x="1538389" y="75085"/>
                </a:lnTo>
                <a:close/>
                <a:moveTo>
                  <a:pt x="1057608" y="26666"/>
                </a:moveTo>
                <a:lnTo>
                  <a:pt x="764686" y="101473"/>
                </a:lnTo>
                <a:lnTo>
                  <a:pt x="769058" y="132132"/>
                </a:lnTo>
                <a:lnTo>
                  <a:pt x="773430" y="162791"/>
                </a:lnTo>
                <a:close/>
                <a:moveTo>
                  <a:pt x="1127056" y="13260"/>
                </a:moveTo>
                <a:lnTo>
                  <a:pt x="1385349" y="236562"/>
                </a:lnTo>
                <a:lnTo>
                  <a:pt x="1345948" y="22197"/>
                </a:lnTo>
                <a:close/>
                <a:moveTo>
                  <a:pt x="1109544" y="13260"/>
                </a:moveTo>
                <a:lnTo>
                  <a:pt x="789962" y="171099"/>
                </a:lnTo>
                <a:lnTo>
                  <a:pt x="1372215" y="240926"/>
                </a:lnTo>
                <a:lnTo>
                  <a:pt x="1271524" y="153642"/>
                </a:lnTo>
                <a:close/>
                <a:moveTo>
                  <a:pt x="1113922" y="0"/>
                </a:moveTo>
                <a:lnTo>
                  <a:pt x="1354704" y="13260"/>
                </a:lnTo>
                <a:lnTo>
                  <a:pt x="1542744" y="66357"/>
                </a:lnTo>
                <a:cubicBezTo>
                  <a:pt x="1542925" y="66357"/>
                  <a:pt x="1543651" y="66357"/>
                  <a:pt x="1544921" y="66357"/>
                </a:cubicBezTo>
                <a:cubicBezTo>
                  <a:pt x="1546191" y="66357"/>
                  <a:pt x="1546917" y="66357"/>
                  <a:pt x="1547099" y="66357"/>
                </a:cubicBezTo>
                <a:cubicBezTo>
                  <a:pt x="1546373" y="66357"/>
                  <a:pt x="1547824" y="66357"/>
                  <a:pt x="1551454" y="66357"/>
                </a:cubicBezTo>
                <a:lnTo>
                  <a:pt x="1870693" y="153642"/>
                </a:lnTo>
                <a:lnTo>
                  <a:pt x="2194968" y="494052"/>
                </a:lnTo>
                <a:lnTo>
                  <a:pt x="2317856" y="546630"/>
                </a:lnTo>
                <a:lnTo>
                  <a:pt x="2317856" y="551016"/>
                </a:lnTo>
                <a:lnTo>
                  <a:pt x="2374802" y="1151038"/>
                </a:lnTo>
                <a:lnTo>
                  <a:pt x="2374802" y="1155406"/>
                </a:lnTo>
                <a:cubicBezTo>
                  <a:pt x="2374802" y="1154678"/>
                  <a:pt x="2374802" y="1156134"/>
                  <a:pt x="2374802" y="1159775"/>
                </a:cubicBezTo>
                <a:lnTo>
                  <a:pt x="2151079" y="1526730"/>
                </a:lnTo>
                <a:lnTo>
                  <a:pt x="1695581" y="1963391"/>
                </a:lnTo>
                <a:lnTo>
                  <a:pt x="1695581" y="1967758"/>
                </a:lnTo>
                <a:lnTo>
                  <a:pt x="1192803" y="2352833"/>
                </a:lnTo>
                <a:lnTo>
                  <a:pt x="2001621" y="2277846"/>
                </a:lnTo>
                <a:lnTo>
                  <a:pt x="2237495" y="2339389"/>
                </a:lnTo>
                <a:lnTo>
                  <a:pt x="2381770" y="2308418"/>
                </a:lnTo>
                <a:cubicBezTo>
                  <a:pt x="2383865" y="2308600"/>
                  <a:pt x="2385140" y="2309328"/>
                  <a:pt x="2385596" y="2310602"/>
                </a:cubicBezTo>
                <a:cubicBezTo>
                  <a:pt x="2386051" y="2311876"/>
                  <a:pt x="2386233" y="2312604"/>
                  <a:pt x="2386142" y="2312786"/>
                </a:cubicBezTo>
                <a:lnTo>
                  <a:pt x="2431638" y="2855719"/>
                </a:lnTo>
                <a:cubicBezTo>
                  <a:pt x="2431638" y="2855901"/>
                  <a:pt x="2431638" y="2856630"/>
                  <a:pt x="2431638" y="2857905"/>
                </a:cubicBezTo>
                <a:cubicBezTo>
                  <a:pt x="2431638" y="2859180"/>
                  <a:pt x="2431638" y="2859909"/>
                  <a:pt x="2431638" y="2860091"/>
                </a:cubicBezTo>
                <a:lnTo>
                  <a:pt x="2401034" y="3008738"/>
                </a:lnTo>
                <a:lnTo>
                  <a:pt x="2300301" y="3052458"/>
                </a:lnTo>
                <a:lnTo>
                  <a:pt x="2295911" y="3052458"/>
                </a:lnTo>
                <a:cubicBezTo>
                  <a:pt x="2293809" y="3052458"/>
                  <a:pt x="2292528" y="3052458"/>
                  <a:pt x="2292071" y="3052458"/>
                </a:cubicBezTo>
                <a:cubicBezTo>
                  <a:pt x="2291614" y="3052458"/>
                  <a:pt x="2291431" y="3052458"/>
                  <a:pt x="2291523" y="3052458"/>
                </a:cubicBezTo>
                <a:lnTo>
                  <a:pt x="1560163" y="2995622"/>
                </a:lnTo>
                <a:lnTo>
                  <a:pt x="1218990" y="3039342"/>
                </a:lnTo>
                <a:lnTo>
                  <a:pt x="855629" y="3021854"/>
                </a:lnTo>
                <a:lnTo>
                  <a:pt x="463892" y="3052458"/>
                </a:lnTo>
                <a:cubicBezTo>
                  <a:pt x="463708" y="3052458"/>
                  <a:pt x="462972" y="3052458"/>
                  <a:pt x="461685" y="3052458"/>
                </a:cubicBezTo>
                <a:cubicBezTo>
                  <a:pt x="460398" y="3052458"/>
                  <a:pt x="459662" y="3052458"/>
                  <a:pt x="459478" y="3052458"/>
                </a:cubicBezTo>
                <a:lnTo>
                  <a:pt x="0" y="3008738"/>
                </a:lnTo>
                <a:cubicBezTo>
                  <a:pt x="0" y="3006734"/>
                  <a:pt x="0" y="3005277"/>
                  <a:pt x="0" y="3004366"/>
                </a:cubicBezTo>
                <a:cubicBezTo>
                  <a:pt x="0" y="3003456"/>
                  <a:pt x="0" y="3001998"/>
                  <a:pt x="0" y="2999994"/>
                </a:cubicBezTo>
                <a:lnTo>
                  <a:pt x="56836" y="2723985"/>
                </a:lnTo>
                <a:lnTo>
                  <a:pt x="0" y="2444116"/>
                </a:lnTo>
                <a:cubicBezTo>
                  <a:pt x="0" y="2444844"/>
                  <a:pt x="0" y="2443388"/>
                  <a:pt x="0" y="2439747"/>
                </a:cubicBezTo>
                <a:lnTo>
                  <a:pt x="61208" y="2286849"/>
                </a:lnTo>
                <a:lnTo>
                  <a:pt x="336642" y="2208216"/>
                </a:lnTo>
                <a:lnTo>
                  <a:pt x="341014" y="2208216"/>
                </a:lnTo>
                <a:cubicBezTo>
                  <a:pt x="340286" y="2204576"/>
                  <a:pt x="341743" y="2203120"/>
                  <a:pt x="345386" y="2203848"/>
                </a:cubicBezTo>
                <a:lnTo>
                  <a:pt x="864385" y="1723312"/>
                </a:lnTo>
                <a:lnTo>
                  <a:pt x="868763" y="1723312"/>
                </a:lnTo>
                <a:lnTo>
                  <a:pt x="969453" y="1679627"/>
                </a:lnTo>
                <a:lnTo>
                  <a:pt x="1319681" y="1400043"/>
                </a:lnTo>
                <a:lnTo>
                  <a:pt x="1494795" y="1199091"/>
                </a:lnTo>
                <a:lnTo>
                  <a:pt x="1512259" y="910606"/>
                </a:lnTo>
                <a:lnTo>
                  <a:pt x="1315303" y="761543"/>
                </a:lnTo>
                <a:lnTo>
                  <a:pt x="1148945" y="761543"/>
                </a:lnTo>
                <a:lnTo>
                  <a:pt x="956320" y="862380"/>
                </a:lnTo>
                <a:lnTo>
                  <a:pt x="785493" y="980754"/>
                </a:lnTo>
                <a:lnTo>
                  <a:pt x="706618" y="1142301"/>
                </a:lnTo>
                <a:lnTo>
                  <a:pt x="702298" y="1146669"/>
                </a:lnTo>
                <a:cubicBezTo>
                  <a:pt x="703018" y="1146669"/>
                  <a:pt x="701578" y="1146669"/>
                  <a:pt x="697978" y="1146669"/>
                </a:cubicBezTo>
                <a:lnTo>
                  <a:pt x="538132" y="1120689"/>
                </a:lnTo>
                <a:lnTo>
                  <a:pt x="533812" y="1120689"/>
                </a:lnTo>
                <a:lnTo>
                  <a:pt x="214227" y="958833"/>
                </a:lnTo>
                <a:cubicBezTo>
                  <a:pt x="214045" y="958925"/>
                  <a:pt x="213316" y="958742"/>
                  <a:pt x="212041" y="958285"/>
                </a:cubicBezTo>
                <a:cubicBezTo>
                  <a:pt x="210766" y="957828"/>
                  <a:pt x="210037" y="956550"/>
                  <a:pt x="209855" y="954449"/>
                </a:cubicBezTo>
                <a:lnTo>
                  <a:pt x="17488" y="682595"/>
                </a:lnTo>
                <a:cubicBezTo>
                  <a:pt x="15302" y="682687"/>
                  <a:pt x="14209" y="682504"/>
                  <a:pt x="14209" y="682047"/>
                </a:cubicBezTo>
                <a:cubicBezTo>
                  <a:pt x="14209" y="681590"/>
                  <a:pt x="15302" y="680311"/>
                  <a:pt x="17488" y="678209"/>
                </a:cubicBezTo>
                <a:lnTo>
                  <a:pt x="78696" y="572946"/>
                </a:lnTo>
                <a:lnTo>
                  <a:pt x="69952" y="511542"/>
                </a:lnTo>
                <a:cubicBezTo>
                  <a:pt x="69952" y="509440"/>
                  <a:pt x="69952" y="508161"/>
                  <a:pt x="69952" y="507704"/>
                </a:cubicBezTo>
                <a:cubicBezTo>
                  <a:pt x="69952" y="507248"/>
                  <a:pt x="69952" y="507065"/>
                  <a:pt x="69952" y="507156"/>
                </a:cubicBezTo>
                <a:lnTo>
                  <a:pt x="69952" y="502781"/>
                </a:lnTo>
                <a:lnTo>
                  <a:pt x="499204" y="214741"/>
                </a:lnTo>
                <a:cubicBezTo>
                  <a:pt x="499386" y="214741"/>
                  <a:pt x="500114" y="214741"/>
                  <a:pt x="501388" y="214741"/>
                </a:cubicBezTo>
                <a:cubicBezTo>
                  <a:pt x="502661" y="214741"/>
                  <a:pt x="503389" y="214741"/>
                  <a:pt x="503571" y="214741"/>
                </a:cubicBezTo>
                <a:lnTo>
                  <a:pt x="754214" y="92542"/>
                </a:lnTo>
                <a:lnTo>
                  <a:pt x="1109544" y="4372"/>
                </a:lnTo>
                <a:cubicBezTo>
                  <a:pt x="1109453" y="4190"/>
                  <a:pt x="1109635" y="3461"/>
                  <a:pt x="1110091" y="2186"/>
                </a:cubicBezTo>
                <a:cubicBezTo>
                  <a:pt x="1110547" y="910"/>
                  <a:pt x="1111824" y="182"/>
                  <a:pt x="1113922" y="0"/>
                </a:cubicBezTo>
                <a:close/>
              </a:path>
            </a:pathLst>
          </a:custGeom>
          <a:solidFill>
            <a:srgbClr val="0070C0"/>
          </a:solidFill>
          <a:ln w="1270">
            <a:solidFill>
              <a:srgbClr val="0070C0"/>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34400">
              <a:solidFill>
                <a:srgbClr val="0070C0"/>
              </a:solidFill>
              <a:latin typeface="POLYA Regular" panose="00000500000000000000" pitchFamily="50" charset="0"/>
            </a:endParaRPr>
          </a:p>
        </p:txBody>
      </p:sp>
      <p:sp>
        <p:nvSpPr>
          <p:cNvPr id="8" name="矩形 7"/>
          <p:cNvSpPr/>
          <p:nvPr/>
        </p:nvSpPr>
        <p:spPr>
          <a:xfrm>
            <a:off x="4844968" y="1945495"/>
            <a:ext cx="5513163" cy="1015663"/>
          </a:xfrm>
          <a:prstGeom prst="rect">
            <a:avLst/>
          </a:prstGeom>
        </p:spPr>
        <p:txBody>
          <a:bodyPr wrap="square">
            <a:spAutoFit/>
          </a:bodyPr>
          <a:lstStyle/>
          <a:p>
            <a:pPr algn="ctr"/>
            <a:r>
              <a:rPr lang="zh-CN" altLang="en-US" sz="6000" dirty="0">
                <a:solidFill>
                  <a:srgbClr val="0070C0"/>
                </a:solidFill>
              </a:rPr>
              <a:t>项目知识点</a:t>
            </a:r>
            <a:endParaRPr lang="zh-CN" altLang="en-US" sz="6000" dirty="0">
              <a:solidFill>
                <a:srgbClr val="0070C0"/>
              </a:solidFill>
            </a:endParaRPr>
          </a:p>
        </p:txBody>
      </p:sp>
      <p:sp>
        <p:nvSpPr>
          <p:cNvPr id="9" name="矩形 8"/>
          <p:cNvSpPr/>
          <p:nvPr/>
        </p:nvSpPr>
        <p:spPr>
          <a:xfrm>
            <a:off x="4959889" y="3164980"/>
            <a:ext cx="4570802" cy="707886"/>
          </a:xfrm>
          <a:prstGeom prst="rect">
            <a:avLst/>
          </a:prstGeom>
        </p:spPr>
        <p:txBody>
          <a:bodyPr wrap="square">
            <a:spAutoFit/>
          </a:bodyPr>
          <a:lstStyle/>
          <a:p>
            <a:r>
              <a:rPr lang="zh-CN" altLang="en-US" sz="2000" dirty="0" smtClean="0">
                <a:solidFill>
                  <a:srgbClr val="0070C0"/>
                </a:solidFill>
              </a:rPr>
              <a:t>主页的布局，</a:t>
            </a:r>
            <a:r>
              <a:rPr lang="en-US" altLang="zh-CN" sz="2000" dirty="0" err="1" smtClean="0">
                <a:solidFill>
                  <a:srgbClr val="0070C0"/>
                </a:solidFill>
              </a:rPr>
              <a:t>ajax</a:t>
            </a:r>
            <a:r>
              <a:rPr lang="zh-CN" altLang="en-US" sz="2000" dirty="0" smtClean="0">
                <a:solidFill>
                  <a:srgbClr val="0070C0"/>
                </a:solidFill>
              </a:rPr>
              <a:t>的加载，购物车，</a:t>
            </a:r>
            <a:r>
              <a:rPr lang="en-US" altLang="zh-CN" sz="2000" dirty="0" err="1" smtClean="0">
                <a:solidFill>
                  <a:srgbClr val="0070C0"/>
                </a:solidFill>
              </a:rPr>
              <a:t>localstorage</a:t>
            </a:r>
            <a:r>
              <a:rPr lang="zh-CN" altLang="en-US" sz="2000" dirty="0" smtClean="0">
                <a:solidFill>
                  <a:srgbClr val="0070C0"/>
                </a:solidFill>
              </a:rPr>
              <a:t>存储</a:t>
            </a:r>
            <a:endParaRPr lang="zh-CN" altLang="en-US" sz="2000" dirty="0">
              <a:solidFill>
                <a:srgbClr val="0070C0"/>
              </a:solidFill>
            </a:endParaRPr>
          </a:p>
        </p:txBody>
      </p:sp>
      <p:pic>
        <p:nvPicPr>
          <p:cNvPr id="3" name="图片 2" descr="翡翠教育1 (2)"/>
          <p:cNvPicPr>
            <a:picLocks noChangeAspect="1"/>
          </p:cNvPicPr>
          <p:nvPr/>
        </p:nvPicPr>
        <p:blipFill>
          <a:blip r:embed="rId3"/>
          <a:srcRect/>
          <a:stretch>
            <a:fillRect/>
          </a:stretch>
        </p:blipFill>
        <p:spPr>
          <a:xfrm>
            <a:off x="86360" y="102235"/>
            <a:ext cx="1966595" cy="541020"/>
          </a:xfrm>
          <a:prstGeom prst="rect">
            <a:avLst/>
          </a:prstGeom>
        </p:spPr>
      </p:pic>
      <p:sp>
        <p:nvSpPr>
          <p:cNvPr id="5" name="文本框 4"/>
          <p:cNvSpPr txBox="1"/>
          <p:nvPr/>
        </p:nvSpPr>
        <p:spPr>
          <a:xfrm>
            <a:off x="2081530" y="156210"/>
            <a:ext cx="2234565" cy="398780"/>
          </a:xfrm>
          <a:prstGeom prst="rect">
            <a:avLst/>
          </a:prstGeom>
          <a:noFill/>
        </p:spPr>
        <p:txBody>
          <a:bodyPr wrap="square" rtlCol="0">
            <a:spAutoFit/>
          </a:bodyPr>
          <a:lstStyle/>
          <a:p>
            <a:r>
              <a:rPr lang="zh-CN" altLang="en-US" sz="2000">
                <a:latin typeface="Malgun Gothic" panose="020B0503020000020004" charset="-127"/>
                <a:ea typeface="Malgun Gothic" panose="020B0503020000020004" charset="-127"/>
              </a:rPr>
              <a:t>广州联核攻源校区</a:t>
            </a:r>
          </a:p>
        </p:txBody>
      </p:sp>
      <p:cxnSp>
        <p:nvCxnSpPr>
          <p:cNvPr id="2" name="直接连接符 1"/>
          <p:cNvCxnSpPr/>
          <p:nvPr/>
        </p:nvCxnSpPr>
        <p:spPr>
          <a:xfrm flipH="1">
            <a:off x="2104390" y="175260"/>
            <a:ext cx="2540" cy="37719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001260" y="2152650"/>
            <a:ext cx="4220210" cy="1014730"/>
          </a:xfrm>
          <a:prstGeom prst="rect">
            <a:avLst/>
          </a:prstGeom>
        </p:spPr>
        <p:txBody>
          <a:bodyPr wrap="square">
            <a:spAutoFit/>
          </a:bodyPr>
          <a:lstStyle/>
          <a:p>
            <a:pPr algn="ctr"/>
            <a:r>
              <a:rPr lang="zh-CN" altLang="en-US" sz="6000" dirty="0">
                <a:solidFill>
                  <a:srgbClr val="0070C0"/>
                </a:solidFill>
              </a:rPr>
              <a:t>项目知识点</a:t>
            </a:r>
          </a:p>
        </p:txBody>
      </p:sp>
      <p:sp>
        <p:nvSpPr>
          <p:cNvPr id="10" name="任意多边形 9"/>
          <p:cNvSpPr>
            <a:spLocks noChangeAspect="1"/>
          </p:cNvSpPr>
          <p:nvPr/>
        </p:nvSpPr>
        <p:spPr>
          <a:xfrm>
            <a:off x="2239823" y="2072064"/>
            <a:ext cx="2575763" cy="3240000"/>
          </a:xfrm>
          <a:custGeom>
            <a:avLst/>
            <a:gdLst/>
            <a:ahLst/>
            <a:cxnLst/>
            <a:rect l="l" t="t" r="r" b="b"/>
            <a:pathLst>
              <a:path w="2436010" h="3064208">
                <a:moveTo>
                  <a:pt x="1374576" y="2841237"/>
                </a:moveTo>
                <a:lnTo>
                  <a:pt x="1453272" y="2963652"/>
                </a:lnTo>
                <a:lnTo>
                  <a:pt x="1492619" y="3024860"/>
                </a:lnTo>
                <a:lnTo>
                  <a:pt x="1724139" y="2972396"/>
                </a:lnTo>
                <a:close/>
                <a:moveTo>
                  <a:pt x="600737" y="2727566"/>
                </a:moveTo>
                <a:lnTo>
                  <a:pt x="933006" y="3046720"/>
                </a:lnTo>
                <a:lnTo>
                  <a:pt x="1269649" y="3055464"/>
                </a:lnTo>
                <a:close/>
                <a:moveTo>
                  <a:pt x="552645" y="2727566"/>
                </a:moveTo>
                <a:lnTo>
                  <a:pt x="377766" y="2876213"/>
                </a:lnTo>
                <a:lnTo>
                  <a:pt x="495809" y="2880585"/>
                </a:lnTo>
                <a:close/>
                <a:moveTo>
                  <a:pt x="570133" y="2714450"/>
                </a:moveTo>
                <a:lnTo>
                  <a:pt x="504553" y="2880585"/>
                </a:lnTo>
                <a:lnTo>
                  <a:pt x="906775" y="3037976"/>
                </a:lnTo>
                <a:close/>
                <a:moveTo>
                  <a:pt x="2073546" y="2671156"/>
                </a:moveTo>
                <a:lnTo>
                  <a:pt x="1789523" y="2937558"/>
                </a:lnTo>
                <a:lnTo>
                  <a:pt x="2130381" y="2727930"/>
                </a:lnTo>
                <a:close/>
                <a:moveTo>
                  <a:pt x="2056058" y="2670730"/>
                </a:moveTo>
                <a:lnTo>
                  <a:pt x="1378948" y="2832493"/>
                </a:lnTo>
                <a:lnTo>
                  <a:pt x="1737216" y="2968024"/>
                </a:lnTo>
                <a:lnTo>
                  <a:pt x="1920526" y="2797517"/>
                </a:lnTo>
                <a:close/>
                <a:moveTo>
                  <a:pt x="1846203" y="2627484"/>
                </a:moveTo>
                <a:lnTo>
                  <a:pt x="1422474" y="2815275"/>
                </a:lnTo>
                <a:lnTo>
                  <a:pt x="2051686" y="2662422"/>
                </a:lnTo>
                <a:close/>
                <a:moveTo>
                  <a:pt x="906775" y="2623116"/>
                </a:moveTo>
                <a:lnTo>
                  <a:pt x="1295583" y="3055473"/>
                </a:lnTo>
                <a:lnTo>
                  <a:pt x="1479357" y="3029270"/>
                </a:lnTo>
                <a:close/>
                <a:moveTo>
                  <a:pt x="919860" y="2618749"/>
                </a:moveTo>
                <a:lnTo>
                  <a:pt x="1470606" y="3011801"/>
                </a:lnTo>
                <a:lnTo>
                  <a:pt x="1356841" y="2837111"/>
                </a:lnTo>
                <a:close/>
                <a:moveTo>
                  <a:pt x="858683" y="2592546"/>
                </a:moveTo>
                <a:lnTo>
                  <a:pt x="583249" y="2706094"/>
                </a:lnTo>
                <a:lnTo>
                  <a:pt x="1264954" y="3042372"/>
                </a:lnTo>
                <a:lnTo>
                  <a:pt x="1124935" y="2880784"/>
                </a:lnTo>
                <a:close/>
                <a:moveTo>
                  <a:pt x="28008" y="2583811"/>
                </a:moveTo>
                <a:lnTo>
                  <a:pt x="364650" y="2872049"/>
                </a:lnTo>
                <a:lnTo>
                  <a:pt x="552645" y="2706094"/>
                </a:lnTo>
                <a:close/>
                <a:moveTo>
                  <a:pt x="1479357" y="2544489"/>
                </a:moveTo>
                <a:lnTo>
                  <a:pt x="880543" y="2588178"/>
                </a:lnTo>
                <a:lnTo>
                  <a:pt x="1356841" y="2824010"/>
                </a:lnTo>
                <a:close/>
                <a:moveTo>
                  <a:pt x="2257168" y="2540117"/>
                </a:moveTo>
                <a:lnTo>
                  <a:pt x="2082290" y="2662422"/>
                </a:lnTo>
                <a:lnTo>
                  <a:pt x="2108521" y="2692992"/>
                </a:lnTo>
                <a:lnTo>
                  <a:pt x="2139125" y="2723563"/>
                </a:lnTo>
                <a:close/>
                <a:moveTo>
                  <a:pt x="1636877" y="2474537"/>
                </a:moveTo>
                <a:lnTo>
                  <a:pt x="1488108" y="2544489"/>
                </a:lnTo>
                <a:lnTo>
                  <a:pt x="1387470" y="2789072"/>
                </a:lnTo>
                <a:close/>
                <a:moveTo>
                  <a:pt x="1658754" y="2465793"/>
                </a:moveTo>
                <a:lnTo>
                  <a:pt x="1378719" y="2819642"/>
                </a:lnTo>
                <a:lnTo>
                  <a:pt x="1833113" y="2618749"/>
                </a:lnTo>
                <a:lnTo>
                  <a:pt x="1676190" y="2478910"/>
                </a:lnTo>
                <a:close/>
                <a:moveTo>
                  <a:pt x="915519" y="2448306"/>
                </a:moveTo>
                <a:lnTo>
                  <a:pt x="902403" y="2492025"/>
                </a:lnTo>
                <a:lnTo>
                  <a:pt x="871799" y="2579444"/>
                </a:lnTo>
                <a:lnTo>
                  <a:pt x="1435601" y="2535745"/>
                </a:lnTo>
                <a:close/>
                <a:moveTo>
                  <a:pt x="993668" y="2308402"/>
                </a:moveTo>
                <a:lnTo>
                  <a:pt x="1448741" y="2509367"/>
                </a:lnTo>
                <a:lnTo>
                  <a:pt x="1264983" y="2369308"/>
                </a:lnTo>
                <a:close/>
                <a:moveTo>
                  <a:pt x="1418114" y="2303655"/>
                </a:moveTo>
                <a:lnTo>
                  <a:pt x="1278109" y="2364931"/>
                </a:lnTo>
                <a:lnTo>
                  <a:pt x="1479367" y="2518121"/>
                </a:lnTo>
                <a:lnTo>
                  <a:pt x="1461866" y="2469976"/>
                </a:lnTo>
                <a:close/>
                <a:moveTo>
                  <a:pt x="936845" y="2299279"/>
                </a:moveTo>
                <a:lnTo>
                  <a:pt x="923719" y="2369308"/>
                </a:lnTo>
                <a:lnTo>
                  <a:pt x="915033" y="2439338"/>
                </a:lnTo>
                <a:lnTo>
                  <a:pt x="1439990" y="2522498"/>
                </a:lnTo>
                <a:lnTo>
                  <a:pt x="1181855" y="2408700"/>
                </a:lnTo>
                <a:close/>
                <a:moveTo>
                  <a:pt x="224747" y="2286148"/>
                </a:moveTo>
                <a:lnTo>
                  <a:pt x="28008" y="2474352"/>
                </a:lnTo>
                <a:lnTo>
                  <a:pt x="14892" y="2557512"/>
                </a:lnTo>
                <a:close/>
                <a:moveTo>
                  <a:pt x="268466" y="2246757"/>
                </a:moveTo>
                <a:lnTo>
                  <a:pt x="14892" y="2575020"/>
                </a:lnTo>
                <a:lnTo>
                  <a:pt x="557017" y="2696962"/>
                </a:lnTo>
                <a:close/>
                <a:moveTo>
                  <a:pt x="412742" y="2154843"/>
                </a:moveTo>
                <a:lnTo>
                  <a:pt x="863055" y="2570643"/>
                </a:lnTo>
                <a:lnTo>
                  <a:pt x="893477" y="2491860"/>
                </a:lnTo>
                <a:lnTo>
                  <a:pt x="906410" y="2448091"/>
                </a:lnTo>
                <a:close/>
                <a:moveTo>
                  <a:pt x="1562495" y="2150465"/>
                </a:moveTo>
                <a:lnTo>
                  <a:pt x="1549370" y="2216119"/>
                </a:lnTo>
                <a:lnTo>
                  <a:pt x="1496867" y="2526875"/>
                </a:lnTo>
                <a:lnTo>
                  <a:pt x="1649999" y="2456845"/>
                </a:lnTo>
                <a:close/>
                <a:moveTo>
                  <a:pt x="1553745" y="2150465"/>
                </a:moveTo>
                <a:lnTo>
                  <a:pt x="1426865" y="2299279"/>
                </a:lnTo>
                <a:lnTo>
                  <a:pt x="1453116" y="2391192"/>
                </a:lnTo>
                <a:lnTo>
                  <a:pt x="1488117" y="2513744"/>
                </a:lnTo>
                <a:lnTo>
                  <a:pt x="1501243" y="2426207"/>
                </a:lnTo>
                <a:close/>
                <a:moveTo>
                  <a:pt x="1833113" y="2146161"/>
                </a:moveTo>
                <a:lnTo>
                  <a:pt x="1850575" y="2618788"/>
                </a:lnTo>
                <a:lnTo>
                  <a:pt x="1903039" y="2627542"/>
                </a:lnTo>
                <a:lnTo>
                  <a:pt x="2060430" y="2653554"/>
                </a:lnTo>
                <a:lnTo>
                  <a:pt x="2038570" y="2596904"/>
                </a:lnTo>
                <a:close/>
                <a:moveTo>
                  <a:pt x="1818741" y="2142267"/>
                </a:moveTo>
                <a:lnTo>
                  <a:pt x="1661350" y="2457050"/>
                </a:lnTo>
                <a:lnTo>
                  <a:pt x="1840634" y="2610015"/>
                </a:lnTo>
                <a:close/>
                <a:moveTo>
                  <a:pt x="375990" y="2142267"/>
                </a:moveTo>
                <a:lnTo>
                  <a:pt x="572729" y="2697360"/>
                </a:lnTo>
                <a:lnTo>
                  <a:pt x="712632" y="2640585"/>
                </a:lnTo>
                <a:lnTo>
                  <a:pt x="848163" y="2583811"/>
                </a:lnTo>
                <a:close/>
                <a:moveTo>
                  <a:pt x="1854947" y="2132977"/>
                </a:moveTo>
                <a:lnTo>
                  <a:pt x="2252797" y="2487107"/>
                </a:lnTo>
                <a:lnTo>
                  <a:pt x="2091033" y="2246648"/>
                </a:lnTo>
                <a:close/>
                <a:moveTo>
                  <a:pt x="1841831" y="2132977"/>
                </a:moveTo>
                <a:lnTo>
                  <a:pt x="1920526" y="2316600"/>
                </a:lnTo>
                <a:lnTo>
                  <a:pt x="2077917" y="2653242"/>
                </a:lnTo>
                <a:lnTo>
                  <a:pt x="2270284" y="2513339"/>
                </a:lnTo>
                <a:close/>
                <a:moveTo>
                  <a:pt x="360278" y="2132977"/>
                </a:moveTo>
                <a:lnTo>
                  <a:pt x="277210" y="2237904"/>
                </a:lnTo>
                <a:lnTo>
                  <a:pt x="517669" y="2618266"/>
                </a:lnTo>
                <a:lnTo>
                  <a:pt x="548273" y="2661986"/>
                </a:lnTo>
                <a:close/>
                <a:moveTo>
                  <a:pt x="1820036" y="2119861"/>
                </a:moveTo>
                <a:lnTo>
                  <a:pt x="1566943" y="2132977"/>
                </a:lnTo>
                <a:lnTo>
                  <a:pt x="1658754" y="2443387"/>
                </a:lnTo>
                <a:close/>
                <a:moveTo>
                  <a:pt x="2422894" y="2115489"/>
                </a:moveTo>
                <a:lnTo>
                  <a:pt x="2103739" y="2242276"/>
                </a:lnTo>
                <a:lnTo>
                  <a:pt x="2278619" y="2504595"/>
                </a:lnTo>
                <a:close/>
                <a:moveTo>
                  <a:pt x="583249" y="2084885"/>
                </a:moveTo>
                <a:lnTo>
                  <a:pt x="906775" y="2430271"/>
                </a:lnTo>
                <a:lnTo>
                  <a:pt x="924202" y="2290368"/>
                </a:lnTo>
                <a:close/>
                <a:moveTo>
                  <a:pt x="552645" y="2067944"/>
                </a:moveTo>
                <a:lnTo>
                  <a:pt x="508925" y="2081060"/>
                </a:lnTo>
                <a:lnTo>
                  <a:pt x="382138" y="2124643"/>
                </a:lnTo>
                <a:lnTo>
                  <a:pt x="880543" y="2417155"/>
                </a:lnTo>
                <a:close/>
                <a:moveTo>
                  <a:pt x="2401444" y="2054828"/>
                </a:moveTo>
                <a:lnTo>
                  <a:pt x="2156613" y="2211672"/>
                </a:lnTo>
                <a:lnTo>
                  <a:pt x="2423304" y="2102919"/>
                </a:lnTo>
                <a:close/>
                <a:moveTo>
                  <a:pt x="482693" y="2054729"/>
                </a:moveTo>
                <a:lnTo>
                  <a:pt x="399626" y="2102898"/>
                </a:lnTo>
                <a:lnTo>
                  <a:pt x="535157" y="2063487"/>
                </a:lnTo>
                <a:close/>
                <a:moveTo>
                  <a:pt x="1606291" y="1962769"/>
                </a:moveTo>
                <a:lnTo>
                  <a:pt x="1566943" y="2124643"/>
                </a:lnTo>
                <a:lnTo>
                  <a:pt x="1811773" y="2107277"/>
                </a:lnTo>
                <a:close/>
                <a:moveTo>
                  <a:pt x="2213449" y="1778847"/>
                </a:moveTo>
                <a:lnTo>
                  <a:pt x="2309632" y="1918978"/>
                </a:lnTo>
                <a:lnTo>
                  <a:pt x="2392700" y="2032834"/>
                </a:lnTo>
                <a:lnTo>
                  <a:pt x="2410188" y="1927737"/>
                </a:lnTo>
                <a:close/>
                <a:moveTo>
                  <a:pt x="2186807" y="1770649"/>
                </a:moveTo>
                <a:lnTo>
                  <a:pt x="2147459" y="1997992"/>
                </a:lnTo>
                <a:lnTo>
                  <a:pt x="2103739" y="2229160"/>
                </a:lnTo>
                <a:lnTo>
                  <a:pt x="2387918" y="2046084"/>
                </a:lnTo>
                <a:lnTo>
                  <a:pt x="2322338" y="1954272"/>
                </a:lnTo>
                <a:close/>
                <a:moveTo>
                  <a:pt x="2174101" y="1770649"/>
                </a:moveTo>
                <a:lnTo>
                  <a:pt x="1837606" y="2111663"/>
                </a:lnTo>
                <a:lnTo>
                  <a:pt x="2091552" y="2233532"/>
                </a:lnTo>
                <a:lnTo>
                  <a:pt x="2126357" y="2046084"/>
                </a:lnTo>
                <a:close/>
                <a:moveTo>
                  <a:pt x="1724022" y="1766277"/>
                </a:moveTo>
                <a:lnTo>
                  <a:pt x="1663126" y="1871205"/>
                </a:lnTo>
                <a:lnTo>
                  <a:pt x="1615035" y="1954272"/>
                </a:lnTo>
                <a:lnTo>
                  <a:pt x="1815714" y="2098548"/>
                </a:lnTo>
                <a:close/>
                <a:moveTo>
                  <a:pt x="1706846" y="1766277"/>
                </a:moveTo>
                <a:lnTo>
                  <a:pt x="1510107" y="1844973"/>
                </a:lnTo>
                <a:lnTo>
                  <a:pt x="1606291" y="1945528"/>
                </a:lnTo>
                <a:lnTo>
                  <a:pt x="1623779" y="1914924"/>
                </a:lnTo>
                <a:close/>
                <a:moveTo>
                  <a:pt x="1732896" y="1756987"/>
                </a:moveTo>
                <a:lnTo>
                  <a:pt x="1793739" y="1975586"/>
                </a:lnTo>
                <a:lnTo>
                  <a:pt x="1828715" y="2102373"/>
                </a:lnTo>
                <a:lnTo>
                  <a:pt x="2174101" y="1756987"/>
                </a:lnTo>
                <a:close/>
                <a:moveTo>
                  <a:pt x="928937" y="1486355"/>
                </a:moveTo>
                <a:lnTo>
                  <a:pt x="849594" y="1560560"/>
                </a:lnTo>
                <a:lnTo>
                  <a:pt x="721599" y="1682781"/>
                </a:lnTo>
                <a:lnTo>
                  <a:pt x="774659" y="1730797"/>
                </a:lnTo>
                <a:close/>
                <a:moveTo>
                  <a:pt x="960034" y="1464530"/>
                </a:moveTo>
                <a:lnTo>
                  <a:pt x="871634" y="1595481"/>
                </a:lnTo>
                <a:lnTo>
                  <a:pt x="787883" y="1730797"/>
                </a:lnTo>
                <a:lnTo>
                  <a:pt x="999783" y="1704607"/>
                </a:lnTo>
                <a:close/>
                <a:moveTo>
                  <a:pt x="942160" y="1455799"/>
                </a:moveTo>
                <a:lnTo>
                  <a:pt x="703913" y="1495085"/>
                </a:lnTo>
                <a:lnTo>
                  <a:pt x="717178" y="1669686"/>
                </a:lnTo>
                <a:lnTo>
                  <a:pt x="831962" y="1564925"/>
                </a:lnTo>
                <a:close/>
                <a:moveTo>
                  <a:pt x="1732896" y="1447069"/>
                </a:moveTo>
                <a:lnTo>
                  <a:pt x="1514818" y="1831311"/>
                </a:lnTo>
                <a:lnTo>
                  <a:pt x="1575924" y="1805079"/>
                </a:lnTo>
                <a:lnTo>
                  <a:pt x="1719962" y="1748257"/>
                </a:lnTo>
                <a:lnTo>
                  <a:pt x="1719962" y="1700241"/>
                </a:lnTo>
                <a:close/>
                <a:moveTo>
                  <a:pt x="1715594" y="1447069"/>
                </a:moveTo>
                <a:lnTo>
                  <a:pt x="1283489" y="1739527"/>
                </a:lnTo>
                <a:lnTo>
                  <a:pt x="1497359" y="1835683"/>
                </a:lnTo>
                <a:close/>
                <a:moveTo>
                  <a:pt x="2279028" y="1442205"/>
                </a:moveTo>
                <a:lnTo>
                  <a:pt x="2191589" y="1748243"/>
                </a:lnTo>
                <a:lnTo>
                  <a:pt x="2348980" y="1870658"/>
                </a:lnTo>
                <a:lnTo>
                  <a:pt x="2405816" y="1914378"/>
                </a:lnTo>
                <a:close/>
                <a:moveTo>
                  <a:pt x="2200567" y="1426483"/>
                </a:moveTo>
                <a:lnTo>
                  <a:pt x="1741281" y="1748790"/>
                </a:lnTo>
                <a:lnTo>
                  <a:pt x="2179012" y="1748790"/>
                </a:lnTo>
                <a:lnTo>
                  <a:pt x="2187685" y="1639902"/>
                </a:lnTo>
                <a:close/>
                <a:moveTo>
                  <a:pt x="2191979" y="1417699"/>
                </a:moveTo>
                <a:lnTo>
                  <a:pt x="1741281" y="1430838"/>
                </a:lnTo>
                <a:lnTo>
                  <a:pt x="1732610" y="1740078"/>
                </a:lnTo>
                <a:lnTo>
                  <a:pt x="2152748" y="1448260"/>
                </a:lnTo>
                <a:close/>
                <a:moveTo>
                  <a:pt x="2213449" y="1416514"/>
                </a:moveTo>
                <a:lnTo>
                  <a:pt x="2213449" y="1442704"/>
                </a:lnTo>
                <a:lnTo>
                  <a:pt x="2196273" y="1691511"/>
                </a:lnTo>
                <a:lnTo>
                  <a:pt x="2226565" y="1586751"/>
                </a:lnTo>
                <a:lnTo>
                  <a:pt x="2274657" y="1429609"/>
                </a:lnTo>
                <a:close/>
                <a:moveTo>
                  <a:pt x="1946999" y="1320068"/>
                </a:moveTo>
                <a:lnTo>
                  <a:pt x="1785029" y="1407763"/>
                </a:lnTo>
                <a:lnTo>
                  <a:pt x="1758763" y="1420879"/>
                </a:lnTo>
                <a:lnTo>
                  <a:pt x="2174633" y="1403378"/>
                </a:lnTo>
                <a:close/>
                <a:moveTo>
                  <a:pt x="1589018" y="1249913"/>
                </a:moveTo>
                <a:lnTo>
                  <a:pt x="1017242" y="1704607"/>
                </a:lnTo>
                <a:lnTo>
                  <a:pt x="1270395" y="1735162"/>
                </a:lnTo>
                <a:close/>
                <a:moveTo>
                  <a:pt x="1580288" y="1245528"/>
                </a:moveTo>
                <a:lnTo>
                  <a:pt x="968971" y="1451434"/>
                </a:lnTo>
                <a:lnTo>
                  <a:pt x="991054" y="1591115"/>
                </a:lnTo>
                <a:lnTo>
                  <a:pt x="1012877" y="1700241"/>
                </a:lnTo>
                <a:close/>
                <a:moveTo>
                  <a:pt x="1610842" y="1236759"/>
                </a:moveTo>
                <a:lnTo>
                  <a:pt x="1440618" y="1499450"/>
                </a:lnTo>
                <a:lnTo>
                  <a:pt x="1296583" y="1717702"/>
                </a:lnTo>
                <a:lnTo>
                  <a:pt x="1728585" y="1425244"/>
                </a:lnTo>
                <a:lnTo>
                  <a:pt x="1645759" y="1293760"/>
                </a:lnTo>
                <a:close/>
                <a:moveTo>
                  <a:pt x="1623936" y="1232374"/>
                </a:moveTo>
                <a:lnTo>
                  <a:pt x="1741518" y="1416514"/>
                </a:lnTo>
                <a:lnTo>
                  <a:pt x="1933642" y="1316374"/>
                </a:lnTo>
                <a:close/>
                <a:moveTo>
                  <a:pt x="832451" y="1114640"/>
                </a:moveTo>
                <a:lnTo>
                  <a:pt x="661944" y="1314786"/>
                </a:lnTo>
                <a:lnTo>
                  <a:pt x="701292" y="1471146"/>
                </a:lnTo>
                <a:close/>
                <a:moveTo>
                  <a:pt x="849939" y="1105923"/>
                </a:moveTo>
                <a:lnTo>
                  <a:pt x="710036" y="1479872"/>
                </a:lnTo>
                <a:lnTo>
                  <a:pt x="954866" y="1440701"/>
                </a:lnTo>
                <a:lnTo>
                  <a:pt x="893659" y="1245316"/>
                </a:lnTo>
                <a:close/>
                <a:moveTo>
                  <a:pt x="1492086" y="1044901"/>
                </a:moveTo>
                <a:lnTo>
                  <a:pt x="994214" y="1427675"/>
                </a:lnTo>
                <a:lnTo>
                  <a:pt x="1601372" y="1223606"/>
                </a:lnTo>
                <a:lnTo>
                  <a:pt x="1548908" y="1136433"/>
                </a:lnTo>
                <a:close/>
                <a:moveTo>
                  <a:pt x="1505189" y="1037818"/>
                </a:moveTo>
                <a:lnTo>
                  <a:pt x="1614488" y="1217048"/>
                </a:lnTo>
                <a:lnTo>
                  <a:pt x="1868063" y="1068401"/>
                </a:lnTo>
                <a:close/>
                <a:moveTo>
                  <a:pt x="1190953" y="1024691"/>
                </a:moveTo>
                <a:lnTo>
                  <a:pt x="976726" y="1430865"/>
                </a:lnTo>
                <a:lnTo>
                  <a:pt x="1479011" y="1037871"/>
                </a:lnTo>
                <a:close/>
                <a:moveTo>
                  <a:pt x="1173465" y="1024691"/>
                </a:moveTo>
                <a:lnTo>
                  <a:pt x="854311" y="1090920"/>
                </a:lnTo>
                <a:lnTo>
                  <a:pt x="880543" y="1179333"/>
                </a:lnTo>
                <a:lnTo>
                  <a:pt x="959238" y="1430865"/>
                </a:lnTo>
                <a:close/>
                <a:moveTo>
                  <a:pt x="1317740" y="714764"/>
                </a:moveTo>
                <a:lnTo>
                  <a:pt x="867427" y="1077658"/>
                </a:lnTo>
                <a:lnTo>
                  <a:pt x="1182209" y="1011596"/>
                </a:lnTo>
                <a:close/>
                <a:moveTo>
                  <a:pt x="1330829" y="706034"/>
                </a:moveTo>
                <a:lnTo>
                  <a:pt x="1265277" y="858815"/>
                </a:lnTo>
                <a:lnTo>
                  <a:pt x="1195325" y="1011596"/>
                </a:lnTo>
                <a:lnTo>
                  <a:pt x="1483369" y="1029056"/>
                </a:lnTo>
                <a:lnTo>
                  <a:pt x="1339546" y="727860"/>
                </a:lnTo>
                <a:close/>
                <a:moveTo>
                  <a:pt x="1496445" y="666726"/>
                </a:moveTo>
                <a:lnTo>
                  <a:pt x="1496445" y="1029056"/>
                </a:lnTo>
                <a:lnTo>
                  <a:pt x="1876807" y="1055554"/>
                </a:lnTo>
                <a:close/>
                <a:moveTo>
                  <a:pt x="1504914" y="658115"/>
                </a:moveTo>
                <a:lnTo>
                  <a:pt x="1875948" y="1042169"/>
                </a:lnTo>
                <a:lnTo>
                  <a:pt x="1723169" y="658115"/>
                </a:lnTo>
                <a:close/>
                <a:moveTo>
                  <a:pt x="1488247" y="657982"/>
                </a:moveTo>
                <a:lnTo>
                  <a:pt x="1339600" y="701669"/>
                </a:lnTo>
                <a:lnTo>
                  <a:pt x="1466388" y="972309"/>
                </a:lnTo>
                <a:lnTo>
                  <a:pt x="1488247" y="1011596"/>
                </a:lnTo>
                <a:close/>
                <a:moveTo>
                  <a:pt x="587621" y="588552"/>
                </a:moveTo>
                <a:lnTo>
                  <a:pt x="338418" y="727860"/>
                </a:lnTo>
                <a:lnTo>
                  <a:pt x="565761" y="675506"/>
                </a:lnTo>
                <a:lnTo>
                  <a:pt x="574505" y="645073"/>
                </a:lnTo>
                <a:close/>
                <a:moveTo>
                  <a:pt x="605109" y="584205"/>
                </a:moveTo>
                <a:lnTo>
                  <a:pt x="578877" y="675506"/>
                </a:lnTo>
                <a:lnTo>
                  <a:pt x="1247789" y="688573"/>
                </a:lnTo>
                <a:close/>
                <a:moveTo>
                  <a:pt x="2374802" y="575509"/>
                </a:moveTo>
                <a:lnTo>
                  <a:pt x="2243230" y="697304"/>
                </a:lnTo>
                <a:lnTo>
                  <a:pt x="2137971" y="793337"/>
                </a:lnTo>
                <a:lnTo>
                  <a:pt x="2326560" y="701669"/>
                </a:lnTo>
                <a:close/>
                <a:moveTo>
                  <a:pt x="1335187" y="436383"/>
                </a:moveTo>
                <a:lnTo>
                  <a:pt x="1339546" y="440731"/>
                </a:lnTo>
                <a:lnTo>
                  <a:pt x="1496445" y="645073"/>
                </a:lnTo>
                <a:lnTo>
                  <a:pt x="1705883" y="649420"/>
                </a:lnTo>
                <a:close/>
                <a:moveTo>
                  <a:pt x="1321703" y="436383"/>
                </a:moveTo>
                <a:lnTo>
                  <a:pt x="1339040" y="688573"/>
                </a:lnTo>
                <a:lnTo>
                  <a:pt x="1483089" y="649420"/>
                </a:lnTo>
                <a:close/>
                <a:moveTo>
                  <a:pt x="1313368" y="427688"/>
                </a:moveTo>
                <a:lnTo>
                  <a:pt x="1177837" y="492903"/>
                </a:lnTo>
                <a:lnTo>
                  <a:pt x="1326471" y="679854"/>
                </a:lnTo>
                <a:lnTo>
                  <a:pt x="1317740" y="510294"/>
                </a:lnTo>
                <a:close/>
                <a:moveTo>
                  <a:pt x="452089" y="401602"/>
                </a:moveTo>
                <a:lnTo>
                  <a:pt x="316558" y="727860"/>
                </a:lnTo>
                <a:lnTo>
                  <a:pt x="434601" y="662463"/>
                </a:lnTo>
                <a:lnTo>
                  <a:pt x="587621" y="579857"/>
                </a:lnTo>
                <a:close/>
                <a:moveTo>
                  <a:pt x="2124814" y="388559"/>
                </a:moveTo>
                <a:lnTo>
                  <a:pt x="1902232" y="1037797"/>
                </a:lnTo>
                <a:lnTo>
                  <a:pt x="2102944" y="810798"/>
                </a:lnTo>
                <a:close/>
                <a:moveTo>
                  <a:pt x="932050" y="379831"/>
                </a:moveTo>
                <a:lnTo>
                  <a:pt x="1295881" y="664950"/>
                </a:lnTo>
                <a:lnTo>
                  <a:pt x="1164376" y="493878"/>
                </a:lnTo>
                <a:close/>
                <a:moveTo>
                  <a:pt x="887511" y="358014"/>
                </a:moveTo>
                <a:lnTo>
                  <a:pt x="607704" y="577221"/>
                </a:lnTo>
                <a:lnTo>
                  <a:pt x="1313095" y="691837"/>
                </a:lnTo>
                <a:close/>
                <a:moveTo>
                  <a:pt x="874395" y="358014"/>
                </a:moveTo>
                <a:lnTo>
                  <a:pt x="459057" y="392990"/>
                </a:lnTo>
                <a:lnTo>
                  <a:pt x="529009" y="485105"/>
                </a:lnTo>
                <a:lnTo>
                  <a:pt x="598960" y="572834"/>
                </a:lnTo>
                <a:close/>
                <a:moveTo>
                  <a:pt x="2126010" y="353657"/>
                </a:moveTo>
                <a:lnTo>
                  <a:pt x="1732869" y="656177"/>
                </a:lnTo>
                <a:lnTo>
                  <a:pt x="1890125" y="1050503"/>
                </a:lnTo>
                <a:close/>
                <a:moveTo>
                  <a:pt x="2143497" y="349300"/>
                </a:moveTo>
                <a:lnTo>
                  <a:pt x="2117274" y="801301"/>
                </a:lnTo>
                <a:lnTo>
                  <a:pt x="2379584" y="555289"/>
                </a:lnTo>
                <a:close/>
                <a:moveTo>
                  <a:pt x="1875577" y="344839"/>
                </a:moveTo>
                <a:lnTo>
                  <a:pt x="1740046" y="637762"/>
                </a:lnTo>
                <a:lnTo>
                  <a:pt x="2120428" y="344839"/>
                </a:lnTo>
                <a:close/>
                <a:moveTo>
                  <a:pt x="1499587" y="288550"/>
                </a:moveTo>
                <a:lnTo>
                  <a:pt x="1560795" y="388559"/>
                </a:lnTo>
                <a:lnTo>
                  <a:pt x="1722558" y="647401"/>
                </a:lnTo>
                <a:lnTo>
                  <a:pt x="1862461" y="345259"/>
                </a:lnTo>
                <a:close/>
                <a:moveTo>
                  <a:pt x="1490843" y="288550"/>
                </a:moveTo>
                <a:lnTo>
                  <a:pt x="1324708" y="419267"/>
                </a:lnTo>
                <a:lnTo>
                  <a:pt x="1709442" y="643014"/>
                </a:lnTo>
                <a:lnTo>
                  <a:pt x="1587027" y="441203"/>
                </a:lnTo>
                <a:close/>
                <a:moveTo>
                  <a:pt x="2326560" y="279806"/>
                </a:moveTo>
                <a:lnTo>
                  <a:pt x="2265159" y="301666"/>
                </a:lnTo>
                <a:lnTo>
                  <a:pt x="2146743" y="340930"/>
                </a:lnTo>
                <a:lnTo>
                  <a:pt x="2278317" y="454365"/>
                </a:lnTo>
                <a:lnTo>
                  <a:pt x="2379174" y="537721"/>
                </a:lnTo>
                <a:close/>
                <a:moveTo>
                  <a:pt x="104927" y="262318"/>
                </a:moveTo>
                <a:lnTo>
                  <a:pt x="192367" y="709489"/>
                </a:lnTo>
                <a:lnTo>
                  <a:pt x="297294" y="735721"/>
                </a:lnTo>
                <a:close/>
                <a:moveTo>
                  <a:pt x="598960" y="222970"/>
                </a:moveTo>
                <a:lnTo>
                  <a:pt x="494033" y="345259"/>
                </a:lnTo>
                <a:lnTo>
                  <a:pt x="463429" y="384229"/>
                </a:lnTo>
                <a:lnTo>
                  <a:pt x="870023" y="349589"/>
                </a:lnTo>
                <a:close/>
                <a:moveTo>
                  <a:pt x="1963017" y="218598"/>
                </a:moveTo>
                <a:lnTo>
                  <a:pt x="1906181" y="292922"/>
                </a:lnTo>
                <a:lnTo>
                  <a:pt x="1879949" y="332270"/>
                </a:lnTo>
                <a:lnTo>
                  <a:pt x="2120428" y="332270"/>
                </a:lnTo>
                <a:close/>
                <a:moveTo>
                  <a:pt x="91811" y="209854"/>
                </a:moveTo>
                <a:lnTo>
                  <a:pt x="135531" y="318799"/>
                </a:lnTo>
                <a:lnTo>
                  <a:pt x="301666" y="725201"/>
                </a:lnTo>
                <a:lnTo>
                  <a:pt x="441569" y="392931"/>
                </a:lnTo>
                <a:close/>
                <a:moveTo>
                  <a:pt x="940698" y="91811"/>
                </a:moveTo>
                <a:lnTo>
                  <a:pt x="967026" y="135531"/>
                </a:lnTo>
                <a:lnTo>
                  <a:pt x="1172509" y="484743"/>
                </a:lnTo>
                <a:lnTo>
                  <a:pt x="1303668" y="419163"/>
                </a:lnTo>
                <a:close/>
                <a:moveTo>
                  <a:pt x="922824" y="87439"/>
                </a:moveTo>
                <a:lnTo>
                  <a:pt x="896255" y="349300"/>
                </a:lnTo>
                <a:lnTo>
                  <a:pt x="984514" y="392931"/>
                </a:lnTo>
                <a:lnTo>
                  <a:pt x="1150649" y="475999"/>
                </a:lnTo>
                <a:lnTo>
                  <a:pt x="1036978" y="283941"/>
                </a:lnTo>
                <a:close/>
                <a:moveTo>
                  <a:pt x="945166" y="78695"/>
                </a:moveTo>
                <a:lnTo>
                  <a:pt x="1312412" y="414791"/>
                </a:lnTo>
                <a:lnTo>
                  <a:pt x="1478547" y="283941"/>
                </a:lnTo>
                <a:close/>
                <a:moveTo>
                  <a:pt x="913887" y="74323"/>
                </a:moveTo>
                <a:lnTo>
                  <a:pt x="607704" y="214226"/>
                </a:lnTo>
                <a:lnTo>
                  <a:pt x="887511" y="344942"/>
                </a:lnTo>
                <a:lnTo>
                  <a:pt x="900627" y="209854"/>
                </a:lnTo>
                <a:close/>
                <a:moveTo>
                  <a:pt x="1701520" y="51933"/>
                </a:moveTo>
                <a:lnTo>
                  <a:pt x="1871689" y="327422"/>
                </a:lnTo>
                <a:lnTo>
                  <a:pt x="1897869" y="288232"/>
                </a:lnTo>
                <a:lnTo>
                  <a:pt x="1950228" y="209854"/>
                </a:lnTo>
                <a:close/>
                <a:moveTo>
                  <a:pt x="2379174" y="43251"/>
                </a:moveTo>
                <a:lnTo>
                  <a:pt x="2309017" y="130894"/>
                </a:lnTo>
                <a:lnTo>
                  <a:pt x="2155515" y="323068"/>
                </a:lnTo>
                <a:lnTo>
                  <a:pt x="2326560" y="270815"/>
                </a:lnTo>
                <a:close/>
                <a:moveTo>
                  <a:pt x="1679704" y="43251"/>
                </a:moveTo>
                <a:lnTo>
                  <a:pt x="1592437" y="161601"/>
                </a:lnTo>
                <a:lnTo>
                  <a:pt x="1500808" y="275169"/>
                </a:lnTo>
                <a:lnTo>
                  <a:pt x="1858599" y="331776"/>
                </a:lnTo>
                <a:close/>
                <a:moveTo>
                  <a:pt x="2370418" y="34663"/>
                </a:moveTo>
                <a:lnTo>
                  <a:pt x="1972045" y="209854"/>
                </a:lnTo>
                <a:lnTo>
                  <a:pt x="2033131" y="257752"/>
                </a:lnTo>
                <a:lnTo>
                  <a:pt x="2133586" y="331776"/>
                </a:lnTo>
                <a:close/>
                <a:moveTo>
                  <a:pt x="1326471" y="26075"/>
                </a:moveTo>
                <a:lnTo>
                  <a:pt x="1409278" y="148440"/>
                </a:lnTo>
                <a:lnTo>
                  <a:pt x="1492086" y="270815"/>
                </a:lnTo>
                <a:lnTo>
                  <a:pt x="1675340" y="38957"/>
                </a:lnTo>
                <a:close/>
                <a:moveTo>
                  <a:pt x="1313348" y="26075"/>
                </a:moveTo>
                <a:lnTo>
                  <a:pt x="945166" y="69480"/>
                </a:lnTo>
                <a:lnTo>
                  <a:pt x="1479011" y="270815"/>
                </a:lnTo>
                <a:close/>
                <a:moveTo>
                  <a:pt x="231715" y="21781"/>
                </a:moveTo>
                <a:lnTo>
                  <a:pt x="358502" y="227271"/>
                </a:lnTo>
                <a:lnTo>
                  <a:pt x="450313" y="379922"/>
                </a:lnTo>
                <a:lnTo>
                  <a:pt x="520265" y="296941"/>
                </a:lnTo>
                <a:lnTo>
                  <a:pt x="590217" y="214208"/>
                </a:lnTo>
                <a:close/>
                <a:moveTo>
                  <a:pt x="214227" y="17488"/>
                </a:moveTo>
                <a:lnTo>
                  <a:pt x="91811" y="196694"/>
                </a:lnTo>
                <a:lnTo>
                  <a:pt x="432825" y="375536"/>
                </a:lnTo>
                <a:lnTo>
                  <a:pt x="288550" y="135280"/>
                </a:lnTo>
                <a:close/>
                <a:moveTo>
                  <a:pt x="201111" y="17488"/>
                </a:moveTo>
                <a:lnTo>
                  <a:pt x="118043" y="56319"/>
                </a:lnTo>
                <a:lnTo>
                  <a:pt x="91811" y="174761"/>
                </a:lnTo>
                <a:lnTo>
                  <a:pt x="192367" y="34663"/>
                </a:lnTo>
                <a:close/>
                <a:moveTo>
                  <a:pt x="2024404" y="13115"/>
                </a:moveTo>
                <a:lnTo>
                  <a:pt x="1967681" y="201081"/>
                </a:lnTo>
                <a:lnTo>
                  <a:pt x="2366032" y="26075"/>
                </a:lnTo>
                <a:close/>
                <a:moveTo>
                  <a:pt x="2011314" y="13115"/>
                </a:moveTo>
                <a:lnTo>
                  <a:pt x="1701520" y="38957"/>
                </a:lnTo>
                <a:lnTo>
                  <a:pt x="1958955" y="201081"/>
                </a:lnTo>
                <a:lnTo>
                  <a:pt x="1985135" y="108960"/>
                </a:lnTo>
                <a:close/>
                <a:moveTo>
                  <a:pt x="240459" y="13115"/>
                </a:moveTo>
                <a:lnTo>
                  <a:pt x="598960" y="209854"/>
                </a:lnTo>
                <a:lnTo>
                  <a:pt x="900667" y="69480"/>
                </a:lnTo>
                <a:close/>
                <a:moveTo>
                  <a:pt x="214227" y="0"/>
                </a:moveTo>
                <a:lnTo>
                  <a:pt x="918356" y="60706"/>
                </a:lnTo>
                <a:lnTo>
                  <a:pt x="1313348" y="17488"/>
                </a:lnTo>
                <a:cubicBezTo>
                  <a:pt x="1313439" y="17488"/>
                  <a:pt x="1314352" y="17488"/>
                  <a:pt x="1316087" y="17488"/>
                </a:cubicBezTo>
                <a:cubicBezTo>
                  <a:pt x="1317822" y="17488"/>
                  <a:pt x="1319830" y="17488"/>
                  <a:pt x="1322112" y="17488"/>
                </a:cubicBezTo>
                <a:lnTo>
                  <a:pt x="1684067" y="30369"/>
                </a:lnTo>
                <a:lnTo>
                  <a:pt x="2020041" y="0"/>
                </a:lnTo>
                <a:lnTo>
                  <a:pt x="2387918" y="17488"/>
                </a:lnTo>
                <a:cubicBezTo>
                  <a:pt x="2387189" y="17488"/>
                  <a:pt x="2388647" y="17488"/>
                  <a:pt x="2392290" y="17488"/>
                </a:cubicBezTo>
                <a:cubicBezTo>
                  <a:pt x="2392290" y="19456"/>
                  <a:pt x="2392290" y="20887"/>
                  <a:pt x="2392290" y="21781"/>
                </a:cubicBezTo>
                <a:cubicBezTo>
                  <a:pt x="2392290" y="22676"/>
                  <a:pt x="2392290" y="24107"/>
                  <a:pt x="2392290" y="26075"/>
                </a:cubicBezTo>
                <a:lnTo>
                  <a:pt x="2335332" y="275169"/>
                </a:lnTo>
                <a:lnTo>
                  <a:pt x="2392290" y="550938"/>
                </a:lnTo>
                <a:lnTo>
                  <a:pt x="2392290" y="555323"/>
                </a:lnTo>
                <a:cubicBezTo>
                  <a:pt x="2392381" y="555141"/>
                  <a:pt x="2392199" y="555506"/>
                  <a:pt x="2391743" y="556420"/>
                </a:cubicBezTo>
                <a:cubicBezTo>
                  <a:pt x="2391288" y="557333"/>
                  <a:pt x="2390013" y="559891"/>
                  <a:pt x="2387918" y="564093"/>
                </a:cubicBezTo>
                <a:lnTo>
                  <a:pt x="2330946" y="709451"/>
                </a:lnTo>
                <a:lnTo>
                  <a:pt x="2107307" y="822720"/>
                </a:lnTo>
                <a:lnTo>
                  <a:pt x="1893505" y="1066695"/>
                </a:lnTo>
                <a:lnTo>
                  <a:pt x="1893505" y="1071054"/>
                </a:lnTo>
                <a:lnTo>
                  <a:pt x="1627344" y="1223606"/>
                </a:lnTo>
                <a:lnTo>
                  <a:pt x="1946758" y="1312002"/>
                </a:lnTo>
                <a:cubicBezTo>
                  <a:pt x="1946030" y="1307630"/>
                  <a:pt x="1947487" y="1307630"/>
                  <a:pt x="1951130" y="1312002"/>
                </a:cubicBezTo>
                <a:lnTo>
                  <a:pt x="2195961" y="1403403"/>
                </a:lnTo>
                <a:lnTo>
                  <a:pt x="2204705" y="1403403"/>
                </a:lnTo>
                <a:cubicBezTo>
                  <a:pt x="2206709" y="1403586"/>
                  <a:pt x="2208166" y="1404314"/>
                  <a:pt x="2209077" y="1405590"/>
                </a:cubicBezTo>
                <a:cubicBezTo>
                  <a:pt x="2209988" y="1406865"/>
                  <a:pt x="2211445" y="1407593"/>
                  <a:pt x="2213449" y="1407776"/>
                </a:cubicBezTo>
                <a:lnTo>
                  <a:pt x="2283400" y="1420686"/>
                </a:lnTo>
                <a:cubicBezTo>
                  <a:pt x="2283674" y="1422749"/>
                  <a:pt x="2284220" y="1424004"/>
                  <a:pt x="2285040" y="1424452"/>
                </a:cubicBezTo>
                <a:cubicBezTo>
                  <a:pt x="2285860" y="1424900"/>
                  <a:pt x="2285313" y="1425080"/>
                  <a:pt x="2283400" y="1424990"/>
                </a:cubicBezTo>
                <a:lnTo>
                  <a:pt x="2418932" y="1923375"/>
                </a:lnTo>
                <a:cubicBezTo>
                  <a:pt x="2419205" y="1923284"/>
                  <a:pt x="2419751" y="1923466"/>
                  <a:pt x="2420571" y="1923922"/>
                </a:cubicBezTo>
                <a:cubicBezTo>
                  <a:pt x="2421391" y="1924379"/>
                  <a:pt x="2420844" y="1925656"/>
                  <a:pt x="2418932" y="1927754"/>
                </a:cubicBezTo>
                <a:cubicBezTo>
                  <a:pt x="2420844" y="1927662"/>
                  <a:pt x="2421391" y="1927845"/>
                  <a:pt x="2420571" y="1928301"/>
                </a:cubicBezTo>
                <a:cubicBezTo>
                  <a:pt x="2419751" y="1928757"/>
                  <a:pt x="2419205" y="1930034"/>
                  <a:pt x="2418932" y="1932132"/>
                </a:cubicBezTo>
                <a:lnTo>
                  <a:pt x="2401444" y="2045977"/>
                </a:lnTo>
                <a:lnTo>
                  <a:pt x="2436010" y="2106769"/>
                </a:lnTo>
                <a:cubicBezTo>
                  <a:pt x="2436010" y="2106952"/>
                  <a:pt x="2436010" y="2107681"/>
                  <a:pt x="2436010" y="2108958"/>
                </a:cubicBezTo>
                <a:cubicBezTo>
                  <a:pt x="2436010" y="2110234"/>
                  <a:pt x="2436010" y="2110964"/>
                  <a:pt x="2436010" y="2111146"/>
                </a:cubicBezTo>
                <a:lnTo>
                  <a:pt x="2282702" y="2518212"/>
                </a:lnTo>
                <a:lnTo>
                  <a:pt x="2282702" y="2522589"/>
                </a:lnTo>
                <a:lnTo>
                  <a:pt x="2278317" y="2526966"/>
                </a:lnTo>
                <a:lnTo>
                  <a:pt x="2142357" y="2727930"/>
                </a:lnTo>
                <a:cubicBezTo>
                  <a:pt x="2144276" y="2729932"/>
                  <a:pt x="2144824" y="2731387"/>
                  <a:pt x="2144002" y="2732297"/>
                </a:cubicBezTo>
                <a:cubicBezTo>
                  <a:pt x="2143180" y="2733207"/>
                  <a:pt x="2142631" y="2734663"/>
                  <a:pt x="2142357" y="2736665"/>
                </a:cubicBezTo>
                <a:lnTo>
                  <a:pt x="1753880" y="2968128"/>
                </a:lnTo>
                <a:lnTo>
                  <a:pt x="1745153" y="2976863"/>
                </a:lnTo>
                <a:lnTo>
                  <a:pt x="1740790" y="2976863"/>
                </a:lnTo>
                <a:lnTo>
                  <a:pt x="1492086" y="3038004"/>
                </a:lnTo>
                <a:lnTo>
                  <a:pt x="1300199" y="3064208"/>
                </a:lnTo>
                <a:lnTo>
                  <a:pt x="1291432" y="3064208"/>
                </a:lnTo>
                <a:cubicBezTo>
                  <a:pt x="1291524" y="3064208"/>
                  <a:pt x="1291341" y="3064208"/>
                  <a:pt x="1290884" y="3064208"/>
                </a:cubicBezTo>
                <a:cubicBezTo>
                  <a:pt x="1290428" y="3064208"/>
                  <a:pt x="1289149" y="3064208"/>
                  <a:pt x="1287049" y="3064208"/>
                </a:cubicBezTo>
                <a:lnTo>
                  <a:pt x="922824" y="3055473"/>
                </a:lnTo>
                <a:lnTo>
                  <a:pt x="918356" y="3051106"/>
                </a:lnTo>
                <a:lnTo>
                  <a:pt x="494033" y="2889518"/>
                </a:lnTo>
                <a:lnTo>
                  <a:pt x="358502" y="2885151"/>
                </a:lnTo>
                <a:lnTo>
                  <a:pt x="0" y="2579444"/>
                </a:lnTo>
                <a:lnTo>
                  <a:pt x="0" y="2575077"/>
                </a:lnTo>
                <a:lnTo>
                  <a:pt x="13116" y="2474441"/>
                </a:lnTo>
                <a:cubicBezTo>
                  <a:pt x="13298" y="2472344"/>
                  <a:pt x="14027" y="2471067"/>
                  <a:pt x="15302" y="2470611"/>
                </a:cubicBezTo>
                <a:cubicBezTo>
                  <a:pt x="16577" y="2470155"/>
                  <a:pt x="17306" y="2469973"/>
                  <a:pt x="17488" y="2470064"/>
                </a:cubicBezTo>
                <a:lnTo>
                  <a:pt x="266690" y="2233704"/>
                </a:lnTo>
                <a:lnTo>
                  <a:pt x="358502" y="2115523"/>
                </a:lnTo>
                <a:lnTo>
                  <a:pt x="480917" y="2041638"/>
                </a:lnTo>
                <a:lnTo>
                  <a:pt x="550869" y="2059063"/>
                </a:lnTo>
                <a:cubicBezTo>
                  <a:pt x="552964" y="2058794"/>
                  <a:pt x="554239" y="2058256"/>
                  <a:pt x="554694" y="2057449"/>
                </a:cubicBezTo>
                <a:cubicBezTo>
                  <a:pt x="555150" y="2056642"/>
                  <a:pt x="555332" y="2057180"/>
                  <a:pt x="555241" y="2059063"/>
                </a:cubicBezTo>
                <a:cubicBezTo>
                  <a:pt x="555423" y="2058974"/>
                  <a:pt x="556151" y="2059153"/>
                  <a:pt x="557427" y="2059601"/>
                </a:cubicBezTo>
                <a:cubicBezTo>
                  <a:pt x="558702" y="2060049"/>
                  <a:pt x="559430" y="2061305"/>
                  <a:pt x="559613" y="2063367"/>
                </a:cubicBezTo>
                <a:lnTo>
                  <a:pt x="927293" y="2281851"/>
                </a:lnTo>
                <a:cubicBezTo>
                  <a:pt x="927479" y="2281760"/>
                  <a:pt x="928223" y="2281942"/>
                  <a:pt x="929527" y="2282398"/>
                </a:cubicBezTo>
                <a:cubicBezTo>
                  <a:pt x="930830" y="2282854"/>
                  <a:pt x="931575" y="2284131"/>
                  <a:pt x="931761" y="2286228"/>
                </a:cubicBezTo>
                <a:lnTo>
                  <a:pt x="936229" y="2286228"/>
                </a:lnTo>
                <a:lnTo>
                  <a:pt x="1265134" y="2356261"/>
                </a:lnTo>
                <a:lnTo>
                  <a:pt x="1422353" y="2290605"/>
                </a:lnTo>
                <a:lnTo>
                  <a:pt x="1557531" y="2124277"/>
                </a:lnTo>
                <a:lnTo>
                  <a:pt x="1601164" y="1957864"/>
                </a:lnTo>
                <a:lnTo>
                  <a:pt x="1505172" y="1847636"/>
                </a:lnTo>
                <a:lnTo>
                  <a:pt x="1500808" y="1847636"/>
                </a:lnTo>
                <a:lnTo>
                  <a:pt x="1269517" y="1741816"/>
                </a:lnTo>
                <a:lnTo>
                  <a:pt x="1006530" y="1711113"/>
                </a:lnTo>
                <a:lnTo>
                  <a:pt x="774659" y="1741816"/>
                </a:lnTo>
                <a:cubicBezTo>
                  <a:pt x="774475" y="1741816"/>
                  <a:pt x="773738" y="1741816"/>
                  <a:pt x="772448" y="1741816"/>
                </a:cubicBezTo>
                <a:cubicBezTo>
                  <a:pt x="771159" y="1741816"/>
                  <a:pt x="770422" y="1741816"/>
                  <a:pt x="770238" y="1741816"/>
                </a:cubicBezTo>
                <a:lnTo>
                  <a:pt x="712756" y="1684934"/>
                </a:lnTo>
                <a:cubicBezTo>
                  <a:pt x="712572" y="1682844"/>
                  <a:pt x="711835" y="1681571"/>
                  <a:pt x="710545" y="1681117"/>
                </a:cubicBezTo>
                <a:cubicBezTo>
                  <a:pt x="709256" y="1680662"/>
                  <a:pt x="708518" y="1680480"/>
                  <a:pt x="708334" y="1680571"/>
                </a:cubicBezTo>
                <a:lnTo>
                  <a:pt x="695144" y="1492961"/>
                </a:lnTo>
                <a:cubicBezTo>
                  <a:pt x="695144" y="1489325"/>
                  <a:pt x="695144" y="1487871"/>
                  <a:pt x="695144" y="1488598"/>
                </a:cubicBezTo>
                <a:lnTo>
                  <a:pt x="651424" y="1310444"/>
                </a:lnTo>
                <a:lnTo>
                  <a:pt x="839835" y="1088488"/>
                </a:lnTo>
                <a:lnTo>
                  <a:pt x="844181" y="1084130"/>
                </a:lnTo>
                <a:lnTo>
                  <a:pt x="1322112" y="705095"/>
                </a:lnTo>
                <a:lnTo>
                  <a:pt x="568357" y="691837"/>
                </a:lnTo>
                <a:lnTo>
                  <a:pt x="563985" y="687356"/>
                </a:lnTo>
                <a:lnTo>
                  <a:pt x="306038" y="748660"/>
                </a:lnTo>
                <a:lnTo>
                  <a:pt x="301666" y="748660"/>
                </a:lnTo>
                <a:lnTo>
                  <a:pt x="183623" y="718164"/>
                </a:lnTo>
                <a:lnTo>
                  <a:pt x="183623" y="713808"/>
                </a:lnTo>
                <a:lnTo>
                  <a:pt x="78695" y="201081"/>
                </a:lnTo>
                <a:lnTo>
                  <a:pt x="78695" y="196694"/>
                </a:lnTo>
                <a:cubicBezTo>
                  <a:pt x="78695" y="196786"/>
                  <a:pt x="78695" y="196603"/>
                  <a:pt x="78695" y="196146"/>
                </a:cubicBezTo>
                <a:cubicBezTo>
                  <a:pt x="78695" y="195689"/>
                  <a:pt x="78695" y="194410"/>
                  <a:pt x="78695" y="192307"/>
                </a:cubicBezTo>
                <a:lnTo>
                  <a:pt x="109299" y="47545"/>
                </a:lnTo>
                <a:lnTo>
                  <a:pt x="209855" y="4372"/>
                </a:lnTo>
                <a:close/>
              </a:path>
            </a:pathLst>
          </a:custGeom>
          <a:solidFill>
            <a:srgbClr val="0070C0"/>
          </a:solidFill>
          <a:ln w="1270">
            <a:solidFill>
              <a:srgbClr val="0070C0"/>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34400">
              <a:solidFill>
                <a:srgbClr val="0070C0"/>
              </a:solidFill>
              <a:latin typeface="POLYA Regular" panose="00000500000000000000" pitchFamily="50" charset="0"/>
            </a:endParaRPr>
          </a:p>
        </p:txBody>
      </p:sp>
      <p:pic>
        <p:nvPicPr>
          <p:cNvPr id="3" name="图片 2" descr="翡翠教育1 (2)"/>
          <p:cNvPicPr>
            <a:picLocks noChangeAspect="1"/>
          </p:cNvPicPr>
          <p:nvPr/>
        </p:nvPicPr>
        <p:blipFill>
          <a:blip r:embed="rId3"/>
          <a:srcRect/>
          <a:stretch>
            <a:fillRect/>
          </a:stretch>
        </p:blipFill>
        <p:spPr>
          <a:xfrm>
            <a:off x="86360" y="102235"/>
            <a:ext cx="1966595" cy="541020"/>
          </a:xfrm>
          <a:prstGeom prst="rect">
            <a:avLst/>
          </a:prstGeom>
        </p:spPr>
      </p:pic>
      <p:sp>
        <p:nvSpPr>
          <p:cNvPr id="5" name="文本框 4"/>
          <p:cNvSpPr txBox="1"/>
          <p:nvPr/>
        </p:nvSpPr>
        <p:spPr>
          <a:xfrm>
            <a:off x="2081530" y="156210"/>
            <a:ext cx="2234565" cy="398780"/>
          </a:xfrm>
          <a:prstGeom prst="rect">
            <a:avLst/>
          </a:prstGeom>
          <a:noFill/>
        </p:spPr>
        <p:txBody>
          <a:bodyPr wrap="square" rtlCol="0">
            <a:spAutoFit/>
          </a:bodyPr>
          <a:lstStyle/>
          <a:p>
            <a:r>
              <a:rPr lang="zh-CN" altLang="en-US" sz="2000">
                <a:latin typeface="Malgun Gothic" panose="020B0503020000020004" charset="-127"/>
                <a:ea typeface="Malgun Gothic" panose="020B0503020000020004" charset="-127"/>
              </a:rPr>
              <a:t>广州联核攻源校区</a:t>
            </a:r>
          </a:p>
        </p:txBody>
      </p:sp>
      <p:cxnSp>
        <p:nvCxnSpPr>
          <p:cNvPr id="6" name="直接连接符 5"/>
          <p:cNvCxnSpPr/>
          <p:nvPr/>
        </p:nvCxnSpPr>
        <p:spPr>
          <a:xfrm flipH="1">
            <a:off x="2104390" y="175260"/>
            <a:ext cx="2540" cy="37719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p:cNvSpPr txBox="1"/>
          <p:nvPr/>
        </p:nvSpPr>
        <p:spPr>
          <a:xfrm>
            <a:off x="5304081" y="3692064"/>
            <a:ext cx="3336966" cy="1200329"/>
          </a:xfrm>
          <a:prstGeom prst="rect">
            <a:avLst/>
          </a:prstGeom>
          <a:noFill/>
        </p:spPr>
        <p:txBody>
          <a:bodyPr wrap="square" rtlCol="0">
            <a:spAutoFit/>
          </a:bodyPr>
          <a:lstStyle/>
          <a:p>
            <a:r>
              <a:rPr lang="zh-CN" altLang="en-US" sz="2400" dirty="0" smtClean="0">
                <a:solidFill>
                  <a:schemeClr val="accent1">
                    <a:lumMod val="75000"/>
                  </a:schemeClr>
                </a:solidFill>
                <a:latin typeface="+mn-ea"/>
              </a:rPr>
              <a:t>储存在本地存储器里、还有</a:t>
            </a:r>
            <a:r>
              <a:rPr lang="en-US" altLang="zh-CN" sz="2400" dirty="0" err="1" smtClean="0">
                <a:solidFill>
                  <a:schemeClr val="accent1">
                    <a:lumMod val="75000"/>
                  </a:schemeClr>
                </a:solidFill>
                <a:latin typeface="+mn-ea"/>
              </a:rPr>
              <a:t>ajax</a:t>
            </a:r>
            <a:r>
              <a:rPr lang="zh-CN" altLang="en-US" sz="2400" dirty="0" smtClean="0">
                <a:solidFill>
                  <a:schemeClr val="accent1">
                    <a:lumMod val="75000"/>
                  </a:schemeClr>
                </a:solidFill>
                <a:latin typeface="+mn-ea"/>
              </a:rPr>
              <a:t>加载一定注意细节</a:t>
            </a:r>
            <a:r>
              <a:rPr lang="zh-CN" altLang="en-US" sz="2400" dirty="0" smtClean="0">
                <a:solidFill>
                  <a:schemeClr val="accent1"/>
                </a:solidFill>
                <a:latin typeface="+mn-ea"/>
              </a:rPr>
              <a:t>。</a:t>
            </a:r>
            <a:endParaRPr lang="zh-CN" altLang="en-US" sz="2400" dirty="0">
              <a:solidFill>
                <a:schemeClr val="accent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a:spLocks noChangeAspect="1"/>
          </p:cNvSpPr>
          <p:nvPr/>
        </p:nvSpPr>
        <p:spPr>
          <a:xfrm>
            <a:off x="1861239" y="2024439"/>
            <a:ext cx="2955046" cy="3240000"/>
          </a:xfrm>
          <a:custGeom>
            <a:avLst/>
            <a:gdLst/>
            <a:ahLst/>
            <a:cxnLst/>
            <a:rect l="l" t="t" r="r" b="b"/>
            <a:pathLst>
              <a:path w="2724560" h="2987288">
                <a:moveTo>
                  <a:pt x="1920116" y="2701334"/>
                </a:moveTo>
                <a:lnTo>
                  <a:pt x="1530191" y="2963652"/>
                </a:lnTo>
                <a:lnTo>
                  <a:pt x="1806445" y="2976768"/>
                </a:lnTo>
                <a:close/>
                <a:moveTo>
                  <a:pt x="1933233" y="2696962"/>
                </a:moveTo>
                <a:lnTo>
                  <a:pt x="1819561" y="2976768"/>
                </a:lnTo>
                <a:lnTo>
                  <a:pt x="2352942" y="2950536"/>
                </a:lnTo>
                <a:close/>
                <a:moveTo>
                  <a:pt x="2125599" y="2452131"/>
                </a:moveTo>
                <a:lnTo>
                  <a:pt x="2366058" y="2938455"/>
                </a:lnTo>
                <a:lnTo>
                  <a:pt x="2405406" y="2720111"/>
                </a:lnTo>
                <a:close/>
                <a:moveTo>
                  <a:pt x="2103740" y="2436375"/>
                </a:moveTo>
                <a:lnTo>
                  <a:pt x="1937604" y="2689555"/>
                </a:lnTo>
                <a:lnTo>
                  <a:pt x="2348570" y="2934005"/>
                </a:lnTo>
                <a:close/>
                <a:moveTo>
                  <a:pt x="1723350" y="2436375"/>
                </a:moveTo>
                <a:lnTo>
                  <a:pt x="1552157" y="2885988"/>
                </a:lnTo>
                <a:lnTo>
                  <a:pt x="1525819" y="2956255"/>
                </a:lnTo>
                <a:lnTo>
                  <a:pt x="1920116" y="2689555"/>
                </a:lnTo>
                <a:lnTo>
                  <a:pt x="1854537" y="2606617"/>
                </a:lnTo>
                <a:close/>
                <a:moveTo>
                  <a:pt x="2348570" y="2401280"/>
                </a:moveTo>
                <a:lnTo>
                  <a:pt x="2116855" y="2432010"/>
                </a:lnTo>
                <a:lnTo>
                  <a:pt x="2138715" y="2453836"/>
                </a:lnTo>
                <a:lnTo>
                  <a:pt x="2405406" y="2702651"/>
                </a:lnTo>
                <a:close/>
                <a:moveTo>
                  <a:pt x="1552157" y="2374392"/>
                </a:moveTo>
                <a:lnTo>
                  <a:pt x="1521447" y="2934005"/>
                </a:lnTo>
                <a:lnTo>
                  <a:pt x="1639948" y="2619712"/>
                </a:lnTo>
                <a:lnTo>
                  <a:pt x="1710182" y="2427645"/>
                </a:lnTo>
                <a:lnTo>
                  <a:pt x="1604832" y="2392317"/>
                </a:lnTo>
                <a:close/>
                <a:moveTo>
                  <a:pt x="244830" y="2245419"/>
                </a:moveTo>
                <a:lnTo>
                  <a:pt x="227343" y="2254163"/>
                </a:lnTo>
                <a:lnTo>
                  <a:pt x="100555" y="2328486"/>
                </a:lnTo>
                <a:lnTo>
                  <a:pt x="139903" y="2385322"/>
                </a:lnTo>
                <a:lnTo>
                  <a:pt x="161763" y="2359090"/>
                </a:lnTo>
                <a:close/>
                <a:moveTo>
                  <a:pt x="262318" y="2241047"/>
                </a:moveTo>
                <a:lnTo>
                  <a:pt x="205483" y="2315370"/>
                </a:lnTo>
                <a:lnTo>
                  <a:pt x="148647" y="2389694"/>
                </a:lnTo>
                <a:lnTo>
                  <a:pt x="332270" y="2429092"/>
                </a:lnTo>
                <a:lnTo>
                  <a:pt x="301666" y="2332858"/>
                </a:lnTo>
                <a:close/>
                <a:moveTo>
                  <a:pt x="2514705" y="2227931"/>
                </a:moveTo>
                <a:lnTo>
                  <a:pt x="2366058" y="2389694"/>
                </a:lnTo>
                <a:lnTo>
                  <a:pt x="2693956" y="2402823"/>
                </a:lnTo>
                <a:close/>
                <a:moveTo>
                  <a:pt x="1758353" y="2184211"/>
                </a:moveTo>
                <a:lnTo>
                  <a:pt x="1732122" y="2380950"/>
                </a:lnTo>
                <a:lnTo>
                  <a:pt x="1727740" y="2420336"/>
                </a:lnTo>
                <a:lnTo>
                  <a:pt x="1915745" y="2661135"/>
                </a:lnTo>
                <a:close/>
                <a:moveTo>
                  <a:pt x="1766357" y="2173558"/>
                </a:moveTo>
                <a:lnTo>
                  <a:pt x="1932870" y="2672506"/>
                </a:lnTo>
                <a:lnTo>
                  <a:pt x="2042418" y="2510743"/>
                </a:lnTo>
                <a:lnTo>
                  <a:pt x="2094996" y="2427675"/>
                </a:lnTo>
                <a:close/>
                <a:moveTo>
                  <a:pt x="2715816" y="2099071"/>
                </a:moveTo>
                <a:lnTo>
                  <a:pt x="2584657" y="2182321"/>
                </a:lnTo>
                <a:lnTo>
                  <a:pt x="2523449" y="2221755"/>
                </a:lnTo>
                <a:lnTo>
                  <a:pt x="2702700" y="2401400"/>
                </a:lnTo>
                <a:close/>
                <a:moveTo>
                  <a:pt x="961834" y="2085926"/>
                </a:moveTo>
                <a:lnTo>
                  <a:pt x="769467" y="2379492"/>
                </a:lnTo>
                <a:lnTo>
                  <a:pt x="931231" y="2414545"/>
                </a:lnTo>
                <a:lnTo>
                  <a:pt x="935603" y="2357585"/>
                </a:lnTo>
                <a:close/>
                <a:moveTo>
                  <a:pt x="1455867" y="2077163"/>
                </a:moveTo>
                <a:lnTo>
                  <a:pt x="1547679" y="2361966"/>
                </a:lnTo>
                <a:lnTo>
                  <a:pt x="1700698" y="2414545"/>
                </a:lnTo>
                <a:lnTo>
                  <a:pt x="1622002" y="2300624"/>
                </a:lnTo>
                <a:close/>
                <a:moveTo>
                  <a:pt x="970578" y="2072782"/>
                </a:moveTo>
                <a:lnTo>
                  <a:pt x="948718" y="2326913"/>
                </a:lnTo>
                <a:lnTo>
                  <a:pt x="939974" y="2414545"/>
                </a:lnTo>
                <a:lnTo>
                  <a:pt x="1237269" y="2405782"/>
                </a:lnTo>
                <a:close/>
                <a:moveTo>
                  <a:pt x="48092" y="2059637"/>
                </a:moveTo>
                <a:lnTo>
                  <a:pt x="96183" y="2322532"/>
                </a:lnTo>
                <a:lnTo>
                  <a:pt x="174879" y="2274334"/>
                </a:lnTo>
                <a:lnTo>
                  <a:pt x="253574" y="2230518"/>
                </a:lnTo>
                <a:close/>
                <a:moveTo>
                  <a:pt x="1455867" y="2055255"/>
                </a:moveTo>
                <a:lnTo>
                  <a:pt x="1525819" y="2156032"/>
                </a:lnTo>
                <a:lnTo>
                  <a:pt x="1713814" y="2410163"/>
                </a:lnTo>
                <a:lnTo>
                  <a:pt x="1748830" y="2164795"/>
                </a:lnTo>
                <a:close/>
                <a:moveTo>
                  <a:pt x="1442751" y="2055255"/>
                </a:moveTo>
                <a:lnTo>
                  <a:pt x="1259128" y="2405782"/>
                </a:lnTo>
                <a:lnTo>
                  <a:pt x="1534563" y="2361966"/>
                </a:lnTo>
                <a:close/>
                <a:moveTo>
                  <a:pt x="1434007" y="2047738"/>
                </a:moveTo>
                <a:lnTo>
                  <a:pt x="979322" y="2060892"/>
                </a:lnTo>
                <a:lnTo>
                  <a:pt x="1250385" y="2400180"/>
                </a:lnTo>
                <a:close/>
                <a:moveTo>
                  <a:pt x="2074559" y="2030289"/>
                </a:moveTo>
                <a:lnTo>
                  <a:pt x="2105178" y="2417553"/>
                </a:lnTo>
                <a:lnTo>
                  <a:pt x="2341974" y="2391367"/>
                </a:lnTo>
                <a:close/>
                <a:moveTo>
                  <a:pt x="2061386" y="2024634"/>
                </a:moveTo>
                <a:lnTo>
                  <a:pt x="1912739" y="2090213"/>
                </a:lnTo>
                <a:lnTo>
                  <a:pt x="1764092" y="2164537"/>
                </a:lnTo>
                <a:lnTo>
                  <a:pt x="1930227" y="2286952"/>
                </a:lnTo>
                <a:lnTo>
                  <a:pt x="2092023" y="2414559"/>
                </a:lnTo>
                <a:lnTo>
                  <a:pt x="2070130" y="2116445"/>
                </a:lnTo>
                <a:close/>
                <a:moveTo>
                  <a:pt x="2560611" y="2007146"/>
                </a:moveTo>
                <a:lnTo>
                  <a:pt x="2521263" y="2208257"/>
                </a:lnTo>
                <a:lnTo>
                  <a:pt x="2556239" y="2186397"/>
                </a:lnTo>
                <a:lnTo>
                  <a:pt x="2704886" y="2090213"/>
                </a:lnTo>
                <a:close/>
                <a:moveTo>
                  <a:pt x="2236731" y="1932822"/>
                </a:moveTo>
                <a:lnTo>
                  <a:pt x="2074502" y="2015890"/>
                </a:lnTo>
                <a:lnTo>
                  <a:pt x="2337589" y="2374392"/>
                </a:lnTo>
                <a:lnTo>
                  <a:pt x="2298123" y="2190769"/>
                </a:lnTo>
                <a:close/>
                <a:moveTo>
                  <a:pt x="1033972" y="1833048"/>
                </a:moveTo>
                <a:lnTo>
                  <a:pt x="972764" y="2055255"/>
                </a:lnTo>
                <a:lnTo>
                  <a:pt x="1418706" y="2037782"/>
                </a:lnTo>
                <a:close/>
                <a:moveTo>
                  <a:pt x="815373" y="1819963"/>
                </a:moveTo>
                <a:lnTo>
                  <a:pt x="500591" y="2055255"/>
                </a:lnTo>
                <a:lnTo>
                  <a:pt x="268876" y="2234900"/>
                </a:lnTo>
                <a:lnTo>
                  <a:pt x="290736" y="2300624"/>
                </a:lnTo>
                <a:lnTo>
                  <a:pt x="338828" y="2427675"/>
                </a:lnTo>
                <a:lnTo>
                  <a:pt x="675470" y="1994221"/>
                </a:lnTo>
                <a:close/>
                <a:moveTo>
                  <a:pt x="1532377" y="1815576"/>
                </a:moveTo>
                <a:lnTo>
                  <a:pt x="1051460" y="1828692"/>
                </a:lnTo>
                <a:lnTo>
                  <a:pt x="1440566" y="2033426"/>
                </a:lnTo>
                <a:lnTo>
                  <a:pt x="1471169" y="1963729"/>
                </a:lnTo>
                <a:close/>
                <a:moveTo>
                  <a:pt x="2683026" y="1811189"/>
                </a:moveTo>
                <a:lnTo>
                  <a:pt x="2661166" y="1846116"/>
                </a:lnTo>
                <a:lnTo>
                  <a:pt x="2564983" y="1998577"/>
                </a:lnTo>
                <a:lnTo>
                  <a:pt x="2713630" y="2077163"/>
                </a:lnTo>
                <a:close/>
                <a:moveTo>
                  <a:pt x="2355128" y="1811189"/>
                </a:moveTo>
                <a:lnTo>
                  <a:pt x="2355128" y="2383874"/>
                </a:lnTo>
                <a:lnTo>
                  <a:pt x="2508147" y="2217374"/>
                </a:lnTo>
                <a:lnTo>
                  <a:pt x="2446940" y="2055255"/>
                </a:lnTo>
                <a:close/>
                <a:moveTo>
                  <a:pt x="2680840" y="1801663"/>
                </a:moveTo>
                <a:lnTo>
                  <a:pt x="2580285" y="1814779"/>
                </a:lnTo>
                <a:lnTo>
                  <a:pt x="2567146" y="1976542"/>
                </a:lnTo>
                <a:close/>
                <a:moveTo>
                  <a:pt x="2365302" y="1801663"/>
                </a:moveTo>
                <a:lnTo>
                  <a:pt x="2514491" y="2199513"/>
                </a:lnTo>
                <a:lnTo>
                  <a:pt x="2553982" y="2002774"/>
                </a:lnTo>
                <a:close/>
                <a:moveTo>
                  <a:pt x="856907" y="1801663"/>
                </a:moveTo>
                <a:lnTo>
                  <a:pt x="778211" y="2295696"/>
                </a:lnTo>
                <a:lnTo>
                  <a:pt x="769467" y="2356904"/>
                </a:lnTo>
                <a:lnTo>
                  <a:pt x="961834" y="2059610"/>
                </a:lnTo>
                <a:lnTo>
                  <a:pt x="918115" y="1950310"/>
                </a:lnTo>
                <a:close/>
                <a:moveTo>
                  <a:pt x="843791" y="1801663"/>
                </a:moveTo>
                <a:lnTo>
                  <a:pt x="354130" y="2432047"/>
                </a:lnTo>
                <a:lnTo>
                  <a:pt x="756352" y="2378873"/>
                </a:lnTo>
                <a:close/>
                <a:moveTo>
                  <a:pt x="2348095" y="1798029"/>
                </a:moveTo>
                <a:lnTo>
                  <a:pt x="2247195" y="1928451"/>
                </a:lnTo>
                <a:lnTo>
                  <a:pt x="2317147" y="2221373"/>
                </a:lnTo>
                <a:lnTo>
                  <a:pt x="2347751" y="2352532"/>
                </a:lnTo>
                <a:close/>
                <a:moveTo>
                  <a:pt x="2369920" y="1789254"/>
                </a:moveTo>
                <a:lnTo>
                  <a:pt x="2553243" y="1990478"/>
                </a:lnTo>
                <a:lnTo>
                  <a:pt x="2562001" y="1872434"/>
                </a:lnTo>
                <a:lnTo>
                  <a:pt x="2566397" y="1815576"/>
                </a:lnTo>
                <a:close/>
                <a:moveTo>
                  <a:pt x="865651" y="1789254"/>
                </a:moveTo>
                <a:lnTo>
                  <a:pt x="966206" y="2047313"/>
                </a:lnTo>
                <a:lnTo>
                  <a:pt x="1027414" y="1828715"/>
                </a:lnTo>
                <a:close/>
                <a:moveTo>
                  <a:pt x="148647" y="1688354"/>
                </a:moveTo>
                <a:lnTo>
                  <a:pt x="43720" y="2042942"/>
                </a:lnTo>
                <a:lnTo>
                  <a:pt x="257946" y="2213449"/>
                </a:lnTo>
                <a:close/>
                <a:moveTo>
                  <a:pt x="135531" y="1688354"/>
                </a:moveTo>
                <a:lnTo>
                  <a:pt x="8744" y="1824343"/>
                </a:lnTo>
                <a:lnTo>
                  <a:pt x="39348" y="2021082"/>
                </a:lnTo>
                <a:lnTo>
                  <a:pt x="91811" y="1850574"/>
                </a:lnTo>
                <a:close/>
                <a:moveTo>
                  <a:pt x="2042507" y="1683967"/>
                </a:moveTo>
                <a:lnTo>
                  <a:pt x="2073111" y="2007966"/>
                </a:lnTo>
                <a:lnTo>
                  <a:pt x="2234609" y="1924898"/>
                </a:lnTo>
                <a:lnTo>
                  <a:pt x="2186596" y="1863691"/>
                </a:lnTo>
                <a:close/>
                <a:moveTo>
                  <a:pt x="1985584" y="1683967"/>
                </a:moveTo>
                <a:lnTo>
                  <a:pt x="1547712" y="1815576"/>
                </a:lnTo>
                <a:lnTo>
                  <a:pt x="1482099" y="1968618"/>
                </a:lnTo>
                <a:lnTo>
                  <a:pt x="1455867" y="2025454"/>
                </a:lnTo>
                <a:close/>
                <a:moveTo>
                  <a:pt x="2026410" y="1679580"/>
                </a:moveTo>
                <a:lnTo>
                  <a:pt x="1895251" y="1916154"/>
                </a:lnTo>
                <a:lnTo>
                  <a:pt x="1764092" y="2147869"/>
                </a:lnTo>
                <a:lnTo>
                  <a:pt x="1895251" y="2091033"/>
                </a:lnTo>
                <a:lnTo>
                  <a:pt x="2061386" y="2012338"/>
                </a:lnTo>
                <a:lnTo>
                  <a:pt x="2052642" y="1946758"/>
                </a:lnTo>
                <a:close/>
                <a:moveTo>
                  <a:pt x="2017666" y="1679580"/>
                </a:moveTo>
                <a:lnTo>
                  <a:pt x="1453682" y="2042942"/>
                </a:lnTo>
                <a:lnTo>
                  <a:pt x="1750976" y="2156613"/>
                </a:lnTo>
                <a:close/>
                <a:moveTo>
                  <a:pt x="640494" y="1610116"/>
                </a:moveTo>
                <a:lnTo>
                  <a:pt x="286364" y="2209076"/>
                </a:lnTo>
                <a:lnTo>
                  <a:pt x="845977" y="1780480"/>
                </a:lnTo>
                <a:close/>
                <a:moveTo>
                  <a:pt x="2320152" y="1597000"/>
                </a:moveTo>
                <a:lnTo>
                  <a:pt x="2250201" y="1907410"/>
                </a:lnTo>
                <a:lnTo>
                  <a:pt x="2346384" y="1776251"/>
                </a:lnTo>
                <a:close/>
                <a:moveTo>
                  <a:pt x="395664" y="1597000"/>
                </a:moveTo>
                <a:lnTo>
                  <a:pt x="233901" y="1640720"/>
                </a:lnTo>
                <a:lnTo>
                  <a:pt x="155205" y="1666952"/>
                </a:lnTo>
                <a:lnTo>
                  <a:pt x="264504" y="2209076"/>
                </a:lnTo>
                <a:lnTo>
                  <a:pt x="286364" y="2112893"/>
                </a:lnTo>
                <a:close/>
                <a:moveTo>
                  <a:pt x="413152" y="1592622"/>
                </a:moveTo>
                <a:lnTo>
                  <a:pt x="277620" y="2200332"/>
                </a:lnTo>
                <a:lnTo>
                  <a:pt x="631750" y="1610116"/>
                </a:lnTo>
                <a:close/>
                <a:moveTo>
                  <a:pt x="1017304" y="1579471"/>
                </a:moveTo>
                <a:lnTo>
                  <a:pt x="657982" y="1610116"/>
                </a:lnTo>
                <a:lnTo>
                  <a:pt x="855448" y="1771879"/>
                </a:lnTo>
                <a:close/>
                <a:moveTo>
                  <a:pt x="2311279" y="1569886"/>
                </a:moveTo>
                <a:lnTo>
                  <a:pt x="2039526" y="1666419"/>
                </a:lnTo>
                <a:lnTo>
                  <a:pt x="2236731" y="1916154"/>
                </a:lnTo>
                <a:lnTo>
                  <a:pt x="2267427" y="1776093"/>
                </a:lnTo>
                <a:close/>
                <a:moveTo>
                  <a:pt x="1764092" y="1477633"/>
                </a:moveTo>
                <a:lnTo>
                  <a:pt x="1694140" y="1587453"/>
                </a:lnTo>
                <a:lnTo>
                  <a:pt x="1554237" y="1802415"/>
                </a:lnTo>
                <a:lnTo>
                  <a:pt x="2022038" y="1662032"/>
                </a:lnTo>
                <a:close/>
                <a:moveTo>
                  <a:pt x="1519261" y="1363415"/>
                </a:moveTo>
                <a:lnTo>
                  <a:pt x="1545493" y="1793641"/>
                </a:lnTo>
                <a:lnTo>
                  <a:pt x="1755348" y="1473240"/>
                </a:lnTo>
                <a:close/>
                <a:moveTo>
                  <a:pt x="780397" y="1301913"/>
                </a:moveTo>
                <a:lnTo>
                  <a:pt x="666726" y="1556706"/>
                </a:lnTo>
                <a:lnTo>
                  <a:pt x="649238" y="1596227"/>
                </a:lnTo>
                <a:lnTo>
                  <a:pt x="1016484" y="1569886"/>
                </a:lnTo>
                <a:close/>
                <a:moveTo>
                  <a:pt x="448127" y="1297930"/>
                </a:moveTo>
                <a:lnTo>
                  <a:pt x="163949" y="1652060"/>
                </a:lnTo>
                <a:lnTo>
                  <a:pt x="400035" y="1582108"/>
                </a:lnTo>
                <a:close/>
                <a:moveTo>
                  <a:pt x="793513" y="1297520"/>
                </a:moveTo>
                <a:lnTo>
                  <a:pt x="1012112" y="1543527"/>
                </a:lnTo>
                <a:lnTo>
                  <a:pt x="1029600" y="1565492"/>
                </a:lnTo>
                <a:lnTo>
                  <a:pt x="1239455" y="1297520"/>
                </a:lnTo>
                <a:close/>
                <a:moveTo>
                  <a:pt x="461243" y="1297520"/>
                </a:moveTo>
                <a:lnTo>
                  <a:pt x="426267" y="1508383"/>
                </a:lnTo>
                <a:lnTo>
                  <a:pt x="413152" y="1583064"/>
                </a:lnTo>
                <a:lnTo>
                  <a:pt x="631750" y="1596227"/>
                </a:lnTo>
                <a:close/>
                <a:moveTo>
                  <a:pt x="465615" y="1284814"/>
                </a:moveTo>
                <a:lnTo>
                  <a:pt x="553055" y="1437833"/>
                </a:lnTo>
                <a:lnTo>
                  <a:pt x="640494" y="1590852"/>
                </a:lnTo>
                <a:lnTo>
                  <a:pt x="657982" y="1551504"/>
                </a:lnTo>
                <a:lnTo>
                  <a:pt x="771793" y="1297930"/>
                </a:lnTo>
                <a:close/>
                <a:moveTo>
                  <a:pt x="2385732" y="1184258"/>
                </a:moveTo>
                <a:lnTo>
                  <a:pt x="2044718" y="1652060"/>
                </a:lnTo>
                <a:lnTo>
                  <a:pt x="2315780" y="1555876"/>
                </a:lnTo>
                <a:close/>
                <a:moveTo>
                  <a:pt x="2376988" y="1179886"/>
                </a:moveTo>
                <a:lnTo>
                  <a:pt x="1773655" y="1468437"/>
                </a:lnTo>
                <a:lnTo>
                  <a:pt x="1869839" y="1538388"/>
                </a:lnTo>
                <a:lnTo>
                  <a:pt x="2031602" y="1652060"/>
                </a:lnTo>
                <a:close/>
                <a:moveTo>
                  <a:pt x="1887327" y="1175514"/>
                </a:moveTo>
                <a:lnTo>
                  <a:pt x="1524453" y="1354765"/>
                </a:lnTo>
                <a:lnTo>
                  <a:pt x="1760539" y="1464065"/>
                </a:lnTo>
                <a:lnTo>
                  <a:pt x="1834863" y="1289186"/>
                </a:lnTo>
                <a:close/>
                <a:moveTo>
                  <a:pt x="1904815" y="1166770"/>
                </a:moveTo>
                <a:lnTo>
                  <a:pt x="1778027" y="1455321"/>
                </a:lnTo>
                <a:lnTo>
                  <a:pt x="2372616" y="1166770"/>
                </a:lnTo>
                <a:close/>
                <a:moveTo>
                  <a:pt x="875098" y="1128379"/>
                </a:moveTo>
                <a:lnTo>
                  <a:pt x="792121" y="1290142"/>
                </a:lnTo>
                <a:lnTo>
                  <a:pt x="1228845" y="1290142"/>
                </a:lnTo>
                <a:close/>
                <a:moveTo>
                  <a:pt x="651424" y="1110891"/>
                </a:moveTo>
                <a:lnTo>
                  <a:pt x="472173" y="1277026"/>
                </a:lnTo>
                <a:lnTo>
                  <a:pt x="774652" y="1290142"/>
                </a:lnTo>
                <a:close/>
                <a:moveTo>
                  <a:pt x="1538955" y="975360"/>
                </a:moveTo>
                <a:lnTo>
                  <a:pt x="1259128" y="1290142"/>
                </a:lnTo>
                <a:lnTo>
                  <a:pt x="1259128" y="1298886"/>
                </a:lnTo>
                <a:lnTo>
                  <a:pt x="1254757" y="1298886"/>
                </a:lnTo>
                <a:lnTo>
                  <a:pt x="1036158" y="1578692"/>
                </a:lnTo>
                <a:lnTo>
                  <a:pt x="865651" y="1780480"/>
                </a:lnTo>
                <a:lnTo>
                  <a:pt x="1032606" y="1816539"/>
                </a:lnTo>
                <a:lnTo>
                  <a:pt x="1538955" y="1803542"/>
                </a:lnTo>
                <a:lnTo>
                  <a:pt x="1512703" y="1360094"/>
                </a:lnTo>
                <a:lnTo>
                  <a:pt x="1512703" y="1355722"/>
                </a:lnTo>
                <a:cubicBezTo>
                  <a:pt x="1512703" y="1356450"/>
                  <a:pt x="1512703" y="1354993"/>
                  <a:pt x="1512703" y="1351350"/>
                </a:cubicBezTo>
                <a:close/>
                <a:moveTo>
                  <a:pt x="745422" y="961288"/>
                </a:moveTo>
                <a:lnTo>
                  <a:pt x="787775" y="1274430"/>
                </a:lnTo>
                <a:lnTo>
                  <a:pt x="866471" y="1121411"/>
                </a:lnTo>
                <a:close/>
                <a:moveTo>
                  <a:pt x="732306" y="956916"/>
                </a:moveTo>
                <a:lnTo>
                  <a:pt x="653610" y="1101191"/>
                </a:lnTo>
                <a:lnTo>
                  <a:pt x="771793" y="1276070"/>
                </a:lnTo>
                <a:close/>
                <a:moveTo>
                  <a:pt x="1690998" y="939482"/>
                </a:moveTo>
                <a:lnTo>
                  <a:pt x="1524936" y="1341649"/>
                </a:lnTo>
                <a:lnTo>
                  <a:pt x="1708486" y="1254210"/>
                </a:lnTo>
                <a:lnTo>
                  <a:pt x="1887736" y="1162398"/>
                </a:lnTo>
                <a:close/>
                <a:moveTo>
                  <a:pt x="1682254" y="935165"/>
                </a:moveTo>
                <a:lnTo>
                  <a:pt x="1594814" y="952544"/>
                </a:lnTo>
                <a:lnTo>
                  <a:pt x="1551095" y="961288"/>
                </a:lnTo>
                <a:lnTo>
                  <a:pt x="1524936" y="1319789"/>
                </a:lnTo>
                <a:lnTo>
                  <a:pt x="1586070" y="1166770"/>
                </a:lnTo>
                <a:close/>
                <a:moveTo>
                  <a:pt x="2077508" y="934646"/>
                </a:moveTo>
                <a:lnTo>
                  <a:pt x="1911373" y="1157616"/>
                </a:lnTo>
                <a:lnTo>
                  <a:pt x="2379174" y="1157616"/>
                </a:lnTo>
                <a:lnTo>
                  <a:pt x="2178063" y="1008969"/>
                </a:lnTo>
                <a:close/>
                <a:moveTo>
                  <a:pt x="2322338" y="904015"/>
                </a:moveTo>
                <a:lnTo>
                  <a:pt x="2090624" y="930274"/>
                </a:lnTo>
                <a:lnTo>
                  <a:pt x="2387918" y="1148873"/>
                </a:lnTo>
                <a:close/>
                <a:moveTo>
                  <a:pt x="1372341" y="889206"/>
                </a:moveTo>
                <a:lnTo>
                  <a:pt x="1328617" y="1050913"/>
                </a:lnTo>
                <a:lnTo>
                  <a:pt x="1267289" y="1269512"/>
                </a:lnTo>
                <a:lnTo>
                  <a:pt x="1538015" y="959102"/>
                </a:lnTo>
                <a:close/>
                <a:moveTo>
                  <a:pt x="1359262" y="889206"/>
                </a:moveTo>
                <a:lnTo>
                  <a:pt x="881798" y="1116493"/>
                </a:lnTo>
                <a:lnTo>
                  <a:pt x="1245386" y="1282628"/>
                </a:lnTo>
                <a:lnTo>
                  <a:pt x="1319856" y="1037797"/>
                </a:lnTo>
                <a:close/>
                <a:moveTo>
                  <a:pt x="1337379" y="889206"/>
                </a:moveTo>
                <a:lnTo>
                  <a:pt x="745422" y="945986"/>
                </a:lnTo>
                <a:lnTo>
                  <a:pt x="868657" y="1112121"/>
                </a:lnTo>
                <a:close/>
                <a:moveTo>
                  <a:pt x="1727750" y="690772"/>
                </a:moveTo>
                <a:lnTo>
                  <a:pt x="1697073" y="926858"/>
                </a:lnTo>
                <a:lnTo>
                  <a:pt x="1885141" y="1136713"/>
                </a:lnTo>
                <a:close/>
                <a:moveTo>
                  <a:pt x="1736995" y="675880"/>
                </a:moveTo>
                <a:lnTo>
                  <a:pt x="1750019" y="719599"/>
                </a:lnTo>
                <a:lnTo>
                  <a:pt x="1903038" y="1152943"/>
                </a:lnTo>
                <a:lnTo>
                  <a:pt x="2064802" y="929506"/>
                </a:lnTo>
                <a:lnTo>
                  <a:pt x="1819971" y="741459"/>
                </a:lnTo>
                <a:close/>
                <a:moveTo>
                  <a:pt x="1031376" y="667136"/>
                </a:moveTo>
                <a:lnTo>
                  <a:pt x="751570" y="933887"/>
                </a:lnTo>
                <a:lnTo>
                  <a:pt x="1354902" y="876990"/>
                </a:lnTo>
                <a:close/>
                <a:moveTo>
                  <a:pt x="1249975" y="640904"/>
                </a:moveTo>
                <a:lnTo>
                  <a:pt x="1048864" y="667136"/>
                </a:lnTo>
                <a:lnTo>
                  <a:pt x="1354902" y="863875"/>
                </a:lnTo>
                <a:lnTo>
                  <a:pt x="1337414" y="828899"/>
                </a:lnTo>
                <a:close/>
                <a:moveTo>
                  <a:pt x="1551095" y="592812"/>
                </a:moveTo>
                <a:lnTo>
                  <a:pt x="1551095" y="951412"/>
                </a:lnTo>
                <a:lnTo>
                  <a:pt x="1684629" y="920744"/>
                </a:lnTo>
                <a:lnTo>
                  <a:pt x="1617862" y="754575"/>
                </a:lnTo>
                <a:close/>
                <a:moveTo>
                  <a:pt x="1538935" y="585298"/>
                </a:moveTo>
                <a:lnTo>
                  <a:pt x="1434007" y="773293"/>
                </a:lnTo>
                <a:lnTo>
                  <a:pt x="1377172" y="882592"/>
                </a:lnTo>
                <a:lnTo>
                  <a:pt x="1503959" y="935056"/>
                </a:lnTo>
                <a:lnTo>
                  <a:pt x="1538935" y="948172"/>
                </a:lnTo>
                <a:close/>
                <a:moveTo>
                  <a:pt x="1562571" y="577100"/>
                </a:moveTo>
                <a:lnTo>
                  <a:pt x="1689358" y="900626"/>
                </a:lnTo>
                <a:lnTo>
                  <a:pt x="1719750" y="668445"/>
                </a:lnTo>
                <a:lnTo>
                  <a:pt x="1650011" y="624706"/>
                </a:lnTo>
                <a:close/>
                <a:moveTo>
                  <a:pt x="1531967" y="572728"/>
                </a:moveTo>
                <a:lnTo>
                  <a:pt x="1330856" y="620395"/>
                </a:lnTo>
                <a:lnTo>
                  <a:pt x="1260905" y="637780"/>
                </a:lnTo>
                <a:lnTo>
                  <a:pt x="1361460" y="852438"/>
                </a:lnTo>
                <a:lnTo>
                  <a:pt x="1370204" y="874342"/>
                </a:lnTo>
                <a:close/>
                <a:moveTo>
                  <a:pt x="2373026" y="567836"/>
                </a:moveTo>
                <a:lnTo>
                  <a:pt x="2198147" y="777883"/>
                </a:lnTo>
                <a:lnTo>
                  <a:pt x="2084475" y="922290"/>
                </a:lnTo>
                <a:lnTo>
                  <a:pt x="2316190" y="896034"/>
                </a:lnTo>
                <a:close/>
                <a:moveTo>
                  <a:pt x="2032577" y="528561"/>
                </a:moveTo>
                <a:lnTo>
                  <a:pt x="1736403" y="664108"/>
                </a:lnTo>
                <a:lnTo>
                  <a:pt x="1901912" y="791011"/>
                </a:lnTo>
                <a:lnTo>
                  <a:pt x="2066987" y="913538"/>
                </a:lnTo>
                <a:lnTo>
                  <a:pt x="2041224" y="624724"/>
                </a:lnTo>
                <a:close/>
                <a:moveTo>
                  <a:pt x="2045518" y="524239"/>
                </a:moveTo>
                <a:lnTo>
                  <a:pt x="2058400" y="681611"/>
                </a:lnTo>
                <a:lnTo>
                  <a:pt x="2075731" y="913538"/>
                </a:lnTo>
                <a:lnTo>
                  <a:pt x="2193775" y="764755"/>
                </a:lnTo>
                <a:lnTo>
                  <a:pt x="2368654" y="550332"/>
                </a:lnTo>
                <a:close/>
                <a:moveTo>
                  <a:pt x="1313778" y="247016"/>
                </a:moveTo>
                <a:lnTo>
                  <a:pt x="1038344" y="657951"/>
                </a:lnTo>
                <a:lnTo>
                  <a:pt x="1243827" y="627378"/>
                </a:lnTo>
                <a:lnTo>
                  <a:pt x="1291918" y="369432"/>
                </a:lnTo>
                <a:close/>
                <a:moveTo>
                  <a:pt x="2348570" y="146871"/>
                </a:moveTo>
                <a:lnTo>
                  <a:pt x="2199923" y="330494"/>
                </a:lnTo>
                <a:lnTo>
                  <a:pt x="2051276" y="509745"/>
                </a:lnTo>
                <a:lnTo>
                  <a:pt x="2379174" y="540382"/>
                </a:lnTo>
                <a:close/>
                <a:moveTo>
                  <a:pt x="2144644" y="82558"/>
                </a:moveTo>
                <a:lnTo>
                  <a:pt x="1283174" y="620274"/>
                </a:lnTo>
                <a:lnTo>
                  <a:pt x="1541121" y="554694"/>
                </a:lnTo>
                <a:lnTo>
                  <a:pt x="1960831" y="227014"/>
                </a:lnTo>
                <a:close/>
                <a:moveTo>
                  <a:pt x="2214806" y="51917"/>
                </a:moveTo>
                <a:lnTo>
                  <a:pt x="1746604" y="646505"/>
                </a:lnTo>
                <a:lnTo>
                  <a:pt x="2035154" y="511272"/>
                </a:lnTo>
                <a:close/>
                <a:moveTo>
                  <a:pt x="2197266" y="51917"/>
                </a:moveTo>
                <a:lnTo>
                  <a:pt x="1554237" y="559066"/>
                </a:lnTo>
                <a:lnTo>
                  <a:pt x="1720372" y="655249"/>
                </a:lnTo>
                <a:close/>
                <a:moveTo>
                  <a:pt x="2236731" y="30447"/>
                </a:moveTo>
                <a:lnTo>
                  <a:pt x="2052642" y="489661"/>
                </a:lnTo>
                <a:lnTo>
                  <a:pt x="2341974" y="135088"/>
                </a:lnTo>
                <a:close/>
                <a:moveTo>
                  <a:pt x="1530209" y="30447"/>
                </a:moveTo>
                <a:lnTo>
                  <a:pt x="1326894" y="227342"/>
                </a:lnTo>
                <a:lnTo>
                  <a:pt x="1265687" y="590216"/>
                </a:lnTo>
                <a:close/>
                <a:moveTo>
                  <a:pt x="2207369" y="26153"/>
                </a:moveTo>
                <a:lnTo>
                  <a:pt x="1827913" y="39035"/>
                </a:lnTo>
                <a:lnTo>
                  <a:pt x="1285360" y="607434"/>
                </a:lnTo>
                <a:close/>
                <a:moveTo>
                  <a:pt x="1552157" y="8743"/>
                </a:moveTo>
                <a:lnTo>
                  <a:pt x="1272244" y="603059"/>
                </a:lnTo>
                <a:lnTo>
                  <a:pt x="1517075" y="349365"/>
                </a:lnTo>
                <a:lnTo>
                  <a:pt x="1814850" y="39035"/>
                </a:lnTo>
                <a:close/>
                <a:moveTo>
                  <a:pt x="1547767" y="0"/>
                </a:moveTo>
                <a:lnTo>
                  <a:pt x="1823559" y="30447"/>
                </a:lnTo>
                <a:lnTo>
                  <a:pt x="2233690" y="13116"/>
                </a:lnTo>
                <a:cubicBezTo>
                  <a:pt x="2233873" y="13116"/>
                  <a:pt x="2234604" y="13116"/>
                  <a:pt x="2235884" y="13116"/>
                </a:cubicBezTo>
                <a:cubicBezTo>
                  <a:pt x="2237163" y="13116"/>
                  <a:pt x="2237894" y="13116"/>
                  <a:pt x="2238077" y="13116"/>
                </a:cubicBezTo>
                <a:lnTo>
                  <a:pt x="2238077" y="17487"/>
                </a:lnTo>
                <a:lnTo>
                  <a:pt x="2356526" y="130663"/>
                </a:lnTo>
                <a:lnTo>
                  <a:pt x="2356526" y="135037"/>
                </a:lnTo>
                <a:lnTo>
                  <a:pt x="2387242" y="546197"/>
                </a:lnTo>
                <a:cubicBezTo>
                  <a:pt x="2387242" y="546106"/>
                  <a:pt x="2387242" y="546288"/>
                  <a:pt x="2387242" y="546744"/>
                </a:cubicBezTo>
                <a:cubicBezTo>
                  <a:pt x="2387242" y="547199"/>
                  <a:pt x="2387242" y="548475"/>
                  <a:pt x="2387242" y="550571"/>
                </a:cubicBezTo>
                <a:lnTo>
                  <a:pt x="2325816" y="900495"/>
                </a:lnTo>
                <a:lnTo>
                  <a:pt x="2400405" y="1162937"/>
                </a:lnTo>
                <a:cubicBezTo>
                  <a:pt x="2400405" y="1163119"/>
                  <a:pt x="2400405" y="1163848"/>
                  <a:pt x="2400405" y="1165124"/>
                </a:cubicBezTo>
                <a:cubicBezTo>
                  <a:pt x="2400405" y="1166400"/>
                  <a:pt x="2400405" y="1167129"/>
                  <a:pt x="2400405" y="1167311"/>
                </a:cubicBezTo>
                <a:lnTo>
                  <a:pt x="2330203" y="1560975"/>
                </a:lnTo>
                <a:lnTo>
                  <a:pt x="2356526" y="1775303"/>
                </a:lnTo>
                <a:lnTo>
                  <a:pt x="2571534" y="1805921"/>
                </a:lnTo>
                <a:lnTo>
                  <a:pt x="2689584" y="1788425"/>
                </a:lnTo>
                <a:cubicBezTo>
                  <a:pt x="2691679" y="1788334"/>
                  <a:pt x="2692954" y="1788516"/>
                  <a:pt x="2693410" y="1788972"/>
                </a:cubicBezTo>
                <a:cubicBezTo>
                  <a:pt x="2693865" y="1789428"/>
                  <a:pt x="2694047" y="1790703"/>
                  <a:pt x="2693956" y="1792799"/>
                </a:cubicBezTo>
                <a:lnTo>
                  <a:pt x="2724560" y="2081545"/>
                </a:lnTo>
                <a:lnTo>
                  <a:pt x="2724560" y="2085926"/>
                </a:lnTo>
                <a:cubicBezTo>
                  <a:pt x="2724560" y="2089593"/>
                  <a:pt x="2724560" y="2091023"/>
                  <a:pt x="2724560" y="2090213"/>
                </a:cubicBezTo>
                <a:lnTo>
                  <a:pt x="2711444" y="2410187"/>
                </a:lnTo>
                <a:cubicBezTo>
                  <a:pt x="2711262" y="2412282"/>
                  <a:pt x="2710533" y="2413558"/>
                  <a:pt x="2709258" y="2414013"/>
                </a:cubicBezTo>
                <a:cubicBezTo>
                  <a:pt x="2707983" y="2414468"/>
                  <a:pt x="2707254" y="2414651"/>
                  <a:pt x="2707072" y="2414559"/>
                </a:cubicBezTo>
                <a:lnTo>
                  <a:pt x="2702700" y="2414559"/>
                </a:lnTo>
                <a:lnTo>
                  <a:pt x="2356526" y="2401280"/>
                </a:lnTo>
                <a:lnTo>
                  <a:pt x="2417957" y="2720598"/>
                </a:lnTo>
                <a:lnTo>
                  <a:pt x="2374078" y="2956255"/>
                </a:lnTo>
                <a:cubicBezTo>
                  <a:pt x="2371975" y="2956162"/>
                  <a:pt x="2370696" y="2956348"/>
                  <a:pt x="2370238" y="2956811"/>
                </a:cubicBezTo>
                <a:cubicBezTo>
                  <a:pt x="2369781" y="2957275"/>
                  <a:pt x="2369599" y="2958573"/>
                  <a:pt x="2369690" y="2960705"/>
                </a:cubicBezTo>
                <a:cubicBezTo>
                  <a:pt x="2369507" y="2960705"/>
                  <a:pt x="2368776" y="2960705"/>
                  <a:pt x="2367496" y="2960705"/>
                </a:cubicBezTo>
                <a:cubicBezTo>
                  <a:pt x="2366216" y="2960705"/>
                  <a:pt x="2365485" y="2960705"/>
                  <a:pt x="2365302" y="2960705"/>
                </a:cubicBezTo>
                <a:lnTo>
                  <a:pt x="1814850" y="2987288"/>
                </a:lnTo>
                <a:lnTo>
                  <a:pt x="1810495" y="2987288"/>
                </a:lnTo>
                <a:cubicBezTo>
                  <a:pt x="1811221" y="2987288"/>
                  <a:pt x="1809769" y="2987288"/>
                  <a:pt x="1806141" y="2987288"/>
                </a:cubicBezTo>
                <a:lnTo>
                  <a:pt x="1512703" y="2974055"/>
                </a:lnTo>
                <a:cubicBezTo>
                  <a:pt x="1512703" y="2973870"/>
                  <a:pt x="1512703" y="2973128"/>
                  <a:pt x="1512703" y="2971830"/>
                </a:cubicBezTo>
                <a:cubicBezTo>
                  <a:pt x="1512703" y="2970532"/>
                  <a:pt x="1512703" y="2969791"/>
                  <a:pt x="1512703" y="2969605"/>
                </a:cubicBezTo>
                <a:lnTo>
                  <a:pt x="1512703" y="2965155"/>
                </a:lnTo>
                <a:lnTo>
                  <a:pt x="1538988" y="2370729"/>
                </a:lnTo>
                <a:lnTo>
                  <a:pt x="1254757" y="2414545"/>
                </a:lnTo>
                <a:lnTo>
                  <a:pt x="1250385" y="2414545"/>
                </a:lnTo>
                <a:lnTo>
                  <a:pt x="935603" y="2427668"/>
                </a:lnTo>
                <a:lnTo>
                  <a:pt x="931231" y="2423303"/>
                </a:lnTo>
                <a:lnTo>
                  <a:pt x="760724" y="2388255"/>
                </a:lnTo>
                <a:lnTo>
                  <a:pt x="345386" y="2445128"/>
                </a:lnTo>
                <a:lnTo>
                  <a:pt x="341014" y="2445128"/>
                </a:lnTo>
                <a:cubicBezTo>
                  <a:pt x="341743" y="2445128"/>
                  <a:pt x="340285" y="2445128"/>
                  <a:pt x="336642" y="2445128"/>
                </a:cubicBezTo>
                <a:lnTo>
                  <a:pt x="135531" y="2401400"/>
                </a:lnTo>
                <a:lnTo>
                  <a:pt x="131159" y="2397019"/>
                </a:lnTo>
                <a:lnTo>
                  <a:pt x="87439" y="2335677"/>
                </a:lnTo>
                <a:lnTo>
                  <a:pt x="87439" y="2331295"/>
                </a:lnTo>
                <a:lnTo>
                  <a:pt x="34976" y="2050874"/>
                </a:lnTo>
                <a:lnTo>
                  <a:pt x="34976" y="2046494"/>
                </a:lnTo>
                <a:lnTo>
                  <a:pt x="0" y="1823418"/>
                </a:lnTo>
                <a:lnTo>
                  <a:pt x="0" y="1819044"/>
                </a:lnTo>
                <a:lnTo>
                  <a:pt x="144275" y="1661578"/>
                </a:lnTo>
                <a:cubicBezTo>
                  <a:pt x="144184" y="1659482"/>
                  <a:pt x="144366" y="1658206"/>
                  <a:pt x="144821" y="1657750"/>
                </a:cubicBezTo>
                <a:cubicBezTo>
                  <a:pt x="145277" y="1657295"/>
                  <a:pt x="146552" y="1657113"/>
                  <a:pt x="148647" y="1657204"/>
                </a:cubicBezTo>
                <a:lnTo>
                  <a:pt x="454685" y="1276662"/>
                </a:lnTo>
                <a:lnTo>
                  <a:pt x="647052" y="1101700"/>
                </a:lnTo>
                <a:lnTo>
                  <a:pt x="734492" y="939861"/>
                </a:lnTo>
                <a:lnTo>
                  <a:pt x="1027414" y="659922"/>
                </a:lnTo>
                <a:lnTo>
                  <a:pt x="1320336" y="222518"/>
                </a:lnTo>
                <a:close/>
              </a:path>
            </a:pathLst>
          </a:custGeom>
          <a:solidFill>
            <a:srgbClr val="0070C0"/>
          </a:solidFill>
          <a:ln w="1270">
            <a:solidFill>
              <a:srgbClr val="0070C0"/>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34400">
              <a:solidFill>
                <a:srgbClr val="0070C0"/>
              </a:solidFill>
              <a:latin typeface="POLYA Regular" panose="00000500000000000000" pitchFamily="50" charset="0"/>
            </a:endParaRPr>
          </a:p>
        </p:txBody>
      </p:sp>
      <p:sp>
        <p:nvSpPr>
          <p:cNvPr id="8" name="矩形 7"/>
          <p:cNvSpPr/>
          <p:nvPr/>
        </p:nvSpPr>
        <p:spPr>
          <a:xfrm>
            <a:off x="4848860" y="2189480"/>
            <a:ext cx="4254500" cy="1014730"/>
          </a:xfrm>
          <a:prstGeom prst="rect">
            <a:avLst/>
          </a:prstGeom>
        </p:spPr>
        <p:txBody>
          <a:bodyPr wrap="square">
            <a:spAutoFit/>
          </a:bodyPr>
          <a:lstStyle/>
          <a:p>
            <a:pPr algn="ctr"/>
            <a:r>
              <a:rPr lang="zh-CN" altLang="en-US" sz="6000" dirty="0">
                <a:solidFill>
                  <a:srgbClr val="0070C0"/>
                </a:solidFill>
              </a:rPr>
              <a:t>项目成果</a:t>
            </a:r>
            <a:endParaRPr lang="zh-CN" altLang="en-US" sz="6000" dirty="0">
              <a:solidFill>
                <a:srgbClr val="0070C0"/>
              </a:solidFill>
            </a:endParaRPr>
          </a:p>
        </p:txBody>
      </p:sp>
      <p:pic>
        <p:nvPicPr>
          <p:cNvPr id="3" name="图片 2" descr="翡翠教育1 (2)"/>
          <p:cNvPicPr>
            <a:picLocks noChangeAspect="1"/>
          </p:cNvPicPr>
          <p:nvPr/>
        </p:nvPicPr>
        <p:blipFill>
          <a:blip r:embed="rId3"/>
          <a:srcRect/>
          <a:stretch>
            <a:fillRect/>
          </a:stretch>
        </p:blipFill>
        <p:spPr>
          <a:xfrm>
            <a:off x="86360" y="102235"/>
            <a:ext cx="1966595" cy="541020"/>
          </a:xfrm>
          <a:prstGeom prst="rect">
            <a:avLst/>
          </a:prstGeom>
        </p:spPr>
      </p:pic>
      <p:sp>
        <p:nvSpPr>
          <p:cNvPr id="5" name="文本框 4"/>
          <p:cNvSpPr txBox="1"/>
          <p:nvPr/>
        </p:nvSpPr>
        <p:spPr>
          <a:xfrm>
            <a:off x="2081530" y="156210"/>
            <a:ext cx="2234565" cy="398780"/>
          </a:xfrm>
          <a:prstGeom prst="rect">
            <a:avLst/>
          </a:prstGeom>
          <a:noFill/>
        </p:spPr>
        <p:txBody>
          <a:bodyPr wrap="square" rtlCol="0">
            <a:spAutoFit/>
          </a:bodyPr>
          <a:lstStyle/>
          <a:p>
            <a:r>
              <a:rPr lang="zh-CN" altLang="en-US" sz="2000">
                <a:latin typeface="Malgun Gothic" panose="020B0503020000020004" charset="-127"/>
                <a:ea typeface="Malgun Gothic" panose="020B0503020000020004" charset="-127"/>
              </a:rPr>
              <a:t>广州联核攻源校区</a:t>
            </a:r>
          </a:p>
        </p:txBody>
      </p:sp>
      <p:cxnSp>
        <p:nvCxnSpPr>
          <p:cNvPr id="2" name="直接连接符 1"/>
          <p:cNvCxnSpPr/>
          <p:nvPr/>
        </p:nvCxnSpPr>
        <p:spPr>
          <a:xfrm flipH="1">
            <a:off x="2104390" y="175260"/>
            <a:ext cx="2540" cy="377190"/>
          </a:xfrm>
          <a:prstGeom prst="line">
            <a:avLst/>
          </a:prstGeom>
        </p:spPr>
        <p:style>
          <a:lnRef idx="3">
            <a:schemeClr val="accent1"/>
          </a:lnRef>
          <a:fillRef idx="0">
            <a:schemeClr val="accent1"/>
          </a:fillRef>
          <a:effectRef idx="2">
            <a:schemeClr val="accent1"/>
          </a:effectRef>
          <a:fontRef idx="minor">
            <a:schemeClr val="tx1"/>
          </a:fontRef>
        </p:style>
      </p:cxnSp>
      <p:sp>
        <p:nvSpPr>
          <p:cNvPr id="10" name="TextBox 9"/>
          <p:cNvSpPr txBox="1"/>
          <p:nvPr/>
        </p:nvSpPr>
        <p:spPr>
          <a:xfrm>
            <a:off x="5688281" y="3644439"/>
            <a:ext cx="3099459" cy="1631216"/>
          </a:xfrm>
          <a:prstGeom prst="rect">
            <a:avLst/>
          </a:prstGeom>
          <a:noFill/>
        </p:spPr>
        <p:txBody>
          <a:bodyPr wrap="square" rtlCol="0">
            <a:spAutoFit/>
          </a:bodyPr>
          <a:lstStyle/>
          <a:p>
            <a:r>
              <a:rPr lang="zh-CN" altLang="en-US" sz="2000" dirty="0" smtClean="0">
                <a:solidFill>
                  <a:schemeClr val="accent1">
                    <a:lumMod val="75000"/>
                  </a:schemeClr>
                </a:solidFill>
              </a:rPr>
              <a:t>可以看出了我自己那些地方的不足之处和注意的问题以后该往那些方向去进步，</a:t>
            </a:r>
            <a:r>
              <a:rPr lang="zh-CN" altLang="en-US" sz="2000" dirty="0">
                <a:solidFill>
                  <a:schemeClr val="accent1">
                    <a:lumMod val="75000"/>
                  </a:schemeClr>
                </a:solidFill>
              </a:rPr>
              <a:t>做出更多的</a:t>
            </a:r>
            <a:r>
              <a:rPr lang="zh-CN" altLang="en-US" sz="2000" dirty="0" smtClean="0">
                <a:solidFill>
                  <a:schemeClr val="accent1">
                    <a:lumMod val="75000"/>
                  </a:schemeClr>
                </a:solidFill>
              </a:rPr>
              <a:t>更好的项目。</a:t>
            </a:r>
            <a:endParaRPr lang="zh-CN" altLang="en-US" sz="2000" dirty="0">
              <a:solidFill>
                <a:schemeClr val="accent1">
                  <a:lumMod val="75000"/>
                </a:scheme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组合 56"/>
          <p:cNvGrpSpPr/>
          <p:nvPr/>
        </p:nvGrpSpPr>
        <p:grpSpPr>
          <a:xfrm>
            <a:off x="2191910" y="2537819"/>
            <a:ext cx="1802054" cy="1634230"/>
            <a:chOff x="1895446" y="2358495"/>
            <a:chExt cx="1823547" cy="1653722"/>
          </a:xfrm>
        </p:grpSpPr>
        <p:sp>
          <p:nvSpPr>
            <p:cNvPr id="58" name="椭圆 57"/>
            <p:cNvSpPr>
              <a:spLocks noChangeAspect="1"/>
            </p:cNvSpPr>
            <p:nvPr/>
          </p:nvSpPr>
          <p:spPr>
            <a:xfrm rot="20678848">
              <a:off x="2526457" y="2358495"/>
              <a:ext cx="108000" cy="108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9" name="椭圆 58"/>
            <p:cNvSpPr>
              <a:spLocks noChangeAspect="1"/>
            </p:cNvSpPr>
            <p:nvPr/>
          </p:nvSpPr>
          <p:spPr>
            <a:xfrm>
              <a:off x="2898532" y="2950553"/>
              <a:ext cx="144000" cy="144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60" name="直接连接符 59"/>
            <p:cNvCxnSpPr>
              <a:stCxn id="58" idx="2"/>
              <a:endCxn id="76" idx="0"/>
            </p:cNvCxnSpPr>
            <p:nvPr/>
          </p:nvCxnSpPr>
          <p:spPr>
            <a:xfrm flipH="1">
              <a:off x="1940446" y="2426792"/>
              <a:ext cx="587938" cy="505761"/>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58" idx="6"/>
              <a:endCxn id="67" idx="1"/>
            </p:cNvCxnSpPr>
            <p:nvPr/>
          </p:nvCxnSpPr>
          <p:spPr>
            <a:xfrm>
              <a:off x="2632530" y="2398198"/>
              <a:ext cx="847933" cy="300098"/>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58" idx="4"/>
              <a:endCxn id="59" idx="1"/>
            </p:cNvCxnSpPr>
            <p:nvPr/>
          </p:nvCxnSpPr>
          <p:spPr>
            <a:xfrm>
              <a:off x="2594754" y="2464568"/>
              <a:ext cx="324867" cy="507074"/>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76" idx="4"/>
              <a:endCxn id="77" idx="2"/>
            </p:cNvCxnSpPr>
            <p:nvPr/>
          </p:nvCxnSpPr>
          <p:spPr>
            <a:xfrm>
              <a:off x="1940446" y="3022553"/>
              <a:ext cx="1155167" cy="949839"/>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78" idx="2"/>
              <a:endCxn id="76" idx="5"/>
            </p:cNvCxnSpPr>
            <p:nvPr/>
          </p:nvCxnSpPr>
          <p:spPr>
            <a:xfrm flipH="1" flipV="1">
              <a:off x="1972266" y="3009373"/>
              <a:ext cx="1656727" cy="50309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67" idx="2"/>
              <a:endCxn id="76" idx="6"/>
            </p:cNvCxnSpPr>
            <p:nvPr/>
          </p:nvCxnSpPr>
          <p:spPr>
            <a:xfrm flipH="1">
              <a:off x="1985446" y="2726297"/>
              <a:ext cx="1483418" cy="25125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77" idx="7"/>
              <a:endCxn id="67" idx="4"/>
            </p:cNvCxnSpPr>
            <p:nvPr/>
          </p:nvCxnSpPr>
          <p:spPr>
            <a:xfrm flipV="1">
              <a:off x="3163599" y="2765897"/>
              <a:ext cx="344865" cy="1178334"/>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67" name="椭圆 66"/>
            <p:cNvSpPr>
              <a:spLocks noChangeAspect="1"/>
            </p:cNvSpPr>
            <p:nvPr/>
          </p:nvSpPr>
          <p:spPr>
            <a:xfrm>
              <a:off x="3468864" y="2686697"/>
              <a:ext cx="79200" cy="792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68" name="直接连接符 67"/>
            <p:cNvCxnSpPr>
              <a:stCxn id="59" idx="4"/>
              <a:endCxn id="77" idx="0"/>
            </p:cNvCxnSpPr>
            <p:nvPr/>
          </p:nvCxnSpPr>
          <p:spPr>
            <a:xfrm>
              <a:off x="2970532" y="3094553"/>
              <a:ext cx="164906" cy="838014"/>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59" idx="5"/>
              <a:endCxn id="78" idx="1"/>
            </p:cNvCxnSpPr>
            <p:nvPr/>
          </p:nvCxnSpPr>
          <p:spPr>
            <a:xfrm>
              <a:off x="3021444" y="3073465"/>
              <a:ext cx="620729" cy="407184"/>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67" idx="3"/>
              <a:endCxn id="59" idx="7"/>
            </p:cNvCxnSpPr>
            <p:nvPr/>
          </p:nvCxnSpPr>
          <p:spPr>
            <a:xfrm flipH="1">
              <a:off x="3021444" y="2754298"/>
              <a:ext cx="459019" cy="217343"/>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7" idx="5"/>
              <a:endCxn id="78" idx="0"/>
            </p:cNvCxnSpPr>
            <p:nvPr/>
          </p:nvCxnSpPr>
          <p:spPr>
            <a:xfrm>
              <a:off x="3536465" y="2754298"/>
              <a:ext cx="137528" cy="713171"/>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72" name="椭圆 71"/>
            <p:cNvSpPr>
              <a:spLocks noChangeAspect="1"/>
            </p:cNvSpPr>
            <p:nvPr/>
          </p:nvSpPr>
          <p:spPr>
            <a:xfrm>
              <a:off x="2139733" y="3576429"/>
              <a:ext cx="108000" cy="108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73" name="直接连接符 72"/>
            <p:cNvCxnSpPr>
              <a:stCxn id="59" idx="3"/>
              <a:endCxn id="72" idx="0"/>
            </p:cNvCxnSpPr>
            <p:nvPr/>
          </p:nvCxnSpPr>
          <p:spPr>
            <a:xfrm flipH="1">
              <a:off x="2193733" y="3073465"/>
              <a:ext cx="725887" cy="502964"/>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72" idx="4"/>
              <a:endCxn id="77" idx="3"/>
            </p:cNvCxnSpPr>
            <p:nvPr/>
          </p:nvCxnSpPr>
          <p:spPr>
            <a:xfrm>
              <a:off x="2193733" y="3684429"/>
              <a:ext cx="913544" cy="316124"/>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78" idx="3"/>
              <a:endCxn id="72" idx="6"/>
            </p:cNvCxnSpPr>
            <p:nvPr/>
          </p:nvCxnSpPr>
          <p:spPr>
            <a:xfrm flipH="1">
              <a:off x="2247733" y="3544289"/>
              <a:ext cx="1394440" cy="8614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76" name="椭圆 75"/>
            <p:cNvSpPr>
              <a:spLocks noChangeAspect="1"/>
            </p:cNvSpPr>
            <p:nvPr/>
          </p:nvSpPr>
          <p:spPr>
            <a:xfrm>
              <a:off x="1895446" y="2932553"/>
              <a:ext cx="90000" cy="90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7" name="椭圆 76"/>
            <p:cNvSpPr>
              <a:spLocks noChangeAspect="1"/>
            </p:cNvSpPr>
            <p:nvPr/>
          </p:nvSpPr>
          <p:spPr>
            <a:xfrm>
              <a:off x="3095613" y="3932567"/>
              <a:ext cx="79650" cy="7965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8" name="椭圆 77"/>
            <p:cNvSpPr>
              <a:spLocks noChangeAspect="1"/>
            </p:cNvSpPr>
            <p:nvPr/>
          </p:nvSpPr>
          <p:spPr>
            <a:xfrm>
              <a:off x="3628993" y="3467469"/>
              <a:ext cx="90000" cy="90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79" name="文本框 78"/>
          <p:cNvSpPr txBox="1"/>
          <p:nvPr/>
        </p:nvSpPr>
        <p:spPr>
          <a:xfrm>
            <a:off x="4240824" y="2661692"/>
            <a:ext cx="5461348" cy="1569660"/>
          </a:xfrm>
          <a:prstGeom prst="rect">
            <a:avLst/>
          </a:prstGeom>
          <a:noFill/>
        </p:spPr>
        <p:txBody>
          <a:bodyPr wrap="square" rtlCol="0">
            <a:spAutoFit/>
          </a:bodyPr>
          <a:lstStyle/>
          <a:p>
            <a:r>
              <a:rPr lang="en-US" altLang="zh-CN" sz="9600" dirty="0" smtClean="0">
                <a:solidFill>
                  <a:srgbClr val="0070C0"/>
                </a:solidFill>
              </a:rPr>
              <a:t>THANKS</a:t>
            </a:r>
            <a:endParaRPr lang="zh-CN" altLang="en-US" sz="9600" dirty="0">
              <a:solidFill>
                <a:srgbClr val="0070C0"/>
              </a:solidFill>
            </a:endParaRPr>
          </a:p>
        </p:txBody>
      </p:sp>
      <p:sp>
        <p:nvSpPr>
          <p:cNvPr id="80" name="椭圆形标注 79"/>
          <p:cNvSpPr/>
          <p:nvPr/>
        </p:nvSpPr>
        <p:spPr>
          <a:xfrm>
            <a:off x="8719472" y="2530101"/>
            <a:ext cx="878715" cy="588739"/>
          </a:xfrm>
          <a:prstGeom prst="wedgeEllipseCallout">
            <a:avLst>
              <a:gd name="adj1" fmla="val -32757"/>
              <a:gd name="adj2" fmla="val 59264"/>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t>B</a:t>
            </a:r>
            <a:r>
              <a:rPr lang="en-US" altLang="zh-CN" dirty="0" smtClean="0"/>
              <a:t>ye</a:t>
            </a:r>
            <a:endParaRPr lang="zh-CN" altLang="en-US" dirty="0"/>
          </a:p>
        </p:txBody>
      </p:sp>
      <p:pic>
        <p:nvPicPr>
          <p:cNvPr id="3" name="图片 2" descr="翡翠教育1 (2)"/>
          <p:cNvPicPr>
            <a:picLocks noChangeAspect="1"/>
          </p:cNvPicPr>
          <p:nvPr/>
        </p:nvPicPr>
        <p:blipFill>
          <a:blip r:embed="rId3"/>
          <a:srcRect/>
          <a:stretch>
            <a:fillRect/>
          </a:stretch>
        </p:blipFill>
        <p:spPr>
          <a:xfrm>
            <a:off x="86360" y="102235"/>
            <a:ext cx="1966595" cy="541020"/>
          </a:xfrm>
          <a:prstGeom prst="rect">
            <a:avLst/>
          </a:prstGeom>
        </p:spPr>
      </p:pic>
      <p:sp>
        <p:nvSpPr>
          <p:cNvPr id="5" name="文本框 4"/>
          <p:cNvSpPr txBox="1"/>
          <p:nvPr/>
        </p:nvSpPr>
        <p:spPr>
          <a:xfrm>
            <a:off x="2081530" y="156210"/>
            <a:ext cx="2234565" cy="398780"/>
          </a:xfrm>
          <a:prstGeom prst="rect">
            <a:avLst/>
          </a:prstGeom>
          <a:noFill/>
        </p:spPr>
        <p:txBody>
          <a:bodyPr wrap="square" rtlCol="0">
            <a:spAutoFit/>
          </a:bodyPr>
          <a:lstStyle/>
          <a:p>
            <a:r>
              <a:rPr lang="zh-CN" altLang="en-US" sz="2000">
                <a:latin typeface="Malgun Gothic" panose="020B0503020000020004" charset="-127"/>
                <a:ea typeface="Malgun Gothic" panose="020B0503020000020004" charset="-127"/>
              </a:rPr>
              <a:t>广州联核攻源校区</a:t>
            </a:r>
          </a:p>
        </p:txBody>
      </p:sp>
      <p:cxnSp>
        <p:nvCxnSpPr>
          <p:cNvPr id="6" name="直接连接符 5"/>
          <p:cNvCxnSpPr/>
          <p:nvPr/>
        </p:nvCxnSpPr>
        <p:spPr>
          <a:xfrm flipH="1">
            <a:off x="2104390" y="175260"/>
            <a:ext cx="2540" cy="37719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theme/theme1.xml><?xml version="1.0" encoding="utf-8"?>
<a:theme xmlns:a="http://schemas.openxmlformats.org/drawingml/2006/main" name="木先生iPP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木先生iPPT2">
      <a:majorFont>
        <a:latin typeface="Segoe UI Light"/>
        <a:ea typeface="幼圆"/>
        <a:cs typeface=""/>
      </a:majorFont>
      <a:minorFont>
        <a:latin typeface="Segoe UI Light"/>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70C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prstDash val="dash"/>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62</TotalTime>
  <Words>338</Words>
  <Application>Microsoft Office PowerPoint</Application>
  <PresentationFormat>自定义</PresentationFormat>
  <Paragraphs>40</Paragraphs>
  <Slides>7</Slides>
  <Notes>7</Notes>
  <HiddenSlides>0</HiddenSlides>
  <MMClips>0</MMClips>
  <ScaleCrop>false</ScaleCrop>
  <HeadingPairs>
    <vt:vector size="4" baseType="variant">
      <vt:variant>
        <vt:lpstr>主题</vt:lpstr>
      </vt:variant>
      <vt:variant>
        <vt:i4>1</vt:i4>
      </vt:variant>
      <vt:variant>
        <vt:lpstr>幻灯片标题</vt:lpstr>
      </vt:variant>
      <vt:variant>
        <vt:i4>7</vt:i4>
      </vt:variant>
    </vt:vector>
  </HeadingPairs>
  <TitlesOfParts>
    <vt:vector size="8" baseType="lpstr">
      <vt:lpstr>木先生iPPT</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04【毕业答辩】简约实用毕业论文答辩PPT模板</dc:title>
  <dc:creator>QQ158698815</dc:creator>
  <cp:keywords>QQ158698815</cp:keywords>
  <cp:lastModifiedBy>Assassin</cp:lastModifiedBy>
  <cp:revision>92</cp:revision>
  <dcterms:created xsi:type="dcterms:W3CDTF">2015-06-05T02:43:00Z</dcterms:created>
  <dcterms:modified xsi:type="dcterms:W3CDTF">2018-10-25T15:10:20Z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y fmtid="{D5CDD505-2E9C-101B-9397-08002B2CF9AE}" pid="3" name="KSORubyTemplateID">
    <vt:lpwstr>8</vt:lpwstr>
  </property>
</Properties>
</file>