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4"/>
  </p:sldMasterIdLst>
  <p:notesMasterIdLst>
    <p:notesMasterId r:id="rId19"/>
  </p:notesMasterIdLst>
  <p:sldIdLst>
    <p:sldId id="257" r:id="rId5"/>
    <p:sldId id="256" r:id="rId6"/>
    <p:sldId id="287" r:id="rId7"/>
    <p:sldId id="258" r:id="rId8"/>
    <p:sldId id="259" r:id="rId9"/>
    <p:sldId id="301" r:id="rId10"/>
    <p:sldId id="302" r:id="rId11"/>
    <p:sldId id="303" r:id="rId12"/>
    <p:sldId id="305" r:id="rId13"/>
    <p:sldId id="311" r:id="rId14"/>
    <p:sldId id="312" r:id="rId15"/>
    <p:sldId id="313" r:id="rId16"/>
    <p:sldId id="314" r:id="rId17"/>
    <p:sldId id="308" r:id="rId18"/>
  </p:sldIdLst>
  <p:sldSz cx="6858000" cy="5143500"/>
  <p:notesSz cx="6858000" cy="9144000"/>
  <p:embeddedFontLst>
    <p:embeddedFont>
      <p:font typeface="PT Sans" panose="020B0604020202020204" charset="0"/>
      <p:bold r:id="rId20"/>
      <p:boldItalic r:id="rId21"/>
    </p:embeddedFont>
    <p:embeddedFont>
      <p:font typeface="Roboto"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Working Group Notes" id="{9EDD743F-D67E-4211-9C77-16050A6E95FB}">
          <p14:sldIdLst/>
        </p14:section>
        <p14:section name="Intent Slide - Remove" id="{B2856A00-3D9D-4B92-AC9B-0AD030B33D7F}">
          <p14:sldIdLst>
            <p14:sldId id="257"/>
          </p14:sldIdLst>
        </p14:section>
        <p14:section name="Pitch Deck" id="{34DB007F-8545-48D8-A2BB-A5B9E7D84B35}">
          <p14:sldIdLst>
            <p14:sldId id="256"/>
            <p14:sldId id="287"/>
            <p14:sldId id="258"/>
            <p14:sldId id="259"/>
            <p14:sldId id="301"/>
            <p14:sldId id="302"/>
            <p14:sldId id="303"/>
            <p14:sldId id="305"/>
            <p14:sldId id="311"/>
            <p14:sldId id="312"/>
            <p14:sldId id="313"/>
            <p14:sldId id="314"/>
            <p14:sldId id="308"/>
          </p14:sldIdLst>
        </p14:section>
      </p14:sectionLst>
    </p:ex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AB6C"/>
    <a:srgbClr val="A6A6A6"/>
    <a:srgbClr val="D9E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8455" autoAdjust="0"/>
  </p:normalViewPr>
  <p:slideViewPr>
    <p:cSldViewPr snapToGrid="0">
      <p:cViewPr varScale="1">
        <p:scale>
          <a:sx n="93" d="100"/>
          <a:sy n="93" d="100"/>
        </p:scale>
        <p:origin x="1980" y="90"/>
      </p:cViewPr>
      <p:guideLst>
        <p:guide orient="horz" pos="162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markbutcher\Dropbox%20(Posetiv)\FinOps\Example%20spen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06789545197526"/>
          <c:y val="2.5428331875182269E-2"/>
          <c:w val="0.85470153851347364"/>
          <c:h val="0.79804097404491092"/>
        </c:manualLayout>
      </c:layout>
      <c:areaChart>
        <c:grouping val="standard"/>
        <c:varyColors val="0"/>
        <c:ser>
          <c:idx val="0"/>
          <c:order val="0"/>
          <c:tx>
            <c:strRef>
              <c:f>Sheet1!$E$3</c:f>
              <c:strCache>
                <c:ptCount val="1"/>
                <c:pt idx="0">
                  <c:v>Spend</c:v>
                </c:pt>
              </c:strCache>
            </c:strRef>
          </c:tx>
          <c:spPr>
            <a:solidFill>
              <a:schemeClr val="tx1"/>
            </a:solidFill>
            <a:ln>
              <a:noFill/>
            </a:ln>
            <a:effectLst/>
          </c:spPr>
          <c:cat>
            <c:numRef>
              <c:f>Sheet1!$B$4:$B$22</c:f>
              <c:numCache>
                <c:formatCode>mmm\-yy</c:formatCode>
                <c:ptCount val="19"/>
                <c:pt idx="0">
                  <c:v>43101</c:v>
                </c:pt>
                <c:pt idx="1">
                  <c:v>43132</c:v>
                </c:pt>
                <c:pt idx="2">
                  <c:v>43160</c:v>
                </c:pt>
                <c:pt idx="3">
                  <c:v>43191</c:v>
                </c:pt>
                <c:pt idx="4">
                  <c:v>43221</c:v>
                </c:pt>
                <c:pt idx="5">
                  <c:v>43252</c:v>
                </c:pt>
                <c:pt idx="6">
                  <c:v>43282</c:v>
                </c:pt>
                <c:pt idx="7">
                  <c:v>43313</c:v>
                </c:pt>
                <c:pt idx="8">
                  <c:v>43344</c:v>
                </c:pt>
                <c:pt idx="9">
                  <c:v>43374</c:v>
                </c:pt>
                <c:pt idx="10">
                  <c:v>43405</c:v>
                </c:pt>
                <c:pt idx="11">
                  <c:v>43435</c:v>
                </c:pt>
                <c:pt idx="12">
                  <c:v>43466</c:v>
                </c:pt>
                <c:pt idx="13">
                  <c:v>43497</c:v>
                </c:pt>
                <c:pt idx="14">
                  <c:v>43525</c:v>
                </c:pt>
                <c:pt idx="15">
                  <c:v>43556</c:v>
                </c:pt>
                <c:pt idx="16">
                  <c:v>43586</c:v>
                </c:pt>
                <c:pt idx="17">
                  <c:v>43617</c:v>
                </c:pt>
                <c:pt idx="18">
                  <c:v>43647</c:v>
                </c:pt>
              </c:numCache>
            </c:numRef>
          </c:cat>
          <c:val>
            <c:numRef>
              <c:f>Sheet1!$E$4:$E$22</c:f>
              <c:numCache>
                <c:formatCode>"£"#,##0</c:formatCode>
                <c:ptCount val="19"/>
                <c:pt idx="0">
                  <c:v>71077.5</c:v>
                </c:pt>
                <c:pt idx="1">
                  <c:v>78367.500000000015</c:v>
                </c:pt>
                <c:pt idx="2">
                  <c:v>118462.50000000001</c:v>
                </c:pt>
                <c:pt idx="3">
                  <c:v>123930.00000000001</c:v>
                </c:pt>
                <c:pt idx="4">
                  <c:v>143977.5</c:v>
                </c:pt>
                <c:pt idx="5">
                  <c:v>147622.5</c:v>
                </c:pt>
                <c:pt idx="6">
                  <c:v>180427.5</c:v>
                </c:pt>
                <c:pt idx="7">
                  <c:v>247860.00000000003</c:v>
                </c:pt>
                <c:pt idx="8">
                  <c:v>300712.50000000006</c:v>
                </c:pt>
                <c:pt idx="9">
                  <c:v>127575.00000000001</c:v>
                </c:pt>
                <c:pt idx="10">
                  <c:v>160380.00000000003</c:v>
                </c:pt>
                <c:pt idx="11">
                  <c:v>165847.50000000003</c:v>
                </c:pt>
                <c:pt idx="12">
                  <c:v>309825.00000000006</c:v>
                </c:pt>
                <c:pt idx="13">
                  <c:v>315292.50000000006</c:v>
                </c:pt>
                <c:pt idx="14">
                  <c:v>306180.00000000006</c:v>
                </c:pt>
                <c:pt idx="15">
                  <c:v>282487.5</c:v>
                </c:pt>
                <c:pt idx="16">
                  <c:v>366322.5</c:v>
                </c:pt>
                <c:pt idx="17">
                  <c:v>410062.5</c:v>
                </c:pt>
                <c:pt idx="18">
                  <c:v>433755</c:v>
                </c:pt>
              </c:numCache>
            </c:numRef>
          </c:val>
          <c:extLst>
            <c:ext xmlns:c16="http://schemas.microsoft.com/office/drawing/2014/chart" uri="{C3380CC4-5D6E-409C-BE32-E72D297353CC}">
              <c16:uniqueId val="{00000000-D40F-47D5-A80A-F0F1D6AD3144}"/>
            </c:ext>
          </c:extLst>
        </c:ser>
        <c:ser>
          <c:idx val="1"/>
          <c:order val="1"/>
          <c:tx>
            <c:strRef>
              <c:f>Sheet1!$C$3</c:f>
              <c:strCache>
                <c:ptCount val="1"/>
                <c:pt idx="0">
                  <c:v>Forecast</c:v>
                </c:pt>
              </c:strCache>
            </c:strRef>
          </c:tx>
          <c:spPr>
            <a:solidFill>
              <a:schemeClr val="bg1">
                <a:lumMod val="65000"/>
              </a:schemeClr>
            </a:solidFill>
            <a:ln w="25400">
              <a:noFill/>
            </a:ln>
            <a:effectLst/>
          </c:spPr>
          <c:cat>
            <c:numRef>
              <c:f>Sheet1!$B$4:$B$22</c:f>
              <c:numCache>
                <c:formatCode>mmm\-yy</c:formatCode>
                <c:ptCount val="19"/>
                <c:pt idx="0">
                  <c:v>43101</c:v>
                </c:pt>
                <c:pt idx="1">
                  <c:v>43132</c:v>
                </c:pt>
                <c:pt idx="2">
                  <c:v>43160</c:v>
                </c:pt>
                <c:pt idx="3">
                  <c:v>43191</c:v>
                </c:pt>
                <c:pt idx="4">
                  <c:v>43221</c:v>
                </c:pt>
                <c:pt idx="5">
                  <c:v>43252</c:v>
                </c:pt>
                <c:pt idx="6">
                  <c:v>43282</c:v>
                </c:pt>
                <c:pt idx="7">
                  <c:v>43313</c:v>
                </c:pt>
                <c:pt idx="8">
                  <c:v>43344</c:v>
                </c:pt>
                <c:pt idx="9">
                  <c:v>43374</c:v>
                </c:pt>
                <c:pt idx="10">
                  <c:v>43405</c:v>
                </c:pt>
                <c:pt idx="11">
                  <c:v>43435</c:v>
                </c:pt>
                <c:pt idx="12">
                  <c:v>43466</c:v>
                </c:pt>
                <c:pt idx="13">
                  <c:v>43497</c:v>
                </c:pt>
                <c:pt idx="14">
                  <c:v>43525</c:v>
                </c:pt>
                <c:pt idx="15">
                  <c:v>43556</c:v>
                </c:pt>
                <c:pt idx="16">
                  <c:v>43586</c:v>
                </c:pt>
                <c:pt idx="17">
                  <c:v>43617</c:v>
                </c:pt>
                <c:pt idx="18">
                  <c:v>43647</c:v>
                </c:pt>
              </c:numCache>
            </c:numRef>
          </c:cat>
          <c:val>
            <c:numRef>
              <c:f>Sheet1!$C$4:$C$22</c:f>
              <c:numCache>
                <c:formatCode>"£"#,##0</c:formatCode>
                <c:ptCount val="19"/>
                <c:pt idx="0">
                  <c:v>65610</c:v>
                </c:pt>
                <c:pt idx="1">
                  <c:v>72900</c:v>
                </c:pt>
                <c:pt idx="2">
                  <c:v>72900</c:v>
                </c:pt>
                <c:pt idx="3">
                  <c:v>72900</c:v>
                </c:pt>
                <c:pt idx="4">
                  <c:v>91125</c:v>
                </c:pt>
                <c:pt idx="5">
                  <c:v>91125</c:v>
                </c:pt>
                <c:pt idx="6">
                  <c:v>91125</c:v>
                </c:pt>
                <c:pt idx="7">
                  <c:v>182250</c:v>
                </c:pt>
                <c:pt idx="8">
                  <c:v>182250</c:v>
                </c:pt>
                <c:pt idx="9">
                  <c:v>91125</c:v>
                </c:pt>
                <c:pt idx="10">
                  <c:v>91125</c:v>
                </c:pt>
                <c:pt idx="11">
                  <c:v>91125</c:v>
                </c:pt>
                <c:pt idx="12">
                  <c:v>218700</c:v>
                </c:pt>
                <c:pt idx="13">
                  <c:v>218700</c:v>
                </c:pt>
                <c:pt idx="14">
                  <c:v>218700</c:v>
                </c:pt>
                <c:pt idx="15">
                  <c:v>218700</c:v>
                </c:pt>
                <c:pt idx="16">
                  <c:v>273375</c:v>
                </c:pt>
                <c:pt idx="17">
                  <c:v>273375</c:v>
                </c:pt>
                <c:pt idx="18">
                  <c:v>273375</c:v>
                </c:pt>
              </c:numCache>
            </c:numRef>
          </c:val>
          <c:extLst>
            <c:ext xmlns:c16="http://schemas.microsoft.com/office/drawing/2014/chart" uri="{C3380CC4-5D6E-409C-BE32-E72D297353CC}">
              <c16:uniqueId val="{00000001-D40F-47D5-A80A-F0F1D6AD3144}"/>
            </c:ext>
          </c:extLst>
        </c:ser>
        <c:ser>
          <c:idx val="2"/>
          <c:order val="2"/>
          <c:tx>
            <c:strRef>
              <c:f>Sheet1!$D$3</c:f>
              <c:strCache>
                <c:ptCount val="1"/>
                <c:pt idx="0">
                  <c:v>Waste</c:v>
                </c:pt>
              </c:strCache>
            </c:strRef>
          </c:tx>
          <c:spPr>
            <a:solidFill>
              <a:schemeClr val="bg1"/>
            </a:solidFill>
            <a:ln w="25400">
              <a:noFill/>
            </a:ln>
            <a:effectLst/>
          </c:spPr>
          <c:cat>
            <c:numRef>
              <c:f>Sheet1!$B$4:$B$22</c:f>
              <c:numCache>
                <c:formatCode>mmm\-yy</c:formatCode>
                <c:ptCount val="19"/>
                <c:pt idx="0">
                  <c:v>43101</c:v>
                </c:pt>
                <c:pt idx="1">
                  <c:v>43132</c:v>
                </c:pt>
                <c:pt idx="2">
                  <c:v>43160</c:v>
                </c:pt>
                <c:pt idx="3">
                  <c:v>43191</c:v>
                </c:pt>
                <c:pt idx="4">
                  <c:v>43221</c:v>
                </c:pt>
                <c:pt idx="5">
                  <c:v>43252</c:v>
                </c:pt>
                <c:pt idx="6">
                  <c:v>43282</c:v>
                </c:pt>
                <c:pt idx="7">
                  <c:v>43313</c:v>
                </c:pt>
                <c:pt idx="8">
                  <c:v>43344</c:v>
                </c:pt>
                <c:pt idx="9">
                  <c:v>43374</c:v>
                </c:pt>
                <c:pt idx="10">
                  <c:v>43405</c:v>
                </c:pt>
                <c:pt idx="11">
                  <c:v>43435</c:v>
                </c:pt>
                <c:pt idx="12">
                  <c:v>43466</c:v>
                </c:pt>
                <c:pt idx="13">
                  <c:v>43497</c:v>
                </c:pt>
                <c:pt idx="14">
                  <c:v>43525</c:v>
                </c:pt>
                <c:pt idx="15">
                  <c:v>43556</c:v>
                </c:pt>
                <c:pt idx="16">
                  <c:v>43586</c:v>
                </c:pt>
                <c:pt idx="17">
                  <c:v>43617</c:v>
                </c:pt>
                <c:pt idx="18">
                  <c:v>43647</c:v>
                </c:pt>
              </c:numCache>
            </c:numRef>
          </c:cat>
          <c:val>
            <c:numRef>
              <c:f>Sheet1!$D$4:$D$22</c:f>
              <c:numCache>
                <c:formatCode>"£"#,##0</c:formatCode>
                <c:ptCount val="19"/>
                <c:pt idx="0">
                  <c:v>31984.875</c:v>
                </c:pt>
                <c:pt idx="1">
                  <c:v>32130.675000000003</c:v>
                </c:pt>
                <c:pt idx="2">
                  <c:v>62785.125000000007</c:v>
                </c:pt>
                <c:pt idx="3">
                  <c:v>57007.80000000001</c:v>
                </c:pt>
                <c:pt idx="4">
                  <c:v>77747.850000000006</c:v>
                </c:pt>
                <c:pt idx="5">
                  <c:v>81192.375</c:v>
                </c:pt>
                <c:pt idx="6">
                  <c:v>90213.75</c:v>
                </c:pt>
                <c:pt idx="7">
                  <c:v>123930.00000000001</c:v>
                </c:pt>
                <c:pt idx="8">
                  <c:v>150356.25000000003</c:v>
                </c:pt>
                <c:pt idx="9">
                  <c:v>72717.75</c:v>
                </c:pt>
                <c:pt idx="10">
                  <c:v>76982.400000000009</c:v>
                </c:pt>
                <c:pt idx="11">
                  <c:v>71314.425000000017</c:v>
                </c:pt>
                <c:pt idx="12">
                  <c:v>179698.50000000003</c:v>
                </c:pt>
                <c:pt idx="13">
                  <c:v>141881.62500000003</c:v>
                </c:pt>
                <c:pt idx="14">
                  <c:v>143904.6</c:v>
                </c:pt>
                <c:pt idx="15">
                  <c:v>161017.875</c:v>
                </c:pt>
                <c:pt idx="16">
                  <c:v>216130.27499999999</c:v>
                </c:pt>
                <c:pt idx="17">
                  <c:v>205031.25</c:v>
                </c:pt>
                <c:pt idx="18">
                  <c:v>221215.05000000002</c:v>
                </c:pt>
              </c:numCache>
            </c:numRef>
          </c:val>
          <c:extLst>
            <c:ext xmlns:c16="http://schemas.microsoft.com/office/drawing/2014/chart" uri="{C3380CC4-5D6E-409C-BE32-E72D297353CC}">
              <c16:uniqueId val="{00000002-D40F-47D5-A80A-F0F1D6AD3144}"/>
            </c:ext>
          </c:extLst>
        </c:ser>
        <c:dLbls>
          <c:showLegendKey val="0"/>
          <c:showVal val="0"/>
          <c:showCatName val="0"/>
          <c:showSerName val="0"/>
          <c:showPercent val="0"/>
          <c:showBubbleSize val="0"/>
        </c:dLbls>
        <c:axId val="1584189536"/>
        <c:axId val="1584191168"/>
      </c:areaChart>
      <c:dateAx>
        <c:axId val="1584189536"/>
        <c:scaling>
          <c:orientation val="minMax"/>
        </c:scaling>
        <c:delete val="0"/>
        <c:axPos val="b"/>
        <c:numFmt formatCode="mmm\-yy" sourceLinked="1"/>
        <c:majorTickMark val="out"/>
        <c:minorTickMark val="none"/>
        <c:tickLblPos val="nextTo"/>
        <c:spPr>
          <a:noFill/>
          <a:ln w="9525" cap="flat" cmpd="sng" algn="ctr">
            <a:solidFill>
              <a:schemeClr val="bg2">
                <a:lumMod val="50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584191168"/>
        <c:crosses val="autoZero"/>
        <c:auto val="1"/>
        <c:lblOffset val="100"/>
        <c:baseTimeUnit val="months"/>
      </c:dateAx>
      <c:valAx>
        <c:axId val="1584191168"/>
        <c:scaling>
          <c:orientation val="minMax"/>
          <c:max val="450000"/>
        </c:scaling>
        <c:delete val="0"/>
        <c:axPos val="l"/>
        <c:numFmt formatCode="&quot;£&quot;#,##0" sourceLinked="1"/>
        <c:majorTickMark val="none"/>
        <c:minorTickMark val="none"/>
        <c:tickLblPos val="nextTo"/>
        <c:spPr>
          <a:noFill/>
          <a:ln>
            <a:solidFill>
              <a:schemeClr val="bg2">
                <a:lumMod val="50000"/>
              </a:schemeClr>
            </a:solid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584189536"/>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613b00f743_1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613b00f743_1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613a6cd6f6_0_10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613a6cd6f6_0_1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2038630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613a6cd6f6_0_10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613a6cd6f6_0_1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r>
              <a:rPr lang="en-US" u="sng" dirty="0">
                <a:solidFill>
                  <a:schemeClr val="tx1"/>
                </a:solidFill>
                <a:latin typeface="Roboto" panose="020B0604020202020204" charset="0"/>
                <a:ea typeface="Roboto" panose="020B0604020202020204" charset="0"/>
              </a:rPr>
              <a:t>Inform</a:t>
            </a:r>
            <a:r>
              <a:rPr lang="en-US" dirty="0">
                <a:solidFill>
                  <a:schemeClr val="tx1"/>
                </a:solidFill>
                <a:latin typeface="Roboto" panose="020B0604020202020204" charset="0"/>
                <a:ea typeface="Roboto" panose="020B0604020202020204" charset="0"/>
              </a:rPr>
              <a:t> to understand costs, set benchmarks and establish budgets &amp; tracking</a:t>
            </a:r>
          </a:p>
          <a:p>
            <a:pPr marL="171450" indent="-171450">
              <a:buFont typeface="Arial" panose="020B0604020202020204" pitchFamily="34" charset="0"/>
              <a:buChar char="•"/>
            </a:pPr>
            <a:r>
              <a:rPr lang="en-US" u="sng" dirty="0">
                <a:solidFill>
                  <a:schemeClr val="tx1"/>
                </a:solidFill>
                <a:latin typeface="Roboto" panose="020B0604020202020204" charset="0"/>
                <a:ea typeface="Roboto" panose="020B0604020202020204" charset="0"/>
              </a:rPr>
              <a:t>Optimize</a:t>
            </a:r>
            <a:r>
              <a:rPr lang="en-US" dirty="0">
                <a:solidFill>
                  <a:schemeClr val="tx1"/>
                </a:solidFill>
                <a:latin typeface="Roboto" panose="020B0604020202020204" charset="0"/>
                <a:ea typeface="Roboto" panose="020B0604020202020204" charset="0"/>
              </a:rPr>
              <a:t> to right-size under/over-utilized resources, set an RI buying process and obtain best pricing</a:t>
            </a:r>
          </a:p>
          <a:p>
            <a:pPr marL="171450" indent="-171450">
              <a:buFont typeface="Arial" panose="020B0604020202020204" pitchFamily="34" charset="0"/>
              <a:buChar char="•"/>
            </a:pPr>
            <a:r>
              <a:rPr lang="en-US" u="sng" dirty="0">
                <a:solidFill>
                  <a:schemeClr val="tx1"/>
                </a:solidFill>
                <a:latin typeface="Roboto" panose="020B0604020202020204" charset="0"/>
                <a:ea typeface="Roboto" panose="020B0604020202020204" charset="0"/>
              </a:rPr>
              <a:t>Operate</a:t>
            </a:r>
            <a:r>
              <a:rPr lang="en-US" dirty="0">
                <a:solidFill>
                  <a:schemeClr val="tx1"/>
                </a:solidFill>
                <a:latin typeface="Roboto" panose="020B0604020202020204" charset="0"/>
                <a:ea typeface="Roboto" panose="020B0604020202020204" charset="0"/>
              </a:rPr>
              <a:t> in which finance and IT move together, to continuously improve for efficiency &amp; innovation</a:t>
            </a:r>
            <a:endParaRPr lang="en-US" b="1" dirty="0">
              <a:solidFill>
                <a:schemeClr val="tx1"/>
              </a:solidFill>
              <a:latin typeface="Roboto" panose="020B0604020202020204" charset="0"/>
              <a:ea typeface="Roboto" panose="020B0604020202020204" charset="0"/>
            </a:endParaRPr>
          </a:p>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1455365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613a6cd6f6_0_16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613a6cd6f6_0_1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8728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613a6cd6f6_0_10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613a6cd6f6_0_1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rtl="0">
              <a:spcBef>
                <a:spcPts val="0"/>
              </a:spcBef>
              <a:spcAft>
                <a:spcPts val="0"/>
              </a:spcAft>
              <a:buSzPts val="1100"/>
              <a:buNone/>
            </a:pPr>
            <a:r>
              <a:rPr lang="en-US" dirty="0"/>
              <a:t>Successful anecdotes from a Fortune 100 financial services company who implemented FinOps</a:t>
            </a:r>
          </a:p>
          <a:p>
            <a:pPr marL="457200" lvl="0" indent="-298450" algn="l" rtl="0">
              <a:spcBef>
                <a:spcPts val="0"/>
              </a:spcBef>
              <a:spcAft>
                <a:spcPts val="0"/>
              </a:spcAft>
              <a:buSzPts val="1100"/>
            </a:pPr>
            <a:r>
              <a:rPr lang="en-US" dirty="0"/>
              <a:t>In less than a year, over 15% of the 5,000 person IT organization is utilizing tooling to get daily updates on the costs and utilization of their cloud environment</a:t>
            </a:r>
          </a:p>
          <a:p>
            <a:pPr marL="457200" lvl="0" indent="-298450" algn="l" rtl="0">
              <a:spcBef>
                <a:spcPts val="0"/>
              </a:spcBef>
              <a:spcAft>
                <a:spcPts val="0"/>
              </a:spcAft>
              <a:buSzPts val="1100"/>
            </a:pPr>
            <a:r>
              <a:rPr lang="en-US" dirty="0"/>
              <a:t>Product/application teams are using the FinOps best practices to manage their cloud consumption</a:t>
            </a:r>
          </a:p>
          <a:p>
            <a:pPr marL="457200" lvl="0" indent="-298450" algn="l" rtl="0">
              <a:spcBef>
                <a:spcPts val="0"/>
              </a:spcBef>
              <a:spcAft>
                <a:spcPts val="0"/>
              </a:spcAft>
              <a:buSzPts val="1100"/>
            </a:pPr>
            <a:r>
              <a:rPr lang="en-US" dirty="0"/>
              <a:t>Financial accountability is being built into the architecture and operations of product/application teams</a:t>
            </a:r>
          </a:p>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3052181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5F0388-3B71-954A-ACFF-5DAE7558EA3B}" type="slidenum">
              <a:rPr lang="en-US" smtClean="0"/>
              <a:t>14</a:t>
            </a:fld>
            <a:endParaRPr lang="en-US"/>
          </a:p>
        </p:txBody>
      </p:sp>
    </p:spTree>
    <p:extLst>
      <p:ext uri="{BB962C8B-B14F-4D97-AF65-F5344CB8AC3E}">
        <p14:creationId xmlns:p14="http://schemas.microsoft.com/office/powerpoint/2010/main" val="1935038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613b00f743_1_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613b00f743_1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613a6cd6f6_0_16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613a6cd6f6_0_1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613a6cd6f6_0_12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613a6cd6f6_0_129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158750" indent="0">
              <a:buNone/>
            </a:pPr>
            <a:r>
              <a:rPr lang="en-US" dirty="0"/>
              <a:t>Source: </a:t>
            </a:r>
          </a:p>
          <a:p>
            <a:r>
              <a:rPr lang="en-US" dirty="0"/>
              <a:t>https://www.informationweek.com/cloud/infrastructure-as-a-service/idc-public-cloud-spending-to-double-by-2019/d/d-id/1324014</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613a6cd6f6_0_10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613a6cd6f6_0_1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sz="1100" b="0" i="0" u="none" strike="noStrike" cap="none" dirty="0">
                <a:solidFill>
                  <a:srgbClr val="000000"/>
                </a:solidFill>
                <a:effectLst/>
                <a:latin typeface="Arial"/>
                <a:ea typeface="Arial"/>
                <a:cs typeface="Arial"/>
                <a:sym typeface="Arial"/>
              </a:rPr>
              <a:t>To put this into context, here’s a very recent example.</a:t>
            </a:r>
          </a:p>
          <a:p>
            <a:pPr marL="158750" indent="0">
              <a:buNone/>
            </a:pPr>
            <a:r>
              <a:rPr lang="en-GB" sz="1100" b="0" i="0" u="none" strike="noStrike" cap="none" dirty="0">
                <a:solidFill>
                  <a:srgbClr val="000000"/>
                </a:solidFill>
                <a:effectLst/>
                <a:latin typeface="Arial"/>
                <a:ea typeface="Arial"/>
                <a:cs typeface="Arial"/>
                <a:sym typeface="Arial"/>
              </a:rPr>
              <a:t> </a:t>
            </a:r>
          </a:p>
          <a:p>
            <a:pPr marL="158750" indent="0">
              <a:buNone/>
            </a:pPr>
            <a:r>
              <a:rPr lang="en-GB" sz="1100" b="0" i="0" u="none" strike="noStrike" cap="none" dirty="0">
                <a:solidFill>
                  <a:srgbClr val="000000"/>
                </a:solidFill>
                <a:effectLst/>
                <a:latin typeface="Arial"/>
                <a:ea typeface="Arial"/>
                <a:cs typeface="Arial"/>
                <a:sym typeface="Arial"/>
              </a:rPr>
              <a:t>This organisation accelerated their cloud usage at the start of 2018. Since that point they have spent around £4.3m. As you can see their usage pattern has followed a relatively normal trend (i.e. it’s gone up by a lot). They’ve had several spikes over the period, the first one you can see was causes by an expected annual trend where they needed short term resources. If you look at the dates, you can probably work out the sector in which they operate.</a:t>
            </a:r>
          </a:p>
          <a:p>
            <a:pPr marL="158750" indent="0">
              <a:buNone/>
            </a:pPr>
            <a:r>
              <a:rPr lang="en-GB" sz="1100" b="0" i="0" u="none" strike="noStrike" cap="none" dirty="0">
                <a:solidFill>
                  <a:srgbClr val="000000"/>
                </a:solidFill>
                <a:effectLst/>
                <a:latin typeface="Arial"/>
                <a:ea typeface="Arial"/>
                <a:cs typeface="Arial"/>
                <a:sym typeface="Arial"/>
              </a:rPr>
              <a:t> </a:t>
            </a:r>
          </a:p>
          <a:p>
            <a:pPr marL="158750" indent="0">
              <a:buNone/>
            </a:pPr>
            <a:r>
              <a:rPr lang="en-GB" sz="1100" b="0" i="0" u="none" strike="noStrike" cap="none" dirty="0">
                <a:solidFill>
                  <a:srgbClr val="000000"/>
                </a:solidFill>
                <a:effectLst/>
                <a:latin typeface="Arial"/>
                <a:ea typeface="Arial"/>
                <a:cs typeface="Arial"/>
                <a:sym typeface="Arial"/>
              </a:rPr>
              <a:t>The second spike was driven by several new services, plus the introduction of a greater level of availability for their critical applications and services. Overall their trend was constantly upwards, going from £60K a month in Jan 2018 to £450K by July 2019.</a:t>
            </a:r>
          </a:p>
          <a:p>
            <a:pPr marL="158750" indent="0">
              <a:buNone/>
            </a:pPr>
            <a:r>
              <a:rPr lang="en-GB" sz="1100" b="0" i="0" u="none" strike="noStrike" cap="none" dirty="0">
                <a:solidFill>
                  <a:srgbClr val="000000"/>
                </a:solidFill>
                <a:effectLst/>
                <a:latin typeface="Arial"/>
                <a:ea typeface="Arial"/>
                <a:cs typeface="Arial"/>
                <a:sym typeface="Arial"/>
              </a:rPr>
              <a:t> </a:t>
            </a:r>
          </a:p>
          <a:p>
            <a:pPr marL="158750" indent="0">
              <a:buNone/>
            </a:pPr>
            <a:r>
              <a:rPr lang="en-GB" sz="1100" b="0" i="0" u="none" strike="noStrike" cap="none" dirty="0">
                <a:solidFill>
                  <a:srgbClr val="000000"/>
                </a:solidFill>
                <a:effectLst/>
                <a:latin typeface="Arial"/>
                <a:ea typeface="Arial"/>
                <a:cs typeface="Arial"/>
                <a:sym typeface="Arial"/>
              </a:rPr>
              <a:t>It’s important to mention that this isn’t necessarily bad, many cloud customers totally expect this level of spend and growth as they migrate into the cloud from their on-premise datacentres.</a:t>
            </a:r>
          </a:p>
          <a:p>
            <a:pPr marL="158750" indent="0">
              <a:buNone/>
            </a:pPr>
            <a:r>
              <a:rPr lang="en-GB" sz="1100" b="0" i="0" u="none" strike="noStrike" cap="none" dirty="0">
                <a:solidFill>
                  <a:srgbClr val="000000"/>
                </a:solidFill>
                <a:effectLst/>
                <a:latin typeface="Arial"/>
                <a:ea typeface="Arial"/>
                <a:cs typeface="Arial"/>
                <a:sym typeface="Arial"/>
              </a:rPr>
              <a:t> </a:t>
            </a:r>
          </a:p>
          <a:p>
            <a:pPr marL="158750" indent="0">
              <a:buNone/>
            </a:pPr>
            <a:r>
              <a:rPr lang="en-GB" sz="1100" b="0" i="0" u="none" strike="noStrike" cap="none" dirty="0">
                <a:solidFill>
                  <a:srgbClr val="000000"/>
                </a:solidFill>
                <a:effectLst/>
                <a:latin typeface="Arial"/>
                <a:ea typeface="Arial"/>
                <a:cs typeface="Arial"/>
                <a:sym typeface="Arial"/>
              </a:rPr>
              <a:t>They had an internal budget process and had attempted to forecast their projected spend. As you can see, it didn’t go as well as they planned. Over the period they overspent their budget by £1.42m – a 33% hit. </a:t>
            </a:r>
          </a:p>
          <a:p>
            <a:pPr marL="158750" indent="0">
              <a:buNone/>
            </a:pPr>
            <a:r>
              <a:rPr lang="en-GB" sz="1100" b="0" i="0" u="none" strike="noStrike" cap="none" dirty="0">
                <a:solidFill>
                  <a:srgbClr val="000000"/>
                </a:solidFill>
                <a:effectLst/>
                <a:latin typeface="Arial"/>
                <a:ea typeface="Arial"/>
                <a:cs typeface="Arial"/>
                <a:sym typeface="Arial"/>
              </a:rPr>
              <a:t> </a:t>
            </a:r>
          </a:p>
          <a:p>
            <a:pPr marL="158750" indent="0">
              <a:buNone/>
            </a:pPr>
            <a:r>
              <a:rPr lang="en-GB" sz="1100" b="0" i="0" u="none" strike="noStrike" cap="none" dirty="0">
                <a:solidFill>
                  <a:srgbClr val="000000"/>
                </a:solidFill>
                <a:effectLst/>
                <a:latin typeface="Arial"/>
                <a:ea typeface="Arial"/>
                <a:cs typeface="Arial"/>
                <a:sym typeface="Arial"/>
              </a:rPr>
              <a:t>A spend review was instigated and the outcome wasn’t great. What it showed was that over the period a large proportion of their overall spend was not required. It showed that over 50% of their total spend could have been avoided, meaning a total overspend of £2.2m. </a:t>
            </a:r>
          </a:p>
          <a:p>
            <a:pPr marL="158750" indent="0">
              <a:buNone/>
            </a:pPr>
            <a:r>
              <a:rPr lang="en-GB" sz="1100" b="0" i="0" u="none" strike="noStrike" cap="none" dirty="0">
                <a:solidFill>
                  <a:srgbClr val="000000"/>
                </a:solidFill>
                <a:effectLst/>
                <a:latin typeface="Arial"/>
                <a:ea typeface="Arial"/>
                <a:cs typeface="Arial"/>
                <a:sym typeface="Arial"/>
              </a:rPr>
              <a:t> </a:t>
            </a:r>
          </a:p>
          <a:p>
            <a:pPr marL="158750" indent="0">
              <a:buNone/>
            </a:pPr>
            <a:r>
              <a:rPr lang="en-GB" sz="1100" b="0" i="0" u="none" strike="noStrike" cap="none" dirty="0">
                <a:solidFill>
                  <a:srgbClr val="000000"/>
                </a:solidFill>
                <a:effectLst/>
                <a:latin typeface="Arial"/>
                <a:ea typeface="Arial"/>
                <a:cs typeface="Arial"/>
                <a:sym typeface="Arial"/>
              </a:rPr>
              <a:t>As you can clearly see from the chart, if they’d had controls in place, they would have been significantly below their forecasted spend.</a:t>
            </a:r>
          </a:p>
          <a:p>
            <a:pPr marL="457200" lvl="0" indent="-298450" algn="l" rtl="0">
              <a:spcBef>
                <a:spcPts val="0"/>
              </a:spcBef>
              <a:spcAft>
                <a:spcPts val="0"/>
              </a:spcAft>
              <a:buSzPts val="1100"/>
              <a:buChar char="-"/>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613a6cd6f6_0_10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613a6cd6f6_0_1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indent="-171450" algn="l" rtl="0">
              <a:lnSpc>
                <a:spcPct val="100000"/>
              </a:lnSpc>
              <a:spcBef>
                <a:spcPts val="0"/>
              </a:spcBef>
              <a:spcAft>
                <a:spcPts val="0"/>
              </a:spcAft>
              <a:buClr>
                <a:schemeClr val="bg1"/>
              </a:buClr>
              <a:buSzPts val="1100"/>
              <a:buFont typeface="Arial" panose="020B0604020202020204" pitchFamily="34" charset="0"/>
              <a:buChar char="•"/>
            </a:pPr>
            <a:r>
              <a:rPr lang="en-US" sz="1100" b="0" i="0" u="none" strike="noStrike" cap="none" dirty="0">
                <a:solidFill>
                  <a:schemeClr val="bg1"/>
                </a:solidFill>
                <a:latin typeface="Arial"/>
                <a:cs typeface="Arial"/>
                <a:sym typeface="Arial"/>
              </a:rPr>
              <a:t>Poor cloud financial management impacts our innovation and our bottom line:</a:t>
            </a:r>
          </a:p>
          <a:p>
            <a:pPr marL="628650" marR="0" lvl="1" indent="-171450" algn="l" rtl="0">
              <a:lnSpc>
                <a:spcPct val="100000"/>
              </a:lnSpc>
              <a:spcBef>
                <a:spcPts val="0"/>
              </a:spcBef>
              <a:spcAft>
                <a:spcPts val="0"/>
              </a:spcAft>
              <a:buClr>
                <a:schemeClr val="bg1"/>
              </a:buClr>
              <a:buSzPts val="1100"/>
              <a:buFont typeface="Arial" panose="020B0604020202020204" pitchFamily="34" charset="0"/>
              <a:buChar char="•"/>
            </a:pPr>
            <a:r>
              <a:rPr lang="en-US" sz="1100" b="0" i="0" u="none" strike="noStrike" cap="none" dirty="0">
                <a:solidFill>
                  <a:schemeClr val="bg1"/>
                </a:solidFill>
                <a:latin typeface="Arial"/>
                <a:cs typeface="Arial"/>
                <a:sym typeface="Arial"/>
              </a:rPr>
              <a:t>Increases cost, degrading profitability</a:t>
            </a:r>
          </a:p>
          <a:p>
            <a:pPr marL="628650" marR="0" lvl="1" indent="-171450" algn="l" rtl="0">
              <a:lnSpc>
                <a:spcPct val="100000"/>
              </a:lnSpc>
              <a:spcBef>
                <a:spcPts val="0"/>
              </a:spcBef>
              <a:spcAft>
                <a:spcPts val="0"/>
              </a:spcAft>
              <a:buClr>
                <a:schemeClr val="bg1"/>
              </a:buClr>
              <a:buSzPts val="1100"/>
              <a:buFont typeface="Arial" panose="020B0604020202020204" pitchFamily="34" charset="0"/>
              <a:buChar char="•"/>
            </a:pPr>
            <a:r>
              <a:rPr lang="en-US" sz="1100" b="0" i="0" u="none" strike="noStrike" cap="none" dirty="0">
                <a:solidFill>
                  <a:schemeClr val="bg1"/>
                </a:solidFill>
                <a:latin typeface="Arial"/>
                <a:cs typeface="Arial"/>
                <a:sym typeface="Arial"/>
              </a:rPr>
              <a:t>Cripples innovation</a:t>
            </a:r>
          </a:p>
          <a:p>
            <a:pPr marL="628650" marR="0" lvl="1" indent="-171450" algn="l" rtl="0">
              <a:lnSpc>
                <a:spcPct val="100000"/>
              </a:lnSpc>
              <a:spcBef>
                <a:spcPts val="0"/>
              </a:spcBef>
              <a:spcAft>
                <a:spcPts val="0"/>
              </a:spcAft>
              <a:buClr>
                <a:schemeClr val="bg1"/>
              </a:buClr>
              <a:buSzPts val="1100"/>
              <a:buFont typeface="Arial" panose="020B0604020202020204" pitchFamily="34" charset="0"/>
              <a:buChar char="•"/>
            </a:pPr>
            <a:r>
              <a:rPr lang="en-US" sz="1100" b="0" i="0" u="none" strike="noStrike" cap="none" dirty="0">
                <a:solidFill>
                  <a:schemeClr val="bg1"/>
                </a:solidFill>
                <a:latin typeface="Arial"/>
                <a:cs typeface="Arial"/>
                <a:sym typeface="Arial"/>
              </a:rPr>
              <a:t>Delays other critical projects</a:t>
            </a:r>
          </a:p>
          <a:p>
            <a:pPr marL="628650" lvl="1" indent="-171450">
              <a:buClr>
                <a:schemeClr val="bg1"/>
              </a:buClr>
              <a:buFont typeface="Arial" panose="020B0604020202020204" pitchFamily="34" charset="0"/>
              <a:buChar char="•"/>
            </a:pPr>
            <a:r>
              <a:rPr lang="en-US" sz="1100" dirty="0">
                <a:solidFill>
                  <a:schemeClr val="bg1"/>
                </a:solidFill>
              </a:rPr>
              <a:t>Causes organizational conflict</a:t>
            </a:r>
          </a:p>
          <a:p>
            <a:pPr marL="628650" lvl="1" indent="-171450">
              <a:buClr>
                <a:schemeClr val="bg1"/>
              </a:buClr>
              <a:buFont typeface="Arial" panose="020B0604020202020204" pitchFamily="34" charset="0"/>
              <a:buChar char="•"/>
            </a:pPr>
            <a:r>
              <a:rPr lang="en-US" sz="1100" dirty="0">
                <a:solidFill>
                  <a:schemeClr val="bg1"/>
                </a:solidFill>
              </a:rPr>
              <a:t>Slows or halts cloud adoption</a:t>
            </a:r>
          </a:p>
          <a:p>
            <a:pPr marL="628650" lvl="1" indent="-171450">
              <a:buClr>
                <a:schemeClr val="bg1"/>
              </a:buClr>
              <a:buFont typeface="Arial" panose="020B0604020202020204" pitchFamily="34" charset="0"/>
              <a:buChar char="•"/>
            </a:pPr>
            <a:r>
              <a:rPr lang="en-US" sz="1100" dirty="0">
                <a:solidFill>
                  <a:schemeClr val="bg1"/>
                </a:solidFill>
              </a:rPr>
              <a:t>Degrades customer experience</a:t>
            </a:r>
          </a:p>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2450866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613a6cd6f6_0_16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613a6cd6f6_0_1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6189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613a6cd6f6_0_10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613a6cd6f6_0_1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indent="-171450" algn="l" rtl="0">
              <a:lnSpc>
                <a:spcPct val="100000"/>
              </a:lnSpc>
              <a:spcBef>
                <a:spcPts val="0"/>
              </a:spcBef>
              <a:spcAft>
                <a:spcPts val="0"/>
              </a:spcAft>
              <a:buClr>
                <a:schemeClr val="bg1"/>
              </a:buClr>
              <a:buSzPts val="1100"/>
              <a:buFont typeface="Arial" panose="020B0604020202020204" pitchFamily="34" charset="0"/>
              <a:buChar char="•"/>
            </a:pPr>
            <a:endParaRPr lang="en-US" sz="1100" dirty="0">
              <a:solidFill>
                <a:schemeClr val="bg1"/>
              </a:solidFill>
            </a:endParaRPr>
          </a:p>
        </p:txBody>
      </p:sp>
    </p:spTree>
    <p:extLst>
      <p:ext uri="{BB962C8B-B14F-4D97-AF65-F5344CB8AC3E}">
        <p14:creationId xmlns:p14="http://schemas.microsoft.com/office/powerpoint/2010/main" val="485300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613a6cd6f6_0_10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613a6cd6f6_0_1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a:p>
        </p:txBody>
      </p:sp>
    </p:spTree>
    <p:extLst>
      <p:ext uri="{BB962C8B-B14F-4D97-AF65-F5344CB8AC3E}">
        <p14:creationId xmlns:p14="http://schemas.microsoft.com/office/powerpoint/2010/main" val="1637241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3781" y="744575"/>
            <a:ext cx="639045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3900"/>
            </a:lvl1pPr>
            <a:lvl2pPr lvl="1" algn="ctr">
              <a:spcBef>
                <a:spcPts val="0"/>
              </a:spcBef>
              <a:spcAft>
                <a:spcPts val="0"/>
              </a:spcAft>
              <a:buSzPts val="5200"/>
              <a:buNone/>
              <a:defRPr sz="3900"/>
            </a:lvl2pPr>
            <a:lvl3pPr lvl="2" algn="ctr">
              <a:spcBef>
                <a:spcPts val="0"/>
              </a:spcBef>
              <a:spcAft>
                <a:spcPts val="0"/>
              </a:spcAft>
              <a:buSzPts val="5200"/>
              <a:buNone/>
              <a:defRPr sz="3900"/>
            </a:lvl3pPr>
            <a:lvl4pPr lvl="3" algn="ctr">
              <a:spcBef>
                <a:spcPts val="0"/>
              </a:spcBef>
              <a:spcAft>
                <a:spcPts val="0"/>
              </a:spcAft>
              <a:buSzPts val="5200"/>
              <a:buNone/>
              <a:defRPr sz="3900"/>
            </a:lvl4pPr>
            <a:lvl5pPr lvl="4" algn="ctr">
              <a:spcBef>
                <a:spcPts val="0"/>
              </a:spcBef>
              <a:spcAft>
                <a:spcPts val="0"/>
              </a:spcAft>
              <a:buSzPts val="5200"/>
              <a:buNone/>
              <a:defRPr sz="3900"/>
            </a:lvl5pPr>
            <a:lvl6pPr lvl="5" algn="ctr">
              <a:spcBef>
                <a:spcPts val="0"/>
              </a:spcBef>
              <a:spcAft>
                <a:spcPts val="0"/>
              </a:spcAft>
              <a:buSzPts val="5200"/>
              <a:buNone/>
              <a:defRPr sz="3900"/>
            </a:lvl6pPr>
            <a:lvl7pPr lvl="6" algn="ctr">
              <a:spcBef>
                <a:spcPts val="0"/>
              </a:spcBef>
              <a:spcAft>
                <a:spcPts val="0"/>
              </a:spcAft>
              <a:buSzPts val="5200"/>
              <a:buNone/>
              <a:defRPr sz="3900"/>
            </a:lvl7pPr>
            <a:lvl8pPr lvl="7" algn="ctr">
              <a:spcBef>
                <a:spcPts val="0"/>
              </a:spcBef>
              <a:spcAft>
                <a:spcPts val="0"/>
              </a:spcAft>
              <a:buSzPts val="5200"/>
              <a:buNone/>
              <a:defRPr sz="3900"/>
            </a:lvl8pPr>
            <a:lvl9pPr lvl="8" algn="ctr">
              <a:spcBef>
                <a:spcPts val="0"/>
              </a:spcBef>
              <a:spcAft>
                <a:spcPts val="0"/>
              </a:spcAft>
              <a:buSzPts val="5200"/>
              <a:buNone/>
              <a:defRPr sz="3900"/>
            </a:lvl9pPr>
          </a:lstStyle>
          <a:p>
            <a:endParaRPr/>
          </a:p>
        </p:txBody>
      </p:sp>
      <p:sp>
        <p:nvSpPr>
          <p:cNvPr id="11" name="Google Shape;11;p2"/>
          <p:cNvSpPr txBox="1">
            <a:spLocks noGrp="1"/>
          </p:cNvSpPr>
          <p:nvPr>
            <p:ph type="subTitle" idx="1"/>
          </p:nvPr>
        </p:nvSpPr>
        <p:spPr>
          <a:xfrm>
            <a:off x="233775" y="2834125"/>
            <a:ext cx="639045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sz="2100"/>
            </a:lvl2pPr>
            <a:lvl3pPr lvl="2" algn="ctr">
              <a:lnSpc>
                <a:spcPct val="100000"/>
              </a:lnSpc>
              <a:spcBef>
                <a:spcPts val="0"/>
              </a:spcBef>
              <a:spcAft>
                <a:spcPts val="0"/>
              </a:spcAft>
              <a:buSzPts val="2800"/>
              <a:buNone/>
              <a:defRPr sz="2100"/>
            </a:lvl3pPr>
            <a:lvl4pPr lvl="3" algn="ctr">
              <a:lnSpc>
                <a:spcPct val="100000"/>
              </a:lnSpc>
              <a:spcBef>
                <a:spcPts val="0"/>
              </a:spcBef>
              <a:spcAft>
                <a:spcPts val="0"/>
              </a:spcAft>
              <a:buSzPts val="2800"/>
              <a:buNone/>
              <a:defRPr sz="2100"/>
            </a:lvl4pPr>
            <a:lvl5pPr lvl="4" algn="ctr">
              <a:lnSpc>
                <a:spcPct val="100000"/>
              </a:lnSpc>
              <a:spcBef>
                <a:spcPts val="0"/>
              </a:spcBef>
              <a:spcAft>
                <a:spcPts val="0"/>
              </a:spcAft>
              <a:buSzPts val="2800"/>
              <a:buNone/>
              <a:defRPr sz="2100"/>
            </a:lvl5pPr>
            <a:lvl6pPr lvl="5" algn="ctr">
              <a:lnSpc>
                <a:spcPct val="100000"/>
              </a:lnSpc>
              <a:spcBef>
                <a:spcPts val="0"/>
              </a:spcBef>
              <a:spcAft>
                <a:spcPts val="0"/>
              </a:spcAft>
              <a:buSzPts val="2800"/>
              <a:buNone/>
              <a:defRPr sz="2100"/>
            </a:lvl6pPr>
            <a:lvl7pPr lvl="6" algn="ctr">
              <a:lnSpc>
                <a:spcPct val="100000"/>
              </a:lnSpc>
              <a:spcBef>
                <a:spcPts val="0"/>
              </a:spcBef>
              <a:spcAft>
                <a:spcPts val="0"/>
              </a:spcAft>
              <a:buSzPts val="2800"/>
              <a:buNone/>
              <a:defRPr sz="2100"/>
            </a:lvl7pPr>
            <a:lvl8pPr lvl="7" algn="ctr">
              <a:lnSpc>
                <a:spcPct val="100000"/>
              </a:lnSpc>
              <a:spcBef>
                <a:spcPts val="0"/>
              </a:spcBef>
              <a:spcAft>
                <a:spcPts val="0"/>
              </a:spcAft>
              <a:buSzPts val="2800"/>
              <a:buNone/>
              <a:defRPr sz="2100"/>
            </a:lvl8pPr>
            <a:lvl9pPr lvl="8" algn="ctr">
              <a:lnSpc>
                <a:spcPct val="100000"/>
              </a:lnSpc>
              <a:spcBef>
                <a:spcPts val="0"/>
              </a:spcBef>
              <a:spcAft>
                <a:spcPts val="0"/>
              </a:spcAft>
              <a:buSzPts val="2800"/>
              <a:buNone/>
              <a:defRPr sz="2100"/>
            </a:lvl9pPr>
          </a:lstStyle>
          <a:p>
            <a:endParaRPr/>
          </a:p>
        </p:txBody>
      </p:sp>
      <p:sp>
        <p:nvSpPr>
          <p:cNvPr id="12" name="Google Shape;12;p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content slide blue">
  <p:cSld name="content slide blue">
    <p:spTree>
      <p:nvGrpSpPr>
        <p:cNvPr id="1" name="Shape 50"/>
        <p:cNvGrpSpPr/>
        <p:nvPr/>
      </p:nvGrpSpPr>
      <p:grpSpPr>
        <a:xfrm>
          <a:off x="0" y="0"/>
          <a:ext cx="0" cy="0"/>
          <a:chOff x="0" y="0"/>
          <a:chExt cx="0" cy="0"/>
        </a:xfrm>
      </p:grpSpPr>
      <p:pic>
        <p:nvPicPr>
          <p:cNvPr id="51" name="Google Shape;51;p13" descr="cloudability_logos_2018_white-02.png"/>
          <p:cNvPicPr preferRelativeResize="0"/>
          <p:nvPr/>
        </p:nvPicPr>
        <p:blipFill/>
        <p:spPr>
          <a:xfrm>
            <a:off x="78982" y="4843289"/>
            <a:ext cx="978062" cy="205789"/>
          </a:xfrm>
          <a:prstGeom prst="rect">
            <a:avLst/>
          </a:prstGeom>
          <a:noFill/>
          <a:ln>
            <a:noFill/>
          </a:ln>
        </p:spPr>
      </p:pic>
      <p:sp>
        <p:nvSpPr>
          <p:cNvPr id="52" name="Google Shape;52;p13"/>
          <p:cNvSpPr txBox="1">
            <a:spLocks noGrp="1"/>
          </p:cNvSpPr>
          <p:nvPr>
            <p:ph type="sldNum" idx="12"/>
          </p:nvPr>
        </p:nvSpPr>
        <p:spPr>
          <a:xfrm>
            <a:off x="6634298" y="4915446"/>
            <a:ext cx="67050" cy="75300"/>
          </a:xfrm>
          <a:prstGeom prst="rect">
            <a:avLst/>
          </a:prstGeom>
          <a:noFill/>
          <a:ln>
            <a:noFill/>
          </a:ln>
        </p:spPr>
        <p:txBody>
          <a:bodyPr spcFirstLastPara="1" wrap="square" lIns="0" tIns="0" rIns="0" bIns="0" anchor="t" anchorCtr="0">
            <a:noAutofit/>
          </a:bodyPr>
          <a:lstStyle>
            <a:lvl1pPr marL="0" lvl="0" indent="0" algn="l" rtl="0">
              <a:lnSpc>
                <a:spcPct val="100000"/>
              </a:lnSpc>
              <a:spcBef>
                <a:spcPts val="0"/>
              </a:spcBef>
              <a:spcAft>
                <a:spcPts val="0"/>
              </a:spcAft>
              <a:buClr>
                <a:srgbClr val="FFFFFF"/>
              </a:buClr>
              <a:buSzPts val="600"/>
              <a:buFont typeface="PT Sans"/>
              <a:buNone/>
              <a:defRPr sz="450" b="1">
                <a:solidFill>
                  <a:srgbClr val="FFFFFF"/>
                </a:solidFill>
                <a:latin typeface="PT Sans"/>
                <a:ea typeface="PT Sans"/>
                <a:cs typeface="PT Sans"/>
                <a:sym typeface="PT Sans"/>
              </a:defRPr>
            </a:lvl1pPr>
            <a:lvl2pPr marL="0" lvl="1" indent="0" algn="l" rtl="0">
              <a:lnSpc>
                <a:spcPct val="100000"/>
              </a:lnSpc>
              <a:spcBef>
                <a:spcPts val="0"/>
              </a:spcBef>
              <a:spcAft>
                <a:spcPts val="0"/>
              </a:spcAft>
              <a:buClr>
                <a:srgbClr val="FFFFFF"/>
              </a:buClr>
              <a:buSzPts val="600"/>
              <a:buFont typeface="PT Sans"/>
              <a:buNone/>
              <a:defRPr sz="450" b="1">
                <a:solidFill>
                  <a:srgbClr val="FFFFFF"/>
                </a:solidFill>
                <a:latin typeface="PT Sans"/>
                <a:ea typeface="PT Sans"/>
                <a:cs typeface="PT Sans"/>
                <a:sym typeface="PT Sans"/>
              </a:defRPr>
            </a:lvl2pPr>
            <a:lvl3pPr marL="0" lvl="2" indent="0" algn="l" rtl="0">
              <a:lnSpc>
                <a:spcPct val="100000"/>
              </a:lnSpc>
              <a:spcBef>
                <a:spcPts val="0"/>
              </a:spcBef>
              <a:spcAft>
                <a:spcPts val="0"/>
              </a:spcAft>
              <a:buClr>
                <a:srgbClr val="FFFFFF"/>
              </a:buClr>
              <a:buSzPts val="600"/>
              <a:buFont typeface="PT Sans"/>
              <a:buNone/>
              <a:defRPr sz="450" b="1">
                <a:solidFill>
                  <a:srgbClr val="FFFFFF"/>
                </a:solidFill>
                <a:latin typeface="PT Sans"/>
                <a:ea typeface="PT Sans"/>
                <a:cs typeface="PT Sans"/>
                <a:sym typeface="PT Sans"/>
              </a:defRPr>
            </a:lvl3pPr>
            <a:lvl4pPr marL="0" lvl="3" indent="0" algn="l" rtl="0">
              <a:lnSpc>
                <a:spcPct val="100000"/>
              </a:lnSpc>
              <a:spcBef>
                <a:spcPts val="0"/>
              </a:spcBef>
              <a:spcAft>
                <a:spcPts val="0"/>
              </a:spcAft>
              <a:buClr>
                <a:srgbClr val="FFFFFF"/>
              </a:buClr>
              <a:buSzPts val="600"/>
              <a:buFont typeface="PT Sans"/>
              <a:buNone/>
              <a:defRPr sz="450" b="1">
                <a:solidFill>
                  <a:srgbClr val="FFFFFF"/>
                </a:solidFill>
                <a:latin typeface="PT Sans"/>
                <a:ea typeface="PT Sans"/>
                <a:cs typeface="PT Sans"/>
                <a:sym typeface="PT Sans"/>
              </a:defRPr>
            </a:lvl4pPr>
            <a:lvl5pPr marL="0" lvl="4" indent="0" algn="l" rtl="0">
              <a:lnSpc>
                <a:spcPct val="100000"/>
              </a:lnSpc>
              <a:spcBef>
                <a:spcPts val="0"/>
              </a:spcBef>
              <a:spcAft>
                <a:spcPts val="0"/>
              </a:spcAft>
              <a:buClr>
                <a:srgbClr val="FFFFFF"/>
              </a:buClr>
              <a:buSzPts val="600"/>
              <a:buFont typeface="PT Sans"/>
              <a:buNone/>
              <a:defRPr sz="450" b="1">
                <a:solidFill>
                  <a:srgbClr val="FFFFFF"/>
                </a:solidFill>
                <a:latin typeface="PT Sans"/>
                <a:ea typeface="PT Sans"/>
                <a:cs typeface="PT Sans"/>
                <a:sym typeface="PT Sans"/>
              </a:defRPr>
            </a:lvl5pPr>
            <a:lvl6pPr marL="0" lvl="5" indent="0" algn="l" rtl="0">
              <a:lnSpc>
                <a:spcPct val="100000"/>
              </a:lnSpc>
              <a:spcBef>
                <a:spcPts val="0"/>
              </a:spcBef>
              <a:spcAft>
                <a:spcPts val="0"/>
              </a:spcAft>
              <a:buClr>
                <a:srgbClr val="FFFFFF"/>
              </a:buClr>
              <a:buSzPts val="600"/>
              <a:buFont typeface="PT Sans"/>
              <a:buNone/>
              <a:defRPr sz="450" b="1">
                <a:solidFill>
                  <a:srgbClr val="FFFFFF"/>
                </a:solidFill>
                <a:latin typeface="PT Sans"/>
                <a:ea typeface="PT Sans"/>
                <a:cs typeface="PT Sans"/>
                <a:sym typeface="PT Sans"/>
              </a:defRPr>
            </a:lvl6pPr>
            <a:lvl7pPr marL="0" lvl="6" indent="0" algn="l" rtl="0">
              <a:lnSpc>
                <a:spcPct val="100000"/>
              </a:lnSpc>
              <a:spcBef>
                <a:spcPts val="0"/>
              </a:spcBef>
              <a:spcAft>
                <a:spcPts val="0"/>
              </a:spcAft>
              <a:buClr>
                <a:srgbClr val="FFFFFF"/>
              </a:buClr>
              <a:buSzPts val="600"/>
              <a:buFont typeface="PT Sans"/>
              <a:buNone/>
              <a:defRPr sz="450" b="1">
                <a:solidFill>
                  <a:srgbClr val="FFFFFF"/>
                </a:solidFill>
                <a:latin typeface="PT Sans"/>
                <a:ea typeface="PT Sans"/>
                <a:cs typeface="PT Sans"/>
                <a:sym typeface="PT Sans"/>
              </a:defRPr>
            </a:lvl7pPr>
            <a:lvl8pPr marL="0" lvl="7" indent="0" algn="l" rtl="0">
              <a:lnSpc>
                <a:spcPct val="100000"/>
              </a:lnSpc>
              <a:spcBef>
                <a:spcPts val="0"/>
              </a:spcBef>
              <a:spcAft>
                <a:spcPts val="0"/>
              </a:spcAft>
              <a:buClr>
                <a:srgbClr val="FFFFFF"/>
              </a:buClr>
              <a:buSzPts val="600"/>
              <a:buFont typeface="PT Sans"/>
              <a:buNone/>
              <a:defRPr sz="450" b="1">
                <a:solidFill>
                  <a:srgbClr val="FFFFFF"/>
                </a:solidFill>
                <a:latin typeface="PT Sans"/>
                <a:ea typeface="PT Sans"/>
                <a:cs typeface="PT Sans"/>
                <a:sym typeface="PT Sans"/>
              </a:defRPr>
            </a:lvl8pPr>
            <a:lvl9pPr marL="0" lvl="8" indent="0" algn="l" rtl="0">
              <a:lnSpc>
                <a:spcPct val="100000"/>
              </a:lnSpc>
              <a:spcBef>
                <a:spcPts val="0"/>
              </a:spcBef>
              <a:spcAft>
                <a:spcPts val="0"/>
              </a:spcAft>
              <a:buClr>
                <a:srgbClr val="FFFFFF"/>
              </a:buClr>
              <a:buSzPts val="600"/>
              <a:buFont typeface="PT Sans"/>
              <a:buNone/>
              <a:defRPr sz="450" b="1">
                <a:solidFill>
                  <a:srgbClr val="FFFFFF"/>
                </a:solidFill>
                <a:latin typeface="PT Sans"/>
                <a:ea typeface="PT Sans"/>
                <a:cs typeface="PT Sans"/>
                <a:sym typeface="PT Sans"/>
              </a:defRPr>
            </a:lvl9pPr>
          </a:lstStyle>
          <a:p>
            <a:fld id="{00000000-1234-1234-1234-123412341234}" type="slidenum">
              <a:rPr lang="en" smtClean="0"/>
              <a:pPr/>
              <a:t>‹#›</a:t>
            </a:fld>
            <a:endParaRPr lang="en" sz="750" b="0">
              <a:solidFill>
                <a:schemeClr val="dk2"/>
              </a:solidFill>
              <a:latin typeface="Arial"/>
              <a:ea typeface="Arial"/>
              <a:cs typeface="Arial"/>
              <a:sym typeface="Arial"/>
            </a:endParaRPr>
          </a:p>
        </p:txBody>
      </p:sp>
      <p:sp>
        <p:nvSpPr>
          <p:cNvPr id="53" name="Google Shape;53;p13"/>
          <p:cNvSpPr txBox="1">
            <a:spLocks noGrp="1"/>
          </p:cNvSpPr>
          <p:nvPr>
            <p:ph type="subTitle" idx="1"/>
          </p:nvPr>
        </p:nvSpPr>
        <p:spPr>
          <a:xfrm>
            <a:off x="1997571" y="953813"/>
            <a:ext cx="2855700" cy="468300"/>
          </a:xfrm>
          <a:prstGeom prst="rect">
            <a:avLst/>
          </a:prstGeom>
        </p:spPr>
        <p:txBody>
          <a:bodyPr spcFirstLastPara="1" wrap="square" lIns="34275" tIns="34275" rIns="34275" bIns="34275" anchor="t" anchorCtr="0">
            <a:noAutofit/>
          </a:bodyPr>
          <a:lstStyle>
            <a:lvl1pPr lvl="0" algn="ctr" rtl="0">
              <a:spcBef>
                <a:spcPts val="0"/>
              </a:spcBef>
              <a:spcAft>
                <a:spcPts val="0"/>
              </a:spcAft>
              <a:buNone/>
              <a:defRPr sz="375">
                <a:solidFill>
                  <a:schemeClr val="lt1"/>
                </a:solidFill>
              </a:defRPr>
            </a:lvl1pPr>
            <a:lvl2pPr lvl="1" algn="ctr" rtl="0">
              <a:spcBef>
                <a:spcPts val="1200"/>
              </a:spcBef>
              <a:spcAft>
                <a:spcPts val="0"/>
              </a:spcAft>
              <a:buNone/>
              <a:defRPr sz="375">
                <a:solidFill>
                  <a:schemeClr val="lt1"/>
                </a:solidFill>
              </a:defRPr>
            </a:lvl2pPr>
            <a:lvl3pPr lvl="2" algn="ctr" rtl="0">
              <a:spcBef>
                <a:spcPts val="1200"/>
              </a:spcBef>
              <a:spcAft>
                <a:spcPts val="0"/>
              </a:spcAft>
              <a:buNone/>
              <a:defRPr sz="375">
                <a:solidFill>
                  <a:schemeClr val="lt1"/>
                </a:solidFill>
              </a:defRPr>
            </a:lvl3pPr>
            <a:lvl4pPr lvl="3" algn="ctr" rtl="0">
              <a:spcBef>
                <a:spcPts val="1200"/>
              </a:spcBef>
              <a:spcAft>
                <a:spcPts val="0"/>
              </a:spcAft>
              <a:buNone/>
              <a:defRPr sz="375">
                <a:solidFill>
                  <a:schemeClr val="lt1"/>
                </a:solidFill>
              </a:defRPr>
            </a:lvl4pPr>
            <a:lvl5pPr lvl="4" algn="ctr" rtl="0">
              <a:spcBef>
                <a:spcPts val="1200"/>
              </a:spcBef>
              <a:spcAft>
                <a:spcPts val="0"/>
              </a:spcAft>
              <a:buNone/>
              <a:defRPr sz="375">
                <a:solidFill>
                  <a:schemeClr val="lt1"/>
                </a:solidFill>
              </a:defRPr>
            </a:lvl5pPr>
            <a:lvl6pPr lvl="5" algn="ctr" rtl="0">
              <a:spcBef>
                <a:spcPts val="1200"/>
              </a:spcBef>
              <a:spcAft>
                <a:spcPts val="0"/>
              </a:spcAft>
              <a:buNone/>
              <a:defRPr sz="375">
                <a:solidFill>
                  <a:schemeClr val="lt1"/>
                </a:solidFill>
              </a:defRPr>
            </a:lvl6pPr>
            <a:lvl7pPr lvl="6" algn="ctr" rtl="0">
              <a:spcBef>
                <a:spcPts val="1200"/>
              </a:spcBef>
              <a:spcAft>
                <a:spcPts val="0"/>
              </a:spcAft>
              <a:buNone/>
              <a:defRPr sz="375">
                <a:solidFill>
                  <a:schemeClr val="lt1"/>
                </a:solidFill>
              </a:defRPr>
            </a:lvl7pPr>
            <a:lvl8pPr lvl="7" algn="ctr" rtl="0">
              <a:spcBef>
                <a:spcPts val="1200"/>
              </a:spcBef>
              <a:spcAft>
                <a:spcPts val="0"/>
              </a:spcAft>
              <a:buNone/>
              <a:defRPr sz="375">
                <a:solidFill>
                  <a:schemeClr val="lt1"/>
                </a:solidFill>
              </a:defRPr>
            </a:lvl8pPr>
            <a:lvl9pPr lvl="8" algn="ctr" rtl="0">
              <a:spcBef>
                <a:spcPts val="1200"/>
              </a:spcBef>
              <a:spcAft>
                <a:spcPts val="1200"/>
              </a:spcAft>
              <a:buNone/>
              <a:defRPr sz="375">
                <a:solidFill>
                  <a:schemeClr val="lt1"/>
                </a:solidFill>
              </a:defRPr>
            </a:lvl9pPr>
          </a:lstStyle>
          <a:p>
            <a:endParaRPr/>
          </a:p>
        </p:txBody>
      </p:sp>
      <p:sp>
        <p:nvSpPr>
          <p:cNvPr id="54" name="Google Shape;54;p13"/>
          <p:cNvSpPr txBox="1">
            <a:spLocks noGrp="1"/>
          </p:cNvSpPr>
          <p:nvPr>
            <p:ph type="title"/>
          </p:nvPr>
        </p:nvSpPr>
        <p:spPr>
          <a:xfrm>
            <a:off x="929573" y="434072"/>
            <a:ext cx="5071725" cy="576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lt1"/>
                </a:solidFill>
                <a:latin typeface="PT Sans"/>
                <a:ea typeface="PT Sans"/>
                <a:cs typeface="PT Sans"/>
                <a:sym typeface="PT Sans"/>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solidFill>
          <a:srgbClr val="47AB6C"/>
        </a:solidFill>
        <a:effectLst/>
      </p:bgPr>
    </p:bg>
    <p:spTree>
      <p:nvGrpSpPr>
        <p:cNvPr id="1" name="Shape 55"/>
        <p:cNvGrpSpPr/>
        <p:nvPr/>
      </p:nvGrpSpPr>
      <p:grpSpPr>
        <a:xfrm>
          <a:off x="0" y="0"/>
          <a:ext cx="0" cy="0"/>
          <a:chOff x="0" y="0"/>
          <a:chExt cx="0" cy="0"/>
        </a:xfrm>
      </p:grpSpPr>
      <p:sp>
        <p:nvSpPr>
          <p:cNvPr id="56" name="Google Shape;56;p14"/>
          <p:cNvSpPr txBox="1">
            <a:spLocks noGrp="1"/>
          </p:cNvSpPr>
          <p:nvPr>
            <p:ph type="title"/>
          </p:nvPr>
        </p:nvSpPr>
        <p:spPr>
          <a:xfrm>
            <a:off x="233775" y="2150850"/>
            <a:ext cx="639045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Roboto"/>
              <a:buNone/>
              <a:defRPr sz="2700">
                <a:solidFill>
                  <a:schemeClr val="lt1"/>
                </a:solidFill>
                <a:latin typeface="Roboto"/>
                <a:ea typeface="Roboto"/>
                <a:cs typeface="Roboto"/>
                <a:sym typeface="Roboto"/>
              </a:defRPr>
            </a:lvl1pPr>
            <a:lvl2pPr lvl="1" algn="ctr" rtl="0">
              <a:spcBef>
                <a:spcPts val="0"/>
              </a:spcBef>
              <a:spcAft>
                <a:spcPts val="0"/>
              </a:spcAft>
              <a:buClr>
                <a:schemeClr val="lt1"/>
              </a:buClr>
              <a:buSzPts val="3600"/>
              <a:buNone/>
              <a:defRPr sz="2700">
                <a:solidFill>
                  <a:schemeClr val="lt1"/>
                </a:solidFill>
              </a:defRPr>
            </a:lvl2pPr>
            <a:lvl3pPr lvl="2" algn="ctr" rtl="0">
              <a:spcBef>
                <a:spcPts val="0"/>
              </a:spcBef>
              <a:spcAft>
                <a:spcPts val="0"/>
              </a:spcAft>
              <a:buClr>
                <a:schemeClr val="lt1"/>
              </a:buClr>
              <a:buSzPts val="3600"/>
              <a:buNone/>
              <a:defRPr sz="2700">
                <a:solidFill>
                  <a:schemeClr val="lt1"/>
                </a:solidFill>
              </a:defRPr>
            </a:lvl3pPr>
            <a:lvl4pPr lvl="3" algn="ctr" rtl="0">
              <a:spcBef>
                <a:spcPts val="0"/>
              </a:spcBef>
              <a:spcAft>
                <a:spcPts val="0"/>
              </a:spcAft>
              <a:buClr>
                <a:schemeClr val="lt1"/>
              </a:buClr>
              <a:buSzPts val="3600"/>
              <a:buNone/>
              <a:defRPr sz="2700">
                <a:solidFill>
                  <a:schemeClr val="lt1"/>
                </a:solidFill>
              </a:defRPr>
            </a:lvl4pPr>
            <a:lvl5pPr lvl="4" algn="ctr" rtl="0">
              <a:spcBef>
                <a:spcPts val="0"/>
              </a:spcBef>
              <a:spcAft>
                <a:spcPts val="0"/>
              </a:spcAft>
              <a:buClr>
                <a:schemeClr val="lt1"/>
              </a:buClr>
              <a:buSzPts val="3600"/>
              <a:buNone/>
              <a:defRPr sz="2700">
                <a:solidFill>
                  <a:schemeClr val="lt1"/>
                </a:solidFill>
              </a:defRPr>
            </a:lvl5pPr>
            <a:lvl6pPr lvl="5" algn="ctr" rtl="0">
              <a:spcBef>
                <a:spcPts val="0"/>
              </a:spcBef>
              <a:spcAft>
                <a:spcPts val="0"/>
              </a:spcAft>
              <a:buClr>
                <a:schemeClr val="lt1"/>
              </a:buClr>
              <a:buSzPts val="3600"/>
              <a:buNone/>
              <a:defRPr sz="2700">
                <a:solidFill>
                  <a:schemeClr val="lt1"/>
                </a:solidFill>
              </a:defRPr>
            </a:lvl6pPr>
            <a:lvl7pPr lvl="6" algn="ctr" rtl="0">
              <a:spcBef>
                <a:spcPts val="0"/>
              </a:spcBef>
              <a:spcAft>
                <a:spcPts val="0"/>
              </a:spcAft>
              <a:buClr>
                <a:schemeClr val="lt1"/>
              </a:buClr>
              <a:buSzPts val="3600"/>
              <a:buNone/>
              <a:defRPr sz="2700">
                <a:solidFill>
                  <a:schemeClr val="lt1"/>
                </a:solidFill>
              </a:defRPr>
            </a:lvl7pPr>
            <a:lvl8pPr lvl="7" algn="ctr" rtl="0">
              <a:spcBef>
                <a:spcPts val="0"/>
              </a:spcBef>
              <a:spcAft>
                <a:spcPts val="0"/>
              </a:spcAft>
              <a:buClr>
                <a:schemeClr val="lt1"/>
              </a:buClr>
              <a:buSzPts val="3600"/>
              <a:buNone/>
              <a:defRPr sz="2700">
                <a:solidFill>
                  <a:schemeClr val="lt1"/>
                </a:solidFill>
              </a:defRPr>
            </a:lvl8pPr>
            <a:lvl9pPr lvl="8" algn="ctr" rtl="0">
              <a:spcBef>
                <a:spcPts val="0"/>
              </a:spcBef>
              <a:spcAft>
                <a:spcPts val="0"/>
              </a:spcAft>
              <a:buClr>
                <a:schemeClr val="lt1"/>
              </a:buClr>
              <a:buSzPts val="3600"/>
              <a:buNone/>
              <a:defRPr sz="2700">
                <a:solidFill>
                  <a:schemeClr val="lt1"/>
                </a:solidFill>
              </a:defRPr>
            </a:lvl9pPr>
          </a:lstStyle>
          <a:p>
            <a:endParaRPr/>
          </a:p>
        </p:txBody>
      </p:sp>
      <p:pic>
        <p:nvPicPr>
          <p:cNvPr id="57" name="Google Shape;57;p14"/>
          <p:cNvPicPr preferRelativeResize="0"/>
          <p:nvPr/>
        </p:nvPicPr>
        <p:blipFill>
          <a:blip r:embed="rId2">
            <a:alphaModFix/>
          </a:blip>
          <a:stretch>
            <a:fillRect/>
          </a:stretch>
        </p:blipFill>
        <p:spPr>
          <a:xfrm>
            <a:off x="126676" y="4860651"/>
            <a:ext cx="1077833" cy="176125"/>
          </a:xfrm>
          <a:prstGeom prst="rect">
            <a:avLst/>
          </a:prstGeom>
          <a:noFill/>
          <a:ln>
            <a:noFill/>
          </a:ln>
        </p:spPr>
      </p:pic>
      <p:sp>
        <p:nvSpPr>
          <p:cNvPr id="58" name="Google Shape;58;p14"/>
          <p:cNvSpPr txBox="1">
            <a:spLocks noGrp="1"/>
          </p:cNvSpPr>
          <p:nvPr>
            <p:ph type="sldNum" idx="12"/>
          </p:nvPr>
        </p:nvSpPr>
        <p:spPr>
          <a:xfrm>
            <a:off x="6417588" y="4749851"/>
            <a:ext cx="411525" cy="393600"/>
          </a:xfrm>
          <a:prstGeom prst="rect">
            <a:avLst/>
          </a:prstGeom>
        </p:spPr>
        <p:txBody>
          <a:bodyPr spcFirstLastPara="1" wrap="square" lIns="91425" tIns="91425" rIns="91425" bIns="91425" anchor="t" anchorCtr="0">
            <a:noAutofit/>
          </a:bodyPr>
          <a:lstStyle>
            <a:lvl1pPr lvl="0" rtl="0">
              <a:buNone/>
              <a:defRPr sz="975"/>
            </a:lvl1pPr>
            <a:lvl2pPr lvl="1" rtl="0">
              <a:buNone/>
              <a:defRPr sz="975"/>
            </a:lvl2pPr>
            <a:lvl3pPr lvl="2" rtl="0">
              <a:buNone/>
              <a:defRPr sz="975"/>
            </a:lvl3pPr>
            <a:lvl4pPr lvl="3" rtl="0">
              <a:buNone/>
              <a:defRPr sz="975"/>
            </a:lvl4pPr>
            <a:lvl5pPr lvl="4" rtl="0">
              <a:buNone/>
              <a:defRPr sz="975"/>
            </a:lvl5pPr>
            <a:lvl6pPr lvl="5" rtl="0">
              <a:buNone/>
              <a:defRPr sz="975"/>
            </a:lvl6pPr>
            <a:lvl7pPr lvl="6" rtl="0">
              <a:buNone/>
              <a:defRPr sz="975"/>
            </a:lvl7pPr>
            <a:lvl8pPr lvl="7" rtl="0">
              <a:buNone/>
              <a:defRPr sz="975"/>
            </a:lvl8pPr>
            <a:lvl9pPr lvl="8" rtl="0">
              <a:buNone/>
              <a:defRPr sz="975"/>
            </a:lvl9pPr>
          </a:lstStyle>
          <a:p>
            <a:fld id="{00000000-1234-1234-1234-123412341234}" type="slidenum">
              <a:rPr lang="en" smtClean="0"/>
              <a:pPr/>
              <a:t>‹#›</a:t>
            </a:fld>
            <a:endParaRPr lang="e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hart or graph 1">
  <p:cSld name="Chart or graph 2">
    <p:spTree>
      <p:nvGrpSpPr>
        <p:cNvPr id="1" name="Shape 77"/>
        <p:cNvGrpSpPr/>
        <p:nvPr/>
      </p:nvGrpSpPr>
      <p:grpSpPr>
        <a:xfrm>
          <a:off x="0" y="0"/>
          <a:ext cx="0" cy="0"/>
          <a:chOff x="0" y="0"/>
          <a:chExt cx="0" cy="0"/>
        </a:xfrm>
      </p:grpSpPr>
      <p:pic>
        <p:nvPicPr>
          <p:cNvPr id="78" name="Google Shape;78;p18"/>
          <p:cNvPicPr preferRelativeResize="0"/>
          <p:nvPr/>
        </p:nvPicPr>
        <p:blipFill>
          <a:blip r:embed="rId2">
            <a:alphaModFix/>
          </a:blip>
          <a:stretch>
            <a:fillRect/>
          </a:stretch>
        </p:blipFill>
        <p:spPr>
          <a:xfrm>
            <a:off x="126675" y="4860651"/>
            <a:ext cx="1077994" cy="176125"/>
          </a:xfrm>
          <a:prstGeom prst="rect">
            <a:avLst/>
          </a:prstGeom>
          <a:noFill/>
          <a:ln>
            <a:noFill/>
          </a:ln>
        </p:spPr>
      </p:pic>
      <p:sp>
        <p:nvSpPr>
          <p:cNvPr id="79" name="Google Shape;79;p18"/>
          <p:cNvSpPr txBox="1">
            <a:spLocks noGrp="1"/>
          </p:cNvSpPr>
          <p:nvPr>
            <p:ph type="sldNum" idx="12"/>
          </p:nvPr>
        </p:nvSpPr>
        <p:spPr>
          <a:xfrm>
            <a:off x="6417588" y="4749851"/>
            <a:ext cx="411525" cy="393600"/>
          </a:xfrm>
          <a:prstGeom prst="rect">
            <a:avLst/>
          </a:prstGeom>
        </p:spPr>
        <p:txBody>
          <a:bodyPr spcFirstLastPara="1" wrap="square" lIns="91425" tIns="91425" rIns="91425" bIns="91425" anchor="t" anchorCtr="0">
            <a:noAutofit/>
          </a:bodyPr>
          <a:lstStyle>
            <a:lvl1pPr lvl="0" rtl="0">
              <a:buNone/>
              <a:defRPr sz="975"/>
            </a:lvl1pPr>
            <a:lvl2pPr lvl="1" rtl="0">
              <a:buNone/>
              <a:defRPr sz="975"/>
            </a:lvl2pPr>
            <a:lvl3pPr lvl="2" rtl="0">
              <a:buNone/>
              <a:defRPr sz="975"/>
            </a:lvl3pPr>
            <a:lvl4pPr lvl="3" rtl="0">
              <a:buNone/>
              <a:defRPr sz="975"/>
            </a:lvl4pPr>
            <a:lvl5pPr lvl="4" rtl="0">
              <a:buNone/>
              <a:defRPr sz="975"/>
            </a:lvl5pPr>
            <a:lvl6pPr lvl="5" rtl="0">
              <a:buNone/>
              <a:defRPr sz="975"/>
            </a:lvl6pPr>
            <a:lvl7pPr lvl="6" rtl="0">
              <a:buNone/>
              <a:defRPr sz="975"/>
            </a:lvl7pPr>
            <a:lvl8pPr lvl="7" rtl="0">
              <a:buNone/>
              <a:defRPr sz="975"/>
            </a:lvl8pPr>
            <a:lvl9pPr lvl="8" rtl="0">
              <a:buNone/>
              <a:defRPr sz="975"/>
            </a:lvl9pPr>
          </a:lstStyle>
          <a:p>
            <a:fld id="{00000000-1234-1234-1234-123412341234}" type="slidenum">
              <a:rPr lang="en" smtClean="0"/>
              <a:pPr/>
              <a:t>‹#›</a:t>
            </a:fld>
            <a:endParaRPr lang="e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1 1">
  <p:cSld name="MAIN_POINT_1_1">
    <p:bg>
      <p:bgPr>
        <a:solidFill>
          <a:srgbClr val="2D3F50"/>
        </a:solidFill>
        <a:effectLst/>
      </p:bgPr>
    </p:bg>
    <p:spTree>
      <p:nvGrpSpPr>
        <p:cNvPr id="1" name="Shape 80"/>
        <p:cNvGrpSpPr/>
        <p:nvPr/>
      </p:nvGrpSpPr>
      <p:grpSpPr>
        <a:xfrm>
          <a:off x="0" y="0"/>
          <a:ext cx="0" cy="0"/>
          <a:chOff x="0" y="0"/>
          <a:chExt cx="0" cy="0"/>
        </a:xfrm>
      </p:grpSpPr>
      <p:sp>
        <p:nvSpPr>
          <p:cNvPr id="81" name="Google Shape;81;p19"/>
          <p:cNvSpPr txBox="1">
            <a:spLocks noGrp="1"/>
          </p:cNvSpPr>
          <p:nvPr>
            <p:ph type="title"/>
          </p:nvPr>
        </p:nvSpPr>
        <p:spPr>
          <a:xfrm>
            <a:off x="367688" y="450150"/>
            <a:ext cx="477585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Font typeface="Roboto"/>
              <a:buNone/>
              <a:defRPr sz="3600">
                <a:solidFill>
                  <a:srgbClr val="FFFFFF"/>
                </a:solidFill>
                <a:latin typeface="Roboto"/>
                <a:ea typeface="Roboto"/>
                <a:cs typeface="Roboto"/>
                <a:sym typeface="Roboto"/>
              </a:defRPr>
            </a:lvl1pPr>
            <a:lvl2pPr lvl="1" rtl="0">
              <a:spcBef>
                <a:spcPts val="0"/>
              </a:spcBef>
              <a:spcAft>
                <a:spcPts val="0"/>
              </a:spcAft>
              <a:buSzPts val="4800"/>
              <a:buNone/>
              <a:defRPr sz="3600"/>
            </a:lvl2pPr>
            <a:lvl3pPr lvl="2" rtl="0">
              <a:spcBef>
                <a:spcPts val="0"/>
              </a:spcBef>
              <a:spcAft>
                <a:spcPts val="0"/>
              </a:spcAft>
              <a:buSzPts val="4800"/>
              <a:buNone/>
              <a:defRPr sz="3600"/>
            </a:lvl3pPr>
            <a:lvl4pPr lvl="3" rtl="0">
              <a:spcBef>
                <a:spcPts val="0"/>
              </a:spcBef>
              <a:spcAft>
                <a:spcPts val="0"/>
              </a:spcAft>
              <a:buSzPts val="4800"/>
              <a:buNone/>
              <a:defRPr sz="3600"/>
            </a:lvl4pPr>
            <a:lvl5pPr lvl="4" rtl="0">
              <a:spcBef>
                <a:spcPts val="0"/>
              </a:spcBef>
              <a:spcAft>
                <a:spcPts val="0"/>
              </a:spcAft>
              <a:buSzPts val="4800"/>
              <a:buNone/>
              <a:defRPr sz="3600"/>
            </a:lvl5pPr>
            <a:lvl6pPr lvl="5" rtl="0">
              <a:spcBef>
                <a:spcPts val="0"/>
              </a:spcBef>
              <a:spcAft>
                <a:spcPts val="0"/>
              </a:spcAft>
              <a:buSzPts val="4800"/>
              <a:buNone/>
              <a:defRPr sz="3600"/>
            </a:lvl6pPr>
            <a:lvl7pPr lvl="6" rtl="0">
              <a:spcBef>
                <a:spcPts val="0"/>
              </a:spcBef>
              <a:spcAft>
                <a:spcPts val="0"/>
              </a:spcAft>
              <a:buSzPts val="4800"/>
              <a:buNone/>
              <a:defRPr sz="3600"/>
            </a:lvl7pPr>
            <a:lvl8pPr lvl="7" rtl="0">
              <a:spcBef>
                <a:spcPts val="0"/>
              </a:spcBef>
              <a:spcAft>
                <a:spcPts val="0"/>
              </a:spcAft>
              <a:buSzPts val="4800"/>
              <a:buNone/>
              <a:defRPr sz="3600"/>
            </a:lvl8pPr>
            <a:lvl9pPr lvl="8" rtl="0">
              <a:spcBef>
                <a:spcPts val="0"/>
              </a:spcBef>
              <a:spcAft>
                <a:spcPts val="0"/>
              </a:spcAft>
              <a:buSzPts val="4800"/>
              <a:buNone/>
              <a:defRPr sz="3600"/>
            </a:lvl9pPr>
          </a:lstStyle>
          <a:p>
            <a:endParaRPr/>
          </a:p>
        </p:txBody>
      </p:sp>
      <p:pic>
        <p:nvPicPr>
          <p:cNvPr id="82" name="Google Shape;82;p19"/>
          <p:cNvPicPr preferRelativeResize="0"/>
          <p:nvPr/>
        </p:nvPicPr>
        <p:blipFill>
          <a:blip r:embed="rId2">
            <a:alphaModFix/>
          </a:blip>
          <a:stretch>
            <a:fillRect/>
          </a:stretch>
        </p:blipFill>
        <p:spPr>
          <a:xfrm>
            <a:off x="126676" y="4860651"/>
            <a:ext cx="1077833" cy="176125"/>
          </a:xfrm>
          <a:prstGeom prst="rect">
            <a:avLst/>
          </a:prstGeom>
          <a:noFill/>
          <a:ln>
            <a:noFill/>
          </a:ln>
        </p:spPr>
      </p:pic>
      <p:sp>
        <p:nvSpPr>
          <p:cNvPr id="83" name="Google Shape;83;p19"/>
          <p:cNvSpPr txBox="1">
            <a:spLocks noGrp="1"/>
          </p:cNvSpPr>
          <p:nvPr>
            <p:ph type="sldNum" idx="12"/>
          </p:nvPr>
        </p:nvSpPr>
        <p:spPr>
          <a:xfrm>
            <a:off x="6417588" y="4749851"/>
            <a:ext cx="411525" cy="393600"/>
          </a:xfrm>
          <a:prstGeom prst="rect">
            <a:avLst/>
          </a:prstGeom>
        </p:spPr>
        <p:txBody>
          <a:bodyPr spcFirstLastPara="1" wrap="square" lIns="91425" tIns="91425" rIns="91425" bIns="91425" anchor="t" anchorCtr="0">
            <a:noAutofit/>
          </a:bodyPr>
          <a:lstStyle>
            <a:lvl1pPr lvl="0" rtl="0">
              <a:buNone/>
              <a:defRPr sz="975"/>
            </a:lvl1pPr>
            <a:lvl2pPr lvl="1" rtl="0">
              <a:buNone/>
              <a:defRPr sz="975"/>
            </a:lvl2pPr>
            <a:lvl3pPr lvl="2" rtl="0">
              <a:buNone/>
              <a:defRPr sz="975"/>
            </a:lvl3pPr>
            <a:lvl4pPr lvl="3" rtl="0">
              <a:buNone/>
              <a:defRPr sz="975"/>
            </a:lvl4pPr>
            <a:lvl5pPr lvl="4" rtl="0">
              <a:buNone/>
              <a:defRPr sz="975"/>
            </a:lvl5pPr>
            <a:lvl6pPr lvl="5" rtl="0">
              <a:buNone/>
              <a:defRPr sz="975"/>
            </a:lvl6pPr>
            <a:lvl7pPr lvl="6" rtl="0">
              <a:buNone/>
              <a:defRPr sz="975"/>
            </a:lvl7pPr>
            <a:lvl8pPr lvl="7" rtl="0">
              <a:buNone/>
              <a:defRPr sz="975"/>
            </a:lvl8pPr>
            <a:lvl9pPr lvl="8" rtl="0">
              <a:buNone/>
              <a:defRPr sz="975"/>
            </a:lvl9pPr>
          </a:lstStyle>
          <a:p>
            <a:fld id="{00000000-1234-1234-1234-123412341234}" type="slidenum">
              <a:rPr lang="en" smtClean="0"/>
              <a:pPr/>
              <a:t>‹#›</a:t>
            </a:fld>
            <a:endParaRPr lang="e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0B7C-BD87-4F6B-8FAA-C0425A60B1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06A38D-C38B-4E6C-8879-9DDBB3A7D6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FE93F8-2572-4BC5-92BF-16C0114384B7}"/>
              </a:ext>
            </a:extLst>
          </p:cNvPr>
          <p:cNvSpPr>
            <a:spLocks noGrp="1"/>
          </p:cNvSpPr>
          <p:nvPr>
            <p:ph type="dt" sz="half" idx="10"/>
          </p:nvPr>
        </p:nvSpPr>
        <p:spPr/>
        <p:txBody>
          <a:bodyPr/>
          <a:lstStyle/>
          <a:p>
            <a:fld id="{A4DA6CCA-5F9C-4262-95D9-41AC1D0AD8CA}" type="datetimeFigureOut">
              <a:rPr lang="en-US" smtClean="0"/>
              <a:t>10/18/2019</a:t>
            </a:fld>
            <a:endParaRPr lang="en-US"/>
          </a:p>
        </p:txBody>
      </p:sp>
      <p:sp>
        <p:nvSpPr>
          <p:cNvPr id="5" name="Footer Placeholder 4">
            <a:extLst>
              <a:ext uri="{FF2B5EF4-FFF2-40B4-BE49-F238E27FC236}">
                <a16:creationId xmlns:a16="http://schemas.microsoft.com/office/drawing/2014/main" id="{BF1EEF5B-0A22-449D-BD73-560B380607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2989A6-7302-4529-B6D0-74FD80687FCC}"/>
              </a:ext>
            </a:extLst>
          </p:cNvPr>
          <p:cNvSpPr>
            <a:spLocks noGrp="1"/>
          </p:cNvSpPr>
          <p:nvPr>
            <p:ph type="sldNum" sz="quarter" idx="12"/>
          </p:nvPr>
        </p:nvSpPr>
        <p:spPr/>
        <p:txBody>
          <a:bodyPr/>
          <a:lstStyle/>
          <a:p>
            <a:fld id="{61B2F03E-AE76-4BD3-B6ED-43D42B9C9F0A}" type="slidenum">
              <a:rPr lang="en-US" smtClean="0"/>
              <a:t>‹#›</a:t>
            </a:fld>
            <a:endParaRPr lang="en-US"/>
          </a:p>
        </p:txBody>
      </p:sp>
    </p:spTree>
    <p:extLst>
      <p:ext uri="{BB962C8B-B14F-4D97-AF65-F5344CB8AC3E}">
        <p14:creationId xmlns:p14="http://schemas.microsoft.com/office/powerpoint/2010/main" val="3071862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noAutofit/>
          </a:bodyPr>
          <a:lstStyle>
            <a:lvl1pPr marL="342900" lvl="0" indent="-257175">
              <a:spcBef>
                <a:spcPts val="0"/>
              </a:spcBef>
              <a:spcAft>
                <a:spcPts val="0"/>
              </a:spcAft>
              <a:buSzPts val="1800"/>
              <a:buChar char="●"/>
              <a:defRPr/>
            </a:lvl1pPr>
            <a:lvl2pPr marL="685800" lvl="1" indent="-238125">
              <a:spcBef>
                <a:spcPts val="1200"/>
              </a:spcBef>
              <a:spcAft>
                <a:spcPts val="0"/>
              </a:spcAft>
              <a:buSzPts val="1400"/>
              <a:buChar char="○"/>
              <a:defRPr/>
            </a:lvl2pPr>
            <a:lvl3pPr marL="1028700" lvl="2" indent="-238125">
              <a:spcBef>
                <a:spcPts val="1200"/>
              </a:spcBef>
              <a:spcAft>
                <a:spcPts val="0"/>
              </a:spcAft>
              <a:buSzPts val="1400"/>
              <a:buChar char="■"/>
              <a:defRPr/>
            </a:lvl3pPr>
            <a:lvl4pPr marL="1371600" lvl="3" indent="-238125">
              <a:spcBef>
                <a:spcPts val="1200"/>
              </a:spcBef>
              <a:spcAft>
                <a:spcPts val="0"/>
              </a:spcAft>
              <a:buSzPts val="1400"/>
              <a:buChar char="●"/>
              <a:defRPr/>
            </a:lvl4pPr>
            <a:lvl5pPr marL="1714500" lvl="4" indent="-238125">
              <a:spcBef>
                <a:spcPts val="1200"/>
              </a:spcBef>
              <a:spcAft>
                <a:spcPts val="0"/>
              </a:spcAft>
              <a:buSzPts val="1400"/>
              <a:buChar char="○"/>
              <a:defRPr/>
            </a:lvl5pPr>
            <a:lvl6pPr marL="2057400" lvl="5" indent="-238125">
              <a:spcBef>
                <a:spcPts val="1200"/>
              </a:spcBef>
              <a:spcAft>
                <a:spcPts val="0"/>
              </a:spcAft>
              <a:buSzPts val="1400"/>
              <a:buChar char="■"/>
              <a:defRPr/>
            </a:lvl6pPr>
            <a:lvl7pPr marL="2400300" lvl="6" indent="-238125">
              <a:spcBef>
                <a:spcPts val="1200"/>
              </a:spcBef>
              <a:spcAft>
                <a:spcPts val="0"/>
              </a:spcAft>
              <a:buSzPts val="1400"/>
              <a:buChar char="●"/>
              <a:defRPr/>
            </a:lvl7pPr>
            <a:lvl8pPr marL="2743200" lvl="7" indent="-238125">
              <a:spcBef>
                <a:spcPts val="1200"/>
              </a:spcBef>
              <a:spcAft>
                <a:spcPts val="0"/>
              </a:spcAft>
              <a:buSzPts val="1400"/>
              <a:buChar char="○"/>
              <a:defRPr/>
            </a:lvl8pPr>
            <a:lvl9pPr marL="3086100" lvl="8" indent="-238125">
              <a:spcBef>
                <a:spcPts val="1200"/>
              </a:spcBef>
              <a:spcAft>
                <a:spcPts val="1200"/>
              </a:spcAft>
              <a:buSzPts val="1400"/>
              <a:buChar char="■"/>
              <a:defRPr/>
            </a:lvl9pPr>
          </a:lstStyle>
          <a:p>
            <a:endParaRPr/>
          </a:p>
        </p:txBody>
      </p:sp>
      <p:sp>
        <p:nvSpPr>
          <p:cNvPr id="19" name="Google Shape;19;p4"/>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33775" y="1152475"/>
            <a:ext cx="2999925" cy="3416400"/>
          </a:xfrm>
          <a:prstGeom prst="rect">
            <a:avLst/>
          </a:prstGeom>
        </p:spPr>
        <p:txBody>
          <a:bodyPr spcFirstLastPara="1" wrap="square" lIns="91425" tIns="91425" rIns="91425" bIns="91425" anchor="t" anchorCtr="0">
            <a:noAutofit/>
          </a:bodyPr>
          <a:lstStyle>
            <a:lvl1pPr marL="342900" lvl="0" indent="-238125">
              <a:spcBef>
                <a:spcPts val="0"/>
              </a:spcBef>
              <a:spcAft>
                <a:spcPts val="0"/>
              </a:spcAft>
              <a:buSzPts val="1400"/>
              <a:buChar char="●"/>
              <a:defRPr sz="1050"/>
            </a:lvl1pPr>
            <a:lvl2pPr marL="685800" lvl="1" indent="-228600">
              <a:spcBef>
                <a:spcPts val="1200"/>
              </a:spcBef>
              <a:spcAft>
                <a:spcPts val="0"/>
              </a:spcAft>
              <a:buSzPts val="1200"/>
              <a:buChar char="○"/>
              <a:defRPr sz="900"/>
            </a:lvl2pPr>
            <a:lvl3pPr marL="1028700" lvl="2" indent="-228600">
              <a:spcBef>
                <a:spcPts val="1200"/>
              </a:spcBef>
              <a:spcAft>
                <a:spcPts val="0"/>
              </a:spcAft>
              <a:buSzPts val="1200"/>
              <a:buChar char="■"/>
              <a:defRPr sz="900"/>
            </a:lvl3pPr>
            <a:lvl4pPr marL="1371600" lvl="3" indent="-228600">
              <a:spcBef>
                <a:spcPts val="1200"/>
              </a:spcBef>
              <a:spcAft>
                <a:spcPts val="0"/>
              </a:spcAft>
              <a:buSzPts val="1200"/>
              <a:buChar char="●"/>
              <a:defRPr sz="900"/>
            </a:lvl4pPr>
            <a:lvl5pPr marL="1714500" lvl="4" indent="-228600">
              <a:spcBef>
                <a:spcPts val="1200"/>
              </a:spcBef>
              <a:spcAft>
                <a:spcPts val="0"/>
              </a:spcAft>
              <a:buSzPts val="1200"/>
              <a:buChar char="○"/>
              <a:defRPr sz="900"/>
            </a:lvl5pPr>
            <a:lvl6pPr marL="2057400" lvl="5" indent="-228600">
              <a:spcBef>
                <a:spcPts val="1200"/>
              </a:spcBef>
              <a:spcAft>
                <a:spcPts val="0"/>
              </a:spcAft>
              <a:buSzPts val="1200"/>
              <a:buChar char="■"/>
              <a:defRPr sz="900"/>
            </a:lvl6pPr>
            <a:lvl7pPr marL="2400300" lvl="6" indent="-228600">
              <a:spcBef>
                <a:spcPts val="1200"/>
              </a:spcBef>
              <a:spcAft>
                <a:spcPts val="0"/>
              </a:spcAft>
              <a:buSzPts val="1200"/>
              <a:buChar char="●"/>
              <a:defRPr sz="900"/>
            </a:lvl7pPr>
            <a:lvl8pPr marL="2743200" lvl="7" indent="-228600">
              <a:spcBef>
                <a:spcPts val="1200"/>
              </a:spcBef>
              <a:spcAft>
                <a:spcPts val="0"/>
              </a:spcAft>
              <a:buSzPts val="1200"/>
              <a:buChar char="○"/>
              <a:defRPr sz="900"/>
            </a:lvl8pPr>
            <a:lvl9pPr marL="3086100" lvl="8" indent="-228600">
              <a:spcBef>
                <a:spcPts val="1200"/>
              </a:spcBef>
              <a:spcAft>
                <a:spcPts val="1200"/>
              </a:spcAft>
              <a:buSzPts val="1200"/>
              <a:buChar char="■"/>
              <a:defRPr sz="900"/>
            </a:lvl9pPr>
          </a:lstStyle>
          <a:p>
            <a:endParaRPr/>
          </a:p>
        </p:txBody>
      </p:sp>
      <p:sp>
        <p:nvSpPr>
          <p:cNvPr id="23" name="Google Shape;23;p5"/>
          <p:cNvSpPr txBox="1">
            <a:spLocks noGrp="1"/>
          </p:cNvSpPr>
          <p:nvPr>
            <p:ph type="body" idx="2"/>
          </p:nvPr>
        </p:nvSpPr>
        <p:spPr>
          <a:xfrm>
            <a:off x="3624300" y="1152475"/>
            <a:ext cx="2999925" cy="3416400"/>
          </a:xfrm>
          <a:prstGeom prst="rect">
            <a:avLst/>
          </a:prstGeom>
        </p:spPr>
        <p:txBody>
          <a:bodyPr spcFirstLastPara="1" wrap="square" lIns="91425" tIns="91425" rIns="91425" bIns="91425" anchor="t" anchorCtr="0">
            <a:noAutofit/>
          </a:bodyPr>
          <a:lstStyle>
            <a:lvl1pPr marL="342900" lvl="0" indent="-238125">
              <a:spcBef>
                <a:spcPts val="0"/>
              </a:spcBef>
              <a:spcAft>
                <a:spcPts val="0"/>
              </a:spcAft>
              <a:buSzPts val="1400"/>
              <a:buChar char="●"/>
              <a:defRPr sz="1050"/>
            </a:lvl1pPr>
            <a:lvl2pPr marL="685800" lvl="1" indent="-228600">
              <a:spcBef>
                <a:spcPts val="1200"/>
              </a:spcBef>
              <a:spcAft>
                <a:spcPts val="0"/>
              </a:spcAft>
              <a:buSzPts val="1200"/>
              <a:buChar char="○"/>
              <a:defRPr sz="900"/>
            </a:lvl2pPr>
            <a:lvl3pPr marL="1028700" lvl="2" indent="-228600">
              <a:spcBef>
                <a:spcPts val="1200"/>
              </a:spcBef>
              <a:spcAft>
                <a:spcPts val="0"/>
              </a:spcAft>
              <a:buSzPts val="1200"/>
              <a:buChar char="■"/>
              <a:defRPr sz="900"/>
            </a:lvl3pPr>
            <a:lvl4pPr marL="1371600" lvl="3" indent="-228600">
              <a:spcBef>
                <a:spcPts val="1200"/>
              </a:spcBef>
              <a:spcAft>
                <a:spcPts val="0"/>
              </a:spcAft>
              <a:buSzPts val="1200"/>
              <a:buChar char="●"/>
              <a:defRPr sz="900"/>
            </a:lvl4pPr>
            <a:lvl5pPr marL="1714500" lvl="4" indent="-228600">
              <a:spcBef>
                <a:spcPts val="1200"/>
              </a:spcBef>
              <a:spcAft>
                <a:spcPts val="0"/>
              </a:spcAft>
              <a:buSzPts val="1200"/>
              <a:buChar char="○"/>
              <a:defRPr sz="900"/>
            </a:lvl5pPr>
            <a:lvl6pPr marL="2057400" lvl="5" indent="-228600">
              <a:spcBef>
                <a:spcPts val="1200"/>
              </a:spcBef>
              <a:spcAft>
                <a:spcPts val="0"/>
              </a:spcAft>
              <a:buSzPts val="1200"/>
              <a:buChar char="■"/>
              <a:defRPr sz="900"/>
            </a:lvl6pPr>
            <a:lvl7pPr marL="2400300" lvl="6" indent="-228600">
              <a:spcBef>
                <a:spcPts val="1200"/>
              </a:spcBef>
              <a:spcAft>
                <a:spcPts val="0"/>
              </a:spcAft>
              <a:buSzPts val="1200"/>
              <a:buChar char="●"/>
              <a:defRPr sz="900"/>
            </a:lvl7pPr>
            <a:lvl8pPr marL="2743200" lvl="7" indent="-228600">
              <a:spcBef>
                <a:spcPts val="1200"/>
              </a:spcBef>
              <a:spcAft>
                <a:spcPts val="0"/>
              </a:spcAft>
              <a:buSzPts val="1200"/>
              <a:buChar char="○"/>
              <a:defRPr sz="900"/>
            </a:lvl8pPr>
            <a:lvl9pPr marL="3086100" lvl="8" indent="-228600">
              <a:spcBef>
                <a:spcPts val="1200"/>
              </a:spcBef>
              <a:spcAft>
                <a:spcPts val="1200"/>
              </a:spcAft>
              <a:buSzPts val="1200"/>
              <a:buChar char="■"/>
              <a:defRPr sz="900"/>
            </a:lvl9pPr>
          </a:lstStyle>
          <a:p>
            <a:endParaRPr/>
          </a:p>
        </p:txBody>
      </p:sp>
      <p:sp>
        <p:nvSpPr>
          <p:cNvPr id="24" name="Google Shape;24;p5"/>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33775" y="555600"/>
            <a:ext cx="2106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1800"/>
            </a:lvl1pPr>
            <a:lvl2pPr lvl="1">
              <a:spcBef>
                <a:spcPts val="0"/>
              </a:spcBef>
              <a:spcAft>
                <a:spcPts val="0"/>
              </a:spcAft>
              <a:buSzPts val="2400"/>
              <a:buNone/>
              <a:defRPr sz="1800"/>
            </a:lvl2pPr>
            <a:lvl3pPr lvl="2">
              <a:spcBef>
                <a:spcPts val="0"/>
              </a:spcBef>
              <a:spcAft>
                <a:spcPts val="0"/>
              </a:spcAft>
              <a:buSzPts val="2400"/>
              <a:buNone/>
              <a:defRPr sz="1800"/>
            </a:lvl3pPr>
            <a:lvl4pPr lvl="3">
              <a:spcBef>
                <a:spcPts val="0"/>
              </a:spcBef>
              <a:spcAft>
                <a:spcPts val="0"/>
              </a:spcAft>
              <a:buSzPts val="2400"/>
              <a:buNone/>
              <a:defRPr sz="1800"/>
            </a:lvl4pPr>
            <a:lvl5pPr lvl="4">
              <a:spcBef>
                <a:spcPts val="0"/>
              </a:spcBef>
              <a:spcAft>
                <a:spcPts val="0"/>
              </a:spcAft>
              <a:buSzPts val="2400"/>
              <a:buNone/>
              <a:defRPr sz="1800"/>
            </a:lvl5pPr>
            <a:lvl6pPr lvl="5">
              <a:spcBef>
                <a:spcPts val="0"/>
              </a:spcBef>
              <a:spcAft>
                <a:spcPts val="0"/>
              </a:spcAft>
              <a:buSzPts val="2400"/>
              <a:buNone/>
              <a:defRPr sz="1800"/>
            </a:lvl6pPr>
            <a:lvl7pPr lvl="6">
              <a:spcBef>
                <a:spcPts val="0"/>
              </a:spcBef>
              <a:spcAft>
                <a:spcPts val="0"/>
              </a:spcAft>
              <a:buSzPts val="2400"/>
              <a:buNone/>
              <a:defRPr sz="1800"/>
            </a:lvl7pPr>
            <a:lvl8pPr lvl="7">
              <a:spcBef>
                <a:spcPts val="0"/>
              </a:spcBef>
              <a:spcAft>
                <a:spcPts val="0"/>
              </a:spcAft>
              <a:buSzPts val="2400"/>
              <a:buNone/>
              <a:defRPr sz="1800"/>
            </a:lvl8pPr>
            <a:lvl9pPr lvl="8">
              <a:spcBef>
                <a:spcPts val="0"/>
              </a:spcBef>
              <a:spcAft>
                <a:spcPts val="0"/>
              </a:spcAft>
              <a:buSzPts val="2400"/>
              <a:buNone/>
              <a:defRPr sz="1800"/>
            </a:lvl9pPr>
          </a:lstStyle>
          <a:p>
            <a:endParaRPr/>
          </a:p>
        </p:txBody>
      </p:sp>
      <p:sp>
        <p:nvSpPr>
          <p:cNvPr id="30" name="Google Shape;30;p7"/>
          <p:cNvSpPr txBox="1">
            <a:spLocks noGrp="1"/>
          </p:cNvSpPr>
          <p:nvPr>
            <p:ph type="body" idx="1"/>
          </p:nvPr>
        </p:nvSpPr>
        <p:spPr>
          <a:xfrm>
            <a:off x="233775" y="1389600"/>
            <a:ext cx="2106000" cy="3179400"/>
          </a:xfrm>
          <a:prstGeom prst="rect">
            <a:avLst/>
          </a:prstGeom>
        </p:spPr>
        <p:txBody>
          <a:bodyPr spcFirstLastPara="1" wrap="square" lIns="91425" tIns="91425" rIns="91425" bIns="91425" anchor="t" anchorCtr="0">
            <a:noAutofit/>
          </a:bodyPr>
          <a:lstStyle>
            <a:lvl1pPr marL="342900" lvl="0" indent="-228600">
              <a:spcBef>
                <a:spcPts val="0"/>
              </a:spcBef>
              <a:spcAft>
                <a:spcPts val="0"/>
              </a:spcAft>
              <a:buSzPts val="1200"/>
              <a:buChar char="●"/>
              <a:defRPr sz="900"/>
            </a:lvl1pPr>
            <a:lvl2pPr marL="685800" lvl="1" indent="-228600">
              <a:spcBef>
                <a:spcPts val="1200"/>
              </a:spcBef>
              <a:spcAft>
                <a:spcPts val="0"/>
              </a:spcAft>
              <a:buSzPts val="1200"/>
              <a:buChar char="○"/>
              <a:defRPr sz="900"/>
            </a:lvl2pPr>
            <a:lvl3pPr marL="1028700" lvl="2" indent="-228600">
              <a:spcBef>
                <a:spcPts val="1200"/>
              </a:spcBef>
              <a:spcAft>
                <a:spcPts val="0"/>
              </a:spcAft>
              <a:buSzPts val="1200"/>
              <a:buChar char="■"/>
              <a:defRPr sz="900"/>
            </a:lvl3pPr>
            <a:lvl4pPr marL="1371600" lvl="3" indent="-228600">
              <a:spcBef>
                <a:spcPts val="1200"/>
              </a:spcBef>
              <a:spcAft>
                <a:spcPts val="0"/>
              </a:spcAft>
              <a:buSzPts val="1200"/>
              <a:buChar char="●"/>
              <a:defRPr sz="900"/>
            </a:lvl4pPr>
            <a:lvl5pPr marL="1714500" lvl="4" indent="-228600">
              <a:spcBef>
                <a:spcPts val="1200"/>
              </a:spcBef>
              <a:spcAft>
                <a:spcPts val="0"/>
              </a:spcAft>
              <a:buSzPts val="1200"/>
              <a:buChar char="○"/>
              <a:defRPr sz="900"/>
            </a:lvl5pPr>
            <a:lvl6pPr marL="2057400" lvl="5" indent="-228600">
              <a:spcBef>
                <a:spcPts val="1200"/>
              </a:spcBef>
              <a:spcAft>
                <a:spcPts val="0"/>
              </a:spcAft>
              <a:buSzPts val="1200"/>
              <a:buChar char="■"/>
              <a:defRPr sz="900"/>
            </a:lvl6pPr>
            <a:lvl7pPr marL="2400300" lvl="6" indent="-228600">
              <a:spcBef>
                <a:spcPts val="1200"/>
              </a:spcBef>
              <a:spcAft>
                <a:spcPts val="0"/>
              </a:spcAft>
              <a:buSzPts val="1200"/>
              <a:buChar char="●"/>
              <a:defRPr sz="900"/>
            </a:lvl7pPr>
            <a:lvl8pPr marL="2743200" lvl="7" indent="-228600">
              <a:spcBef>
                <a:spcPts val="1200"/>
              </a:spcBef>
              <a:spcAft>
                <a:spcPts val="0"/>
              </a:spcAft>
              <a:buSzPts val="1200"/>
              <a:buChar char="○"/>
              <a:defRPr sz="900"/>
            </a:lvl8pPr>
            <a:lvl9pPr marL="3086100" lvl="8" indent="-228600">
              <a:spcBef>
                <a:spcPts val="1200"/>
              </a:spcBef>
              <a:spcAft>
                <a:spcPts val="1200"/>
              </a:spcAft>
              <a:buSzPts val="1200"/>
              <a:buChar char="■"/>
              <a:defRPr sz="900"/>
            </a:lvl9pPr>
          </a:lstStyle>
          <a:p>
            <a:endParaRPr/>
          </a:p>
        </p:txBody>
      </p:sp>
      <p:sp>
        <p:nvSpPr>
          <p:cNvPr id="31" name="Google Shape;31;p7"/>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367688" y="450150"/>
            <a:ext cx="477585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3600"/>
            </a:lvl1pPr>
            <a:lvl2pPr lvl="1">
              <a:spcBef>
                <a:spcPts val="0"/>
              </a:spcBef>
              <a:spcAft>
                <a:spcPts val="0"/>
              </a:spcAft>
              <a:buSzPts val="4800"/>
              <a:buNone/>
              <a:defRPr sz="3600"/>
            </a:lvl2pPr>
            <a:lvl3pPr lvl="2">
              <a:spcBef>
                <a:spcPts val="0"/>
              </a:spcBef>
              <a:spcAft>
                <a:spcPts val="0"/>
              </a:spcAft>
              <a:buSzPts val="4800"/>
              <a:buNone/>
              <a:defRPr sz="3600"/>
            </a:lvl3pPr>
            <a:lvl4pPr lvl="3">
              <a:spcBef>
                <a:spcPts val="0"/>
              </a:spcBef>
              <a:spcAft>
                <a:spcPts val="0"/>
              </a:spcAft>
              <a:buSzPts val="4800"/>
              <a:buNone/>
              <a:defRPr sz="3600"/>
            </a:lvl4pPr>
            <a:lvl5pPr lvl="4">
              <a:spcBef>
                <a:spcPts val="0"/>
              </a:spcBef>
              <a:spcAft>
                <a:spcPts val="0"/>
              </a:spcAft>
              <a:buSzPts val="4800"/>
              <a:buNone/>
              <a:defRPr sz="3600"/>
            </a:lvl5pPr>
            <a:lvl6pPr lvl="5">
              <a:spcBef>
                <a:spcPts val="0"/>
              </a:spcBef>
              <a:spcAft>
                <a:spcPts val="0"/>
              </a:spcAft>
              <a:buSzPts val="4800"/>
              <a:buNone/>
              <a:defRPr sz="3600"/>
            </a:lvl6pPr>
            <a:lvl7pPr lvl="6">
              <a:spcBef>
                <a:spcPts val="0"/>
              </a:spcBef>
              <a:spcAft>
                <a:spcPts val="0"/>
              </a:spcAft>
              <a:buSzPts val="4800"/>
              <a:buNone/>
              <a:defRPr sz="3600"/>
            </a:lvl7pPr>
            <a:lvl8pPr lvl="7">
              <a:spcBef>
                <a:spcPts val="0"/>
              </a:spcBef>
              <a:spcAft>
                <a:spcPts val="0"/>
              </a:spcAft>
              <a:buSzPts val="4800"/>
              <a:buNone/>
              <a:defRPr sz="3600"/>
            </a:lvl8pPr>
            <a:lvl9pPr lvl="8">
              <a:spcBef>
                <a:spcPts val="0"/>
              </a:spcBef>
              <a:spcAft>
                <a:spcPts val="0"/>
              </a:spcAft>
              <a:buSzPts val="4800"/>
              <a:buNone/>
              <a:defRPr sz="3600"/>
            </a:lvl9pPr>
          </a:lstStyle>
          <a:p>
            <a:endParaRPr/>
          </a:p>
        </p:txBody>
      </p:sp>
      <p:sp>
        <p:nvSpPr>
          <p:cNvPr id="34" name="Google Shape;34;p8"/>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429000" y="-125"/>
            <a:ext cx="3429000" cy="5143500"/>
          </a:xfrm>
          <a:prstGeom prst="rect">
            <a:avLst/>
          </a:prstGeom>
          <a:solidFill>
            <a:schemeClr val="lt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37" name="Google Shape;37;p9"/>
          <p:cNvSpPr txBox="1">
            <a:spLocks noGrp="1"/>
          </p:cNvSpPr>
          <p:nvPr>
            <p:ph type="title"/>
          </p:nvPr>
        </p:nvSpPr>
        <p:spPr>
          <a:xfrm>
            <a:off x="199125" y="1233175"/>
            <a:ext cx="30339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3150"/>
            </a:lvl1pPr>
            <a:lvl2pPr lvl="1" algn="ctr">
              <a:spcBef>
                <a:spcPts val="0"/>
              </a:spcBef>
              <a:spcAft>
                <a:spcPts val="0"/>
              </a:spcAft>
              <a:buSzPts val="4200"/>
              <a:buNone/>
              <a:defRPr sz="3150"/>
            </a:lvl2pPr>
            <a:lvl3pPr lvl="2" algn="ctr">
              <a:spcBef>
                <a:spcPts val="0"/>
              </a:spcBef>
              <a:spcAft>
                <a:spcPts val="0"/>
              </a:spcAft>
              <a:buSzPts val="4200"/>
              <a:buNone/>
              <a:defRPr sz="3150"/>
            </a:lvl3pPr>
            <a:lvl4pPr lvl="3" algn="ctr">
              <a:spcBef>
                <a:spcPts val="0"/>
              </a:spcBef>
              <a:spcAft>
                <a:spcPts val="0"/>
              </a:spcAft>
              <a:buSzPts val="4200"/>
              <a:buNone/>
              <a:defRPr sz="3150"/>
            </a:lvl4pPr>
            <a:lvl5pPr lvl="4" algn="ctr">
              <a:spcBef>
                <a:spcPts val="0"/>
              </a:spcBef>
              <a:spcAft>
                <a:spcPts val="0"/>
              </a:spcAft>
              <a:buSzPts val="4200"/>
              <a:buNone/>
              <a:defRPr sz="3150"/>
            </a:lvl5pPr>
            <a:lvl6pPr lvl="5" algn="ctr">
              <a:spcBef>
                <a:spcPts val="0"/>
              </a:spcBef>
              <a:spcAft>
                <a:spcPts val="0"/>
              </a:spcAft>
              <a:buSzPts val="4200"/>
              <a:buNone/>
              <a:defRPr sz="3150"/>
            </a:lvl6pPr>
            <a:lvl7pPr lvl="6" algn="ctr">
              <a:spcBef>
                <a:spcPts val="0"/>
              </a:spcBef>
              <a:spcAft>
                <a:spcPts val="0"/>
              </a:spcAft>
              <a:buSzPts val="4200"/>
              <a:buNone/>
              <a:defRPr sz="3150"/>
            </a:lvl7pPr>
            <a:lvl8pPr lvl="7" algn="ctr">
              <a:spcBef>
                <a:spcPts val="0"/>
              </a:spcBef>
              <a:spcAft>
                <a:spcPts val="0"/>
              </a:spcAft>
              <a:buSzPts val="4200"/>
              <a:buNone/>
              <a:defRPr sz="3150"/>
            </a:lvl8pPr>
            <a:lvl9pPr lvl="8" algn="ctr">
              <a:spcBef>
                <a:spcPts val="0"/>
              </a:spcBef>
              <a:spcAft>
                <a:spcPts val="0"/>
              </a:spcAft>
              <a:buSzPts val="4200"/>
              <a:buNone/>
              <a:defRPr sz="3150"/>
            </a:lvl9pPr>
          </a:lstStyle>
          <a:p>
            <a:endParaRPr/>
          </a:p>
        </p:txBody>
      </p:sp>
      <p:sp>
        <p:nvSpPr>
          <p:cNvPr id="38" name="Google Shape;38;p9"/>
          <p:cNvSpPr txBox="1">
            <a:spLocks noGrp="1"/>
          </p:cNvSpPr>
          <p:nvPr>
            <p:ph type="subTitle" idx="1"/>
          </p:nvPr>
        </p:nvSpPr>
        <p:spPr>
          <a:xfrm>
            <a:off x="199125" y="2803075"/>
            <a:ext cx="30339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575"/>
            </a:lvl1pPr>
            <a:lvl2pPr lvl="1" algn="ctr">
              <a:lnSpc>
                <a:spcPct val="100000"/>
              </a:lnSpc>
              <a:spcBef>
                <a:spcPts val="0"/>
              </a:spcBef>
              <a:spcAft>
                <a:spcPts val="0"/>
              </a:spcAft>
              <a:buSzPts val="2100"/>
              <a:buNone/>
              <a:defRPr sz="1575"/>
            </a:lvl2pPr>
            <a:lvl3pPr lvl="2" algn="ctr">
              <a:lnSpc>
                <a:spcPct val="100000"/>
              </a:lnSpc>
              <a:spcBef>
                <a:spcPts val="0"/>
              </a:spcBef>
              <a:spcAft>
                <a:spcPts val="0"/>
              </a:spcAft>
              <a:buSzPts val="2100"/>
              <a:buNone/>
              <a:defRPr sz="1575"/>
            </a:lvl3pPr>
            <a:lvl4pPr lvl="3" algn="ctr">
              <a:lnSpc>
                <a:spcPct val="100000"/>
              </a:lnSpc>
              <a:spcBef>
                <a:spcPts val="0"/>
              </a:spcBef>
              <a:spcAft>
                <a:spcPts val="0"/>
              </a:spcAft>
              <a:buSzPts val="2100"/>
              <a:buNone/>
              <a:defRPr sz="1575"/>
            </a:lvl4pPr>
            <a:lvl5pPr lvl="4" algn="ctr">
              <a:lnSpc>
                <a:spcPct val="100000"/>
              </a:lnSpc>
              <a:spcBef>
                <a:spcPts val="0"/>
              </a:spcBef>
              <a:spcAft>
                <a:spcPts val="0"/>
              </a:spcAft>
              <a:buSzPts val="2100"/>
              <a:buNone/>
              <a:defRPr sz="1575"/>
            </a:lvl5pPr>
            <a:lvl6pPr lvl="5" algn="ctr">
              <a:lnSpc>
                <a:spcPct val="100000"/>
              </a:lnSpc>
              <a:spcBef>
                <a:spcPts val="0"/>
              </a:spcBef>
              <a:spcAft>
                <a:spcPts val="0"/>
              </a:spcAft>
              <a:buSzPts val="2100"/>
              <a:buNone/>
              <a:defRPr sz="1575"/>
            </a:lvl6pPr>
            <a:lvl7pPr lvl="6" algn="ctr">
              <a:lnSpc>
                <a:spcPct val="100000"/>
              </a:lnSpc>
              <a:spcBef>
                <a:spcPts val="0"/>
              </a:spcBef>
              <a:spcAft>
                <a:spcPts val="0"/>
              </a:spcAft>
              <a:buSzPts val="2100"/>
              <a:buNone/>
              <a:defRPr sz="1575"/>
            </a:lvl7pPr>
            <a:lvl8pPr lvl="7" algn="ctr">
              <a:lnSpc>
                <a:spcPct val="100000"/>
              </a:lnSpc>
              <a:spcBef>
                <a:spcPts val="0"/>
              </a:spcBef>
              <a:spcAft>
                <a:spcPts val="0"/>
              </a:spcAft>
              <a:buSzPts val="2100"/>
              <a:buNone/>
              <a:defRPr sz="1575"/>
            </a:lvl8pPr>
            <a:lvl9pPr lvl="8" algn="ctr">
              <a:lnSpc>
                <a:spcPct val="100000"/>
              </a:lnSpc>
              <a:spcBef>
                <a:spcPts val="0"/>
              </a:spcBef>
              <a:spcAft>
                <a:spcPts val="0"/>
              </a:spcAft>
              <a:buSzPts val="2100"/>
              <a:buNone/>
              <a:defRPr sz="1575"/>
            </a:lvl9pPr>
          </a:lstStyle>
          <a:p>
            <a:endParaRPr/>
          </a:p>
        </p:txBody>
      </p:sp>
      <p:sp>
        <p:nvSpPr>
          <p:cNvPr id="39" name="Google Shape;39;p9"/>
          <p:cNvSpPr txBox="1">
            <a:spLocks noGrp="1"/>
          </p:cNvSpPr>
          <p:nvPr>
            <p:ph type="body" idx="2"/>
          </p:nvPr>
        </p:nvSpPr>
        <p:spPr>
          <a:xfrm>
            <a:off x="3704625" y="724075"/>
            <a:ext cx="2877750" cy="3695100"/>
          </a:xfrm>
          <a:prstGeom prst="rect">
            <a:avLst/>
          </a:prstGeom>
        </p:spPr>
        <p:txBody>
          <a:bodyPr spcFirstLastPara="1" wrap="square" lIns="91425" tIns="91425" rIns="91425" bIns="91425" anchor="ctr" anchorCtr="0">
            <a:noAutofit/>
          </a:bodyPr>
          <a:lstStyle>
            <a:lvl1pPr marL="342900" lvl="0" indent="-257175">
              <a:spcBef>
                <a:spcPts val="0"/>
              </a:spcBef>
              <a:spcAft>
                <a:spcPts val="0"/>
              </a:spcAft>
              <a:buSzPts val="1800"/>
              <a:buChar char="●"/>
              <a:defRPr/>
            </a:lvl1pPr>
            <a:lvl2pPr marL="685800" lvl="1" indent="-238125">
              <a:spcBef>
                <a:spcPts val="1200"/>
              </a:spcBef>
              <a:spcAft>
                <a:spcPts val="0"/>
              </a:spcAft>
              <a:buSzPts val="1400"/>
              <a:buChar char="○"/>
              <a:defRPr/>
            </a:lvl2pPr>
            <a:lvl3pPr marL="1028700" lvl="2" indent="-238125">
              <a:spcBef>
                <a:spcPts val="1200"/>
              </a:spcBef>
              <a:spcAft>
                <a:spcPts val="0"/>
              </a:spcAft>
              <a:buSzPts val="1400"/>
              <a:buChar char="■"/>
              <a:defRPr/>
            </a:lvl3pPr>
            <a:lvl4pPr marL="1371600" lvl="3" indent="-238125">
              <a:spcBef>
                <a:spcPts val="1200"/>
              </a:spcBef>
              <a:spcAft>
                <a:spcPts val="0"/>
              </a:spcAft>
              <a:buSzPts val="1400"/>
              <a:buChar char="●"/>
              <a:defRPr/>
            </a:lvl4pPr>
            <a:lvl5pPr marL="1714500" lvl="4" indent="-238125">
              <a:spcBef>
                <a:spcPts val="1200"/>
              </a:spcBef>
              <a:spcAft>
                <a:spcPts val="0"/>
              </a:spcAft>
              <a:buSzPts val="1400"/>
              <a:buChar char="○"/>
              <a:defRPr/>
            </a:lvl5pPr>
            <a:lvl6pPr marL="2057400" lvl="5" indent="-238125">
              <a:spcBef>
                <a:spcPts val="1200"/>
              </a:spcBef>
              <a:spcAft>
                <a:spcPts val="0"/>
              </a:spcAft>
              <a:buSzPts val="1400"/>
              <a:buChar char="■"/>
              <a:defRPr/>
            </a:lvl6pPr>
            <a:lvl7pPr marL="2400300" lvl="6" indent="-238125">
              <a:spcBef>
                <a:spcPts val="1200"/>
              </a:spcBef>
              <a:spcAft>
                <a:spcPts val="0"/>
              </a:spcAft>
              <a:buSzPts val="1400"/>
              <a:buChar char="●"/>
              <a:defRPr/>
            </a:lvl7pPr>
            <a:lvl8pPr marL="2743200" lvl="7" indent="-238125">
              <a:spcBef>
                <a:spcPts val="1200"/>
              </a:spcBef>
              <a:spcAft>
                <a:spcPts val="0"/>
              </a:spcAft>
              <a:buSzPts val="1400"/>
              <a:buChar char="○"/>
              <a:defRPr/>
            </a:lvl8pPr>
            <a:lvl9pPr marL="3086100" lvl="8" indent="-238125">
              <a:spcBef>
                <a:spcPts val="1200"/>
              </a:spcBef>
              <a:spcAft>
                <a:spcPts val="1200"/>
              </a:spcAft>
              <a:buSzPts val="1400"/>
              <a:buChar char="■"/>
              <a:defRPr/>
            </a:lvl9pPr>
          </a:lstStyle>
          <a:p>
            <a:endParaRPr/>
          </a:p>
        </p:txBody>
      </p:sp>
      <p:sp>
        <p:nvSpPr>
          <p:cNvPr id="40" name="Google Shape;40;p9"/>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33775" y="4230575"/>
            <a:ext cx="4499100" cy="605100"/>
          </a:xfrm>
          <a:prstGeom prst="rect">
            <a:avLst/>
          </a:prstGeom>
        </p:spPr>
        <p:txBody>
          <a:bodyPr spcFirstLastPara="1" wrap="square" lIns="91425" tIns="91425" rIns="91425" bIns="91425" anchor="ctr" anchorCtr="0">
            <a:noAutofit/>
          </a:bodyPr>
          <a:lstStyle>
            <a:lvl1pPr marL="342900" lvl="0" indent="-17145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33775" y="1106125"/>
            <a:ext cx="639045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9000"/>
            </a:lvl1pPr>
            <a:lvl2pPr lvl="1" algn="ctr">
              <a:spcBef>
                <a:spcPts val="0"/>
              </a:spcBef>
              <a:spcAft>
                <a:spcPts val="0"/>
              </a:spcAft>
              <a:buSzPts val="12000"/>
              <a:buNone/>
              <a:defRPr sz="9000"/>
            </a:lvl2pPr>
            <a:lvl3pPr lvl="2" algn="ctr">
              <a:spcBef>
                <a:spcPts val="0"/>
              </a:spcBef>
              <a:spcAft>
                <a:spcPts val="0"/>
              </a:spcAft>
              <a:buSzPts val="12000"/>
              <a:buNone/>
              <a:defRPr sz="9000"/>
            </a:lvl3pPr>
            <a:lvl4pPr lvl="3" algn="ctr">
              <a:spcBef>
                <a:spcPts val="0"/>
              </a:spcBef>
              <a:spcAft>
                <a:spcPts val="0"/>
              </a:spcAft>
              <a:buSzPts val="12000"/>
              <a:buNone/>
              <a:defRPr sz="9000"/>
            </a:lvl4pPr>
            <a:lvl5pPr lvl="4" algn="ctr">
              <a:spcBef>
                <a:spcPts val="0"/>
              </a:spcBef>
              <a:spcAft>
                <a:spcPts val="0"/>
              </a:spcAft>
              <a:buSzPts val="12000"/>
              <a:buNone/>
              <a:defRPr sz="9000"/>
            </a:lvl5pPr>
            <a:lvl6pPr lvl="5" algn="ctr">
              <a:spcBef>
                <a:spcPts val="0"/>
              </a:spcBef>
              <a:spcAft>
                <a:spcPts val="0"/>
              </a:spcAft>
              <a:buSzPts val="12000"/>
              <a:buNone/>
              <a:defRPr sz="9000"/>
            </a:lvl6pPr>
            <a:lvl7pPr lvl="6" algn="ctr">
              <a:spcBef>
                <a:spcPts val="0"/>
              </a:spcBef>
              <a:spcAft>
                <a:spcPts val="0"/>
              </a:spcAft>
              <a:buSzPts val="12000"/>
              <a:buNone/>
              <a:defRPr sz="9000"/>
            </a:lvl7pPr>
            <a:lvl8pPr lvl="7" algn="ctr">
              <a:spcBef>
                <a:spcPts val="0"/>
              </a:spcBef>
              <a:spcAft>
                <a:spcPts val="0"/>
              </a:spcAft>
              <a:buSzPts val="12000"/>
              <a:buNone/>
              <a:defRPr sz="9000"/>
            </a:lvl8pPr>
            <a:lvl9pPr lvl="8" algn="ctr">
              <a:spcBef>
                <a:spcPts val="0"/>
              </a:spcBef>
              <a:spcAft>
                <a:spcPts val="0"/>
              </a:spcAft>
              <a:buSzPts val="12000"/>
              <a:buNone/>
              <a:defRPr sz="9000"/>
            </a:lvl9pPr>
          </a:lstStyle>
          <a:p>
            <a:r>
              <a:t>xx%</a:t>
            </a:r>
          </a:p>
        </p:txBody>
      </p:sp>
      <p:sp>
        <p:nvSpPr>
          <p:cNvPr id="46" name="Google Shape;46;p11"/>
          <p:cNvSpPr txBox="1">
            <a:spLocks noGrp="1"/>
          </p:cNvSpPr>
          <p:nvPr>
            <p:ph type="body" idx="1"/>
          </p:nvPr>
        </p:nvSpPr>
        <p:spPr>
          <a:xfrm>
            <a:off x="233775" y="3152225"/>
            <a:ext cx="6390450" cy="1300800"/>
          </a:xfrm>
          <a:prstGeom prst="rect">
            <a:avLst/>
          </a:prstGeom>
        </p:spPr>
        <p:txBody>
          <a:bodyPr spcFirstLastPara="1" wrap="square" lIns="91425" tIns="91425" rIns="91425" bIns="91425" anchor="t" anchorCtr="0">
            <a:noAutofit/>
          </a:bodyPr>
          <a:lstStyle>
            <a:lvl1pPr marL="342900" lvl="0" indent="-257175" algn="ctr">
              <a:spcBef>
                <a:spcPts val="0"/>
              </a:spcBef>
              <a:spcAft>
                <a:spcPts val="0"/>
              </a:spcAft>
              <a:buSzPts val="1800"/>
              <a:buChar char="●"/>
              <a:defRPr/>
            </a:lvl1pPr>
            <a:lvl2pPr marL="685800" lvl="1" indent="-238125" algn="ctr">
              <a:spcBef>
                <a:spcPts val="1200"/>
              </a:spcBef>
              <a:spcAft>
                <a:spcPts val="0"/>
              </a:spcAft>
              <a:buSzPts val="1400"/>
              <a:buChar char="○"/>
              <a:defRPr/>
            </a:lvl2pPr>
            <a:lvl3pPr marL="1028700" lvl="2" indent="-238125" algn="ctr">
              <a:spcBef>
                <a:spcPts val="1200"/>
              </a:spcBef>
              <a:spcAft>
                <a:spcPts val="0"/>
              </a:spcAft>
              <a:buSzPts val="1400"/>
              <a:buChar char="■"/>
              <a:defRPr/>
            </a:lvl3pPr>
            <a:lvl4pPr marL="1371600" lvl="3" indent="-238125" algn="ctr">
              <a:spcBef>
                <a:spcPts val="1200"/>
              </a:spcBef>
              <a:spcAft>
                <a:spcPts val="0"/>
              </a:spcAft>
              <a:buSzPts val="1400"/>
              <a:buChar char="●"/>
              <a:defRPr/>
            </a:lvl4pPr>
            <a:lvl5pPr marL="1714500" lvl="4" indent="-238125" algn="ctr">
              <a:spcBef>
                <a:spcPts val="1200"/>
              </a:spcBef>
              <a:spcAft>
                <a:spcPts val="0"/>
              </a:spcAft>
              <a:buSzPts val="1400"/>
              <a:buChar char="○"/>
              <a:defRPr/>
            </a:lvl5pPr>
            <a:lvl6pPr marL="2057400" lvl="5" indent="-238125" algn="ctr">
              <a:spcBef>
                <a:spcPts val="1200"/>
              </a:spcBef>
              <a:spcAft>
                <a:spcPts val="0"/>
              </a:spcAft>
              <a:buSzPts val="1400"/>
              <a:buChar char="■"/>
              <a:defRPr/>
            </a:lvl6pPr>
            <a:lvl7pPr marL="2400300" lvl="6" indent="-238125" algn="ctr">
              <a:spcBef>
                <a:spcPts val="1200"/>
              </a:spcBef>
              <a:spcAft>
                <a:spcPts val="0"/>
              </a:spcAft>
              <a:buSzPts val="1400"/>
              <a:buChar char="●"/>
              <a:defRPr/>
            </a:lvl7pPr>
            <a:lvl8pPr marL="2743200" lvl="7" indent="-238125" algn="ctr">
              <a:spcBef>
                <a:spcPts val="1200"/>
              </a:spcBef>
              <a:spcAft>
                <a:spcPts val="0"/>
              </a:spcAft>
              <a:buSzPts val="1400"/>
              <a:buChar char="○"/>
              <a:defRPr/>
            </a:lvl8pPr>
            <a:lvl9pPr marL="3086100" lvl="8" indent="-238125" algn="ctr">
              <a:spcBef>
                <a:spcPts val="1200"/>
              </a:spcBef>
              <a:spcAft>
                <a:spcPts val="1200"/>
              </a:spcAft>
              <a:buSzPts val="1400"/>
              <a:buChar char="■"/>
              <a:defRPr/>
            </a:lvl9pPr>
          </a:lstStyle>
          <a:p>
            <a:endParaRPr/>
          </a:p>
        </p:txBody>
      </p:sp>
      <p:sp>
        <p:nvSpPr>
          <p:cNvPr id="47" name="Google Shape;47;p11"/>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3775" y="445025"/>
            <a:ext cx="639045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6354344" y="4663217"/>
            <a:ext cx="411525" cy="393600"/>
          </a:xfrm>
          <a:prstGeom prst="rect">
            <a:avLst/>
          </a:prstGeom>
          <a:noFill/>
          <a:ln>
            <a:noFill/>
          </a:ln>
        </p:spPr>
        <p:txBody>
          <a:bodyPr spcFirstLastPara="1" wrap="square" lIns="91425" tIns="91425" rIns="91425" bIns="91425" anchor="ctr" anchorCtr="0">
            <a:noAutofit/>
          </a:bodyPr>
          <a:lstStyle>
            <a:lvl1pPr lvl="0" algn="r">
              <a:buNone/>
              <a:defRPr sz="750">
                <a:solidFill>
                  <a:schemeClr val="dk2"/>
                </a:solidFill>
              </a:defRPr>
            </a:lvl1pPr>
            <a:lvl2pPr lvl="1" algn="r">
              <a:buNone/>
              <a:defRPr sz="750">
                <a:solidFill>
                  <a:schemeClr val="dk2"/>
                </a:solidFill>
              </a:defRPr>
            </a:lvl2pPr>
            <a:lvl3pPr lvl="2" algn="r">
              <a:buNone/>
              <a:defRPr sz="750">
                <a:solidFill>
                  <a:schemeClr val="dk2"/>
                </a:solidFill>
              </a:defRPr>
            </a:lvl3pPr>
            <a:lvl4pPr lvl="3" algn="r">
              <a:buNone/>
              <a:defRPr sz="750">
                <a:solidFill>
                  <a:schemeClr val="dk2"/>
                </a:solidFill>
              </a:defRPr>
            </a:lvl4pPr>
            <a:lvl5pPr lvl="4" algn="r">
              <a:buNone/>
              <a:defRPr sz="750">
                <a:solidFill>
                  <a:schemeClr val="dk2"/>
                </a:solidFill>
              </a:defRPr>
            </a:lvl5pPr>
            <a:lvl6pPr lvl="5" algn="r">
              <a:buNone/>
              <a:defRPr sz="750">
                <a:solidFill>
                  <a:schemeClr val="dk2"/>
                </a:solidFill>
              </a:defRPr>
            </a:lvl6pPr>
            <a:lvl7pPr lvl="6" algn="r">
              <a:buNone/>
              <a:defRPr sz="750">
                <a:solidFill>
                  <a:schemeClr val="dk2"/>
                </a:solidFill>
              </a:defRPr>
            </a:lvl7pPr>
            <a:lvl8pPr lvl="7" algn="r">
              <a:buNone/>
              <a:defRPr sz="750">
                <a:solidFill>
                  <a:schemeClr val="dk2"/>
                </a:solidFill>
              </a:defRPr>
            </a:lvl8pPr>
            <a:lvl9pPr lvl="8" algn="r">
              <a:buNone/>
              <a:defRPr sz="750">
                <a:solidFill>
                  <a:schemeClr val="dk2"/>
                </a:solidFil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4" r:id="rId13"/>
    <p:sldLayoutId id="2147483665" r:id="rId14"/>
    <p:sldLayoutId id="2147483668"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5" name="Title 3">
            <a:extLst>
              <a:ext uri="{FF2B5EF4-FFF2-40B4-BE49-F238E27FC236}">
                <a16:creationId xmlns:a16="http://schemas.microsoft.com/office/drawing/2014/main" id="{249B58FB-0147-4200-B0EB-2AAAF74BD075}"/>
              </a:ext>
            </a:extLst>
          </p:cNvPr>
          <p:cNvSpPr txBox="1">
            <a:spLocks/>
          </p:cNvSpPr>
          <p:nvPr/>
        </p:nvSpPr>
        <p:spPr>
          <a:xfrm>
            <a:off x="628650" y="365126"/>
            <a:ext cx="7886700" cy="13255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4800"/>
              <a:buFont typeface="Roboto"/>
              <a:buNone/>
              <a:defRPr sz="3600" b="0" i="0" u="none" strike="noStrike" cap="none">
                <a:solidFill>
                  <a:srgbClr val="FFFFFF"/>
                </a:solidFill>
                <a:latin typeface="Roboto"/>
                <a:ea typeface="Roboto"/>
                <a:cs typeface="Roboto"/>
                <a:sym typeface="Roboto"/>
              </a:defRPr>
            </a:lvl1pPr>
            <a:lvl2pPr marR="0" lvl="1" algn="l" rtl="0">
              <a:lnSpc>
                <a:spcPct val="100000"/>
              </a:lnSpc>
              <a:spcBef>
                <a:spcPts val="0"/>
              </a:spcBef>
              <a:spcAft>
                <a:spcPts val="0"/>
              </a:spcAft>
              <a:buClr>
                <a:schemeClr val="dk1"/>
              </a:buClr>
              <a:buSzPts val="4800"/>
              <a:buFont typeface="Arial"/>
              <a:buNone/>
              <a:defRPr sz="3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800"/>
              <a:buFont typeface="Arial"/>
              <a:buNone/>
              <a:defRPr sz="3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800"/>
              <a:buFont typeface="Arial"/>
              <a:buNone/>
              <a:defRPr sz="3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800"/>
              <a:buFont typeface="Arial"/>
              <a:buNone/>
              <a:defRPr sz="3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800"/>
              <a:buFont typeface="Arial"/>
              <a:buNone/>
              <a:defRPr sz="3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800"/>
              <a:buFont typeface="Arial"/>
              <a:buNone/>
              <a:defRPr sz="3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800"/>
              <a:buFont typeface="Arial"/>
              <a:buNone/>
              <a:defRPr sz="3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800"/>
              <a:buFont typeface="Arial"/>
              <a:buNone/>
              <a:defRPr sz="3600" b="0" i="0" u="none" strike="noStrike" cap="none">
                <a:solidFill>
                  <a:schemeClr val="dk1"/>
                </a:solidFill>
                <a:latin typeface="Arial"/>
                <a:ea typeface="Arial"/>
                <a:cs typeface="Arial"/>
                <a:sym typeface="Arial"/>
              </a:defRPr>
            </a:lvl9pPr>
          </a:lstStyle>
          <a:p>
            <a:r>
              <a:rPr lang="en-US" dirty="0">
                <a:latin typeface="Roboto" panose="020B0604020202020204" charset="0"/>
                <a:ea typeface="Roboto" panose="020B0604020202020204" charset="0"/>
              </a:rPr>
              <a:t>Pitching FinOps to your Org</a:t>
            </a:r>
          </a:p>
        </p:txBody>
      </p:sp>
      <p:sp>
        <p:nvSpPr>
          <p:cNvPr id="6" name="Content Placeholder 4">
            <a:extLst>
              <a:ext uri="{FF2B5EF4-FFF2-40B4-BE49-F238E27FC236}">
                <a16:creationId xmlns:a16="http://schemas.microsoft.com/office/drawing/2014/main" id="{019D07A1-273D-415F-BC4F-4B493E82DBBF}"/>
              </a:ext>
            </a:extLst>
          </p:cNvPr>
          <p:cNvSpPr txBox="1">
            <a:spLocks/>
          </p:cNvSpPr>
          <p:nvPr/>
        </p:nvSpPr>
        <p:spPr>
          <a:xfrm>
            <a:off x="628650" y="1447484"/>
            <a:ext cx="6019978" cy="4382346"/>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171450" indent="-171450">
              <a:spcAft>
                <a:spcPts val="1200"/>
              </a:spcAft>
              <a:buClr>
                <a:schemeClr val="bg1"/>
              </a:buClr>
              <a:buFont typeface="Arial" panose="020B0604020202020204" pitchFamily="34" charset="0"/>
              <a:buChar char="•"/>
            </a:pPr>
            <a:r>
              <a:rPr lang="en-US" dirty="0">
                <a:solidFill>
                  <a:schemeClr val="bg1"/>
                </a:solidFill>
                <a:latin typeface="Roboto" panose="020B0604020202020204" charset="0"/>
                <a:ea typeface="Roboto" panose="020B0604020202020204" charset="0"/>
              </a:rPr>
              <a:t>These slides are intended to provide an executive-level overview of the challenges of running on cloud and how FinOps can help optimize cost and usage</a:t>
            </a:r>
          </a:p>
          <a:p>
            <a:pPr marL="171450" indent="-171450">
              <a:spcAft>
                <a:spcPts val="1200"/>
              </a:spcAft>
              <a:buClr>
                <a:schemeClr val="bg1"/>
              </a:buClr>
              <a:buFont typeface="Arial" panose="020B0604020202020204" pitchFamily="34" charset="0"/>
              <a:buChar char="•"/>
            </a:pPr>
            <a:r>
              <a:rPr lang="en-US" dirty="0">
                <a:solidFill>
                  <a:schemeClr val="bg1"/>
                </a:solidFill>
                <a:latin typeface="Roboto" panose="020B0604020202020204" charset="0"/>
                <a:ea typeface="Roboto" panose="020B0604020202020204" charset="0"/>
              </a:rPr>
              <a:t>The primary use case is anyone who wants to introduce FinOps into their organization</a:t>
            </a:r>
          </a:p>
          <a:p>
            <a:pPr marL="171450" indent="-171450">
              <a:spcAft>
                <a:spcPts val="1200"/>
              </a:spcAft>
              <a:buClr>
                <a:schemeClr val="bg1"/>
              </a:buClr>
              <a:buFont typeface="Arial" panose="020B0604020202020204" pitchFamily="34" charset="0"/>
              <a:buChar char="•"/>
            </a:pPr>
            <a:r>
              <a:rPr lang="en-US" dirty="0">
                <a:solidFill>
                  <a:schemeClr val="bg1"/>
                </a:solidFill>
                <a:latin typeface="Roboto" panose="020B0604020202020204" charset="0"/>
                <a:ea typeface="Roboto" panose="020B0604020202020204" charset="0"/>
              </a:rPr>
              <a:t>Throughout the deck, there are dash-border comment boxes which recommend areas where you may want to include data or information from your own organization. Use as you see fit</a:t>
            </a:r>
          </a:p>
          <a:p>
            <a:pPr marL="171450" indent="-171450">
              <a:spcAft>
                <a:spcPts val="1200"/>
              </a:spcAft>
              <a:buClr>
                <a:schemeClr val="bg1"/>
              </a:buClr>
              <a:buFont typeface="Arial" panose="020B0604020202020204" pitchFamily="34" charset="0"/>
              <a:buChar char="•"/>
            </a:pPr>
            <a:r>
              <a:rPr lang="en-US" dirty="0">
                <a:solidFill>
                  <a:schemeClr val="bg1"/>
                </a:solidFill>
                <a:latin typeface="Roboto" panose="020B0604020202020204" charset="0"/>
                <a:ea typeface="Roboto" panose="020B0604020202020204" charset="0"/>
              </a:rPr>
              <a:t>Tailor any of the slides to your needs. Add/ remove slides and content, add real anecdotes and other information relevant to your own use case</a:t>
            </a:r>
          </a:p>
          <a:p>
            <a:pPr marL="171450" indent="-171450">
              <a:buClr>
                <a:schemeClr val="bg1"/>
              </a:buClr>
              <a:buFont typeface="Arial" panose="020B0604020202020204" pitchFamily="34" charset="0"/>
              <a:buChar char="•"/>
            </a:pPr>
            <a:r>
              <a:rPr lang="en-US" i="1" dirty="0">
                <a:solidFill>
                  <a:schemeClr val="bg1"/>
                </a:solidFill>
                <a:latin typeface="Roboto" panose="020B0604020202020204" charset="0"/>
                <a:ea typeface="Roboto" panose="020B0604020202020204" charset="0"/>
              </a:rPr>
              <a:t>Remove this slide before final draft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8"/>
        <p:cNvGrpSpPr/>
        <p:nvPr/>
      </p:nvGrpSpPr>
      <p:grpSpPr>
        <a:xfrm>
          <a:off x="0" y="0"/>
          <a:ext cx="0" cy="0"/>
          <a:chOff x="0" y="0"/>
          <a:chExt cx="0" cy="0"/>
        </a:xfrm>
      </p:grpSpPr>
      <p:sp>
        <p:nvSpPr>
          <p:cNvPr id="8" name="Google Shape;103;p23">
            <a:extLst>
              <a:ext uri="{FF2B5EF4-FFF2-40B4-BE49-F238E27FC236}">
                <a16:creationId xmlns:a16="http://schemas.microsoft.com/office/drawing/2014/main" id="{7E900BAE-4441-4757-9D04-7B643DB6FEF7}"/>
              </a:ext>
            </a:extLst>
          </p:cNvPr>
          <p:cNvSpPr txBox="1">
            <a:spLocks noGrp="1"/>
          </p:cNvSpPr>
          <p:nvPr>
            <p:ph type="title"/>
          </p:nvPr>
        </p:nvSpPr>
        <p:spPr>
          <a:xfrm>
            <a:off x="517961" y="347029"/>
            <a:ext cx="5822078" cy="913090"/>
          </a:xfrm>
          <a:prstGeom prst="rect">
            <a:avLst/>
          </a:prstGeom>
        </p:spPr>
        <p:txBody>
          <a:bodyPr spcFirstLastPara="1" wrap="square" lIns="68569" tIns="68569" rIns="68569" bIns="68569" anchor="t" anchorCtr="0">
            <a:noAutofit/>
          </a:bodyPr>
          <a:lstStyle/>
          <a:p>
            <a:pPr algn="l"/>
            <a:r>
              <a:rPr lang="en-US" sz="2700" dirty="0">
                <a:solidFill>
                  <a:schemeClr val="tx1"/>
                </a:solidFill>
                <a:latin typeface="Roboto" panose="020B0604020202020204" charset="0"/>
                <a:ea typeface="Roboto" panose="020B0604020202020204" charset="0"/>
              </a:rPr>
              <a:t>FinOps Lifecycle</a:t>
            </a:r>
            <a:endParaRPr sz="2700" dirty="0">
              <a:solidFill>
                <a:schemeClr val="tx1"/>
              </a:solidFill>
              <a:latin typeface="Roboto" panose="020B0604020202020204" charset="0"/>
              <a:ea typeface="Roboto" panose="020B0604020202020204" charset="0"/>
            </a:endParaRPr>
          </a:p>
        </p:txBody>
      </p:sp>
      <p:pic>
        <p:nvPicPr>
          <p:cNvPr id="9" name="Google Shape;407;p49">
            <a:extLst>
              <a:ext uri="{FF2B5EF4-FFF2-40B4-BE49-F238E27FC236}">
                <a16:creationId xmlns:a16="http://schemas.microsoft.com/office/drawing/2014/main" id="{ACB8BE5B-B873-4FE7-90C7-EDE3851958B6}"/>
              </a:ext>
            </a:extLst>
          </p:cNvPr>
          <p:cNvPicPr preferRelativeResize="0"/>
          <p:nvPr/>
        </p:nvPicPr>
        <p:blipFill>
          <a:blip r:embed="rId3">
            <a:alphaModFix/>
          </a:blip>
          <a:stretch>
            <a:fillRect/>
          </a:stretch>
        </p:blipFill>
        <p:spPr>
          <a:xfrm>
            <a:off x="629525" y="673379"/>
            <a:ext cx="5598949" cy="4325143"/>
          </a:xfrm>
          <a:prstGeom prst="rect">
            <a:avLst/>
          </a:prstGeom>
          <a:noFill/>
          <a:ln>
            <a:noFill/>
          </a:ln>
        </p:spPr>
      </p:pic>
    </p:spTree>
    <p:extLst>
      <p:ext uri="{BB962C8B-B14F-4D97-AF65-F5344CB8AC3E}">
        <p14:creationId xmlns:p14="http://schemas.microsoft.com/office/powerpoint/2010/main" val="192490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8"/>
        <p:cNvGrpSpPr/>
        <p:nvPr/>
      </p:nvGrpSpPr>
      <p:grpSpPr>
        <a:xfrm>
          <a:off x="0" y="0"/>
          <a:ext cx="0" cy="0"/>
          <a:chOff x="0" y="0"/>
          <a:chExt cx="0" cy="0"/>
        </a:xfrm>
      </p:grpSpPr>
      <p:sp>
        <p:nvSpPr>
          <p:cNvPr id="3" name="Google Shape;103;p23">
            <a:extLst>
              <a:ext uri="{FF2B5EF4-FFF2-40B4-BE49-F238E27FC236}">
                <a16:creationId xmlns:a16="http://schemas.microsoft.com/office/drawing/2014/main" id="{D598EE5C-C31B-4E49-A1AD-FE59F11BE10F}"/>
              </a:ext>
            </a:extLst>
          </p:cNvPr>
          <p:cNvSpPr txBox="1">
            <a:spLocks noGrp="1"/>
          </p:cNvSpPr>
          <p:nvPr>
            <p:ph type="title"/>
          </p:nvPr>
        </p:nvSpPr>
        <p:spPr>
          <a:xfrm>
            <a:off x="517961" y="347029"/>
            <a:ext cx="5822078" cy="913090"/>
          </a:xfrm>
          <a:prstGeom prst="rect">
            <a:avLst/>
          </a:prstGeom>
        </p:spPr>
        <p:txBody>
          <a:bodyPr spcFirstLastPara="1" wrap="square" lIns="68569" tIns="68569" rIns="68569" bIns="68569" anchor="t" anchorCtr="0">
            <a:noAutofit/>
          </a:bodyPr>
          <a:lstStyle/>
          <a:p>
            <a:pPr algn="l"/>
            <a:r>
              <a:rPr lang="en-US" sz="2700" dirty="0">
                <a:solidFill>
                  <a:schemeClr val="tx1"/>
                </a:solidFill>
                <a:latin typeface="Roboto" panose="020B0604020202020204" charset="0"/>
                <a:ea typeface="Roboto" panose="020B0604020202020204" charset="0"/>
              </a:rPr>
              <a:t>Key Functions of Each Phase</a:t>
            </a:r>
            <a:endParaRPr sz="2700" dirty="0">
              <a:solidFill>
                <a:schemeClr val="tx1"/>
              </a:solidFill>
              <a:latin typeface="Roboto" panose="020B0604020202020204" charset="0"/>
              <a:ea typeface="Roboto" panose="020B0604020202020204" charset="0"/>
            </a:endParaRPr>
          </a:p>
        </p:txBody>
      </p:sp>
      <p:sp>
        <p:nvSpPr>
          <p:cNvPr id="5" name="TextBox 4">
            <a:extLst>
              <a:ext uri="{FF2B5EF4-FFF2-40B4-BE49-F238E27FC236}">
                <a16:creationId xmlns:a16="http://schemas.microsoft.com/office/drawing/2014/main" id="{DB03B9A3-2937-48CA-B0D4-5D2D88FA4619}"/>
              </a:ext>
            </a:extLst>
          </p:cNvPr>
          <p:cNvSpPr txBox="1"/>
          <p:nvPr/>
        </p:nvSpPr>
        <p:spPr>
          <a:xfrm>
            <a:off x="246390" y="2992415"/>
            <a:ext cx="1733489" cy="1741502"/>
          </a:xfrm>
          <a:prstGeom prst="rect">
            <a:avLst/>
          </a:prstGeom>
          <a:noFill/>
          <a:ln>
            <a:solidFill>
              <a:schemeClr val="bg1"/>
            </a:solidFill>
          </a:ln>
        </p:spPr>
        <p:txBody>
          <a:bodyPr wrap="square" rtlCol="0">
            <a:noAutofit/>
          </a:bodyPr>
          <a:lstStyle/>
          <a:p>
            <a:pPr algn="ctr">
              <a:spcAft>
                <a:spcPts val="900"/>
              </a:spcAft>
            </a:pPr>
            <a:r>
              <a:rPr lang="en-US" sz="1100" b="1" dirty="0">
                <a:solidFill>
                  <a:schemeClr val="tx1"/>
                </a:solidFill>
                <a:latin typeface="Roboto" panose="020B0604020202020204" charset="0"/>
                <a:ea typeface="Roboto" panose="020B0604020202020204" charset="0"/>
                <a:cs typeface="Arial" panose="020B0604020202020204" pitchFamily="34" charset="0"/>
              </a:rPr>
              <a:t>Inform</a:t>
            </a:r>
          </a:p>
          <a:p>
            <a:pPr marL="171450" indent="-171450">
              <a:spcAft>
                <a:spcPts val="225"/>
              </a:spcAft>
              <a:buClr>
                <a:schemeClr val="tx1"/>
              </a:buClr>
              <a:buFont typeface="Arial" panose="020B0604020202020204" pitchFamily="34" charset="0"/>
              <a:buChar char="•"/>
            </a:pPr>
            <a:r>
              <a:rPr lang="en-US" sz="1100" dirty="0">
                <a:solidFill>
                  <a:schemeClr val="tx1"/>
                </a:solidFill>
                <a:latin typeface="Roboto" panose="020B0604020202020204" charset="0"/>
                <a:ea typeface="Roboto" panose="020B0604020202020204" charset="0"/>
                <a:cs typeface="Arial" panose="020B0604020202020204" pitchFamily="34" charset="0"/>
              </a:rPr>
              <a:t>Dashboards &amp; Reporting</a:t>
            </a:r>
          </a:p>
          <a:p>
            <a:pPr marL="171450" indent="-171450">
              <a:spcBef>
                <a:spcPts val="225"/>
              </a:spcBef>
              <a:spcAft>
                <a:spcPts val="225"/>
              </a:spcAft>
              <a:buClr>
                <a:schemeClr val="tx1"/>
              </a:buClr>
              <a:buFont typeface="Arial" panose="020B0604020202020204" pitchFamily="34" charset="0"/>
              <a:buChar char="•"/>
            </a:pPr>
            <a:r>
              <a:rPr lang="en-US" sz="1100" dirty="0">
                <a:solidFill>
                  <a:schemeClr val="tx1"/>
                </a:solidFill>
                <a:latin typeface="Roboto" panose="020B0604020202020204" charset="0"/>
                <a:ea typeface="Roboto" panose="020B0604020202020204" charset="0"/>
                <a:cs typeface="Arial" panose="020B0604020202020204" pitchFamily="34" charset="0"/>
              </a:rPr>
              <a:t>Direct Chargeback</a:t>
            </a:r>
          </a:p>
          <a:p>
            <a:pPr marL="171450" indent="-171450">
              <a:spcBef>
                <a:spcPts val="225"/>
              </a:spcBef>
              <a:spcAft>
                <a:spcPts val="225"/>
              </a:spcAft>
              <a:buClr>
                <a:schemeClr val="tx1"/>
              </a:buClr>
              <a:buFont typeface="Arial" panose="020B0604020202020204" pitchFamily="34" charset="0"/>
              <a:buChar char="•"/>
            </a:pPr>
            <a:r>
              <a:rPr lang="en-US" sz="1100" dirty="0">
                <a:solidFill>
                  <a:schemeClr val="tx1"/>
                </a:solidFill>
                <a:latin typeface="Roboto" panose="020B0604020202020204" charset="0"/>
                <a:ea typeface="Roboto" panose="020B0604020202020204" charset="0"/>
                <a:cs typeface="Arial" panose="020B0604020202020204" pitchFamily="34" charset="0"/>
              </a:rPr>
              <a:t>Anomaly Alerts</a:t>
            </a:r>
          </a:p>
          <a:p>
            <a:pPr marL="171450" indent="-171450">
              <a:spcBef>
                <a:spcPts val="225"/>
              </a:spcBef>
              <a:spcAft>
                <a:spcPts val="225"/>
              </a:spcAft>
              <a:buClr>
                <a:schemeClr val="tx1"/>
              </a:buClr>
              <a:buFont typeface="Arial" panose="020B0604020202020204" pitchFamily="34" charset="0"/>
              <a:buChar char="•"/>
            </a:pPr>
            <a:r>
              <a:rPr lang="en-US" sz="1100" dirty="0">
                <a:solidFill>
                  <a:schemeClr val="tx1"/>
                </a:solidFill>
                <a:latin typeface="Roboto" panose="020B0604020202020204" charset="0"/>
                <a:ea typeface="Roboto" panose="020B0604020202020204" charset="0"/>
                <a:cs typeface="Arial" panose="020B0604020202020204" pitchFamily="34" charset="0"/>
              </a:rPr>
              <a:t>Budgets &amp; Forecasting</a:t>
            </a:r>
          </a:p>
        </p:txBody>
      </p:sp>
      <p:sp>
        <p:nvSpPr>
          <p:cNvPr id="6" name="TextBox 5">
            <a:extLst>
              <a:ext uri="{FF2B5EF4-FFF2-40B4-BE49-F238E27FC236}">
                <a16:creationId xmlns:a16="http://schemas.microsoft.com/office/drawing/2014/main" id="{D7AC8408-0B72-4FC2-8CDD-3D35B871A870}"/>
              </a:ext>
            </a:extLst>
          </p:cNvPr>
          <p:cNvSpPr txBox="1"/>
          <p:nvPr/>
        </p:nvSpPr>
        <p:spPr>
          <a:xfrm>
            <a:off x="2089974" y="2992415"/>
            <a:ext cx="2361886" cy="1741502"/>
          </a:xfrm>
          <a:prstGeom prst="rect">
            <a:avLst/>
          </a:prstGeom>
          <a:noFill/>
          <a:ln>
            <a:solidFill>
              <a:schemeClr val="bg1"/>
            </a:solidFill>
          </a:ln>
        </p:spPr>
        <p:txBody>
          <a:bodyPr wrap="square" rtlCol="0">
            <a:noAutofit/>
          </a:bodyPr>
          <a:lstStyle/>
          <a:p>
            <a:pPr algn="ctr">
              <a:spcAft>
                <a:spcPts val="900"/>
              </a:spcAft>
            </a:pPr>
            <a:r>
              <a:rPr lang="en-US" sz="1100" b="1" dirty="0">
                <a:solidFill>
                  <a:schemeClr val="tx1"/>
                </a:solidFill>
                <a:latin typeface="Roboto" panose="020B0604020202020204" charset="0"/>
                <a:ea typeface="Roboto" panose="020B0604020202020204" charset="0"/>
                <a:cs typeface="Arial" panose="020B0604020202020204" pitchFamily="34" charset="0"/>
              </a:rPr>
              <a:t>Optimize</a:t>
            </a:r>
          </a:p>
          <a:p>
            <a:pPr marL="214313" indent="-214313">
              <a:spcAft>
                <a:spcPts val="225"/>
              </a:spcAft>
              <a:buClr>
                <a:schemeClr val="tx1"/>
              </a:buClr>
              <a:buFont typeface="Arial" panose="020B0604020202020204" pitchFamily="34" charset="0"/>
              <a:buChar char="•"/>
            </a:pPr>
            <a:r>
              <a:rPr lang="en-US" sz="1100" dirty="0">
                <a:solidFill>
                  <a:schemeClr val="tx1"/>
                </a:solidFill>
                <a:latin typeface="Roboto" panose="020B0604020202020204" charset="0"/>
                <a:ea typeface="Roboto" panose="020B0604020202020204" charset="0"/>
                <a:cs typeface="Arial" panose="020B0604020202020204" pitchFamily="34" charset="0"/>
              </a:rPr>
              <a:t>Terminate Idle Resources</a:t>
            </a:r>
          </a:p>
          <a:p>
            <a:pPr marL="214313" indent="-214313">
              <a:spcBef>
                <a:spcPts val="225"/>
              </a:spcBef>
              <a:spcAft>
                <a:spcPts val="225"/>
              </a:spcAft>
              <a:buClr>
                <a:schemeClr val="tx1"/>
              </a:buClr>
              <a:buFont typeface="Arial" panose="020B0604020202020204" pitchFamily="34" charset="0"/>
              <a:buChar char="•"/>
            </a:pPr>
            <a:r>
              <a:rPr lang="en-US" sz="1100" dirty="0">
                <a:solidFill>
                  <a:schemeClr val="tx1"/>
                </a:solidFill>
                <a:latin typeface="Roboto" panose="020B0604020202020204" charset="0"/>
                <a:ea typeface="Roboto" panose="020B0604020202020204" charset="0"/>
                <a:cs typeface="Arial" panose="020B0604020202020204" pitchFamily="34" charset="0"/>
              </a:rPr>
              <a:t>Schedule server run times</a:t>
            </a:r>
          </a:p>
          <a:p>
            <a:pPr marL="214313" indent="-214313">
              <a:spcBef>
                <a:spcPts val="225"/>
              </a:spcBef>
              <a:spcAft>
                <a:spcPts val="225"/>
              </a:spcAft>
              <a:buClr>
                <a:schemeClr val="tx1"/>
              </a:buClr>
              <a:buFont typeface="Arial" panose="020B0604020202020204" pitchFamily="34" charset="0"/>
              <a:buChar char="•"/>
            </a:pPr>
            <a:r>
              <a:rPr lang="en-US" sz="1100" dirty="0">
                <a:solidFill>
                  <a:schemeClr val="tx1"/>
                </a:solidFill>
                <a:latin typeface="Roboto" panose="020B0604020202020204" charset="0"/>
                <a:ea typeface="Roboto" panose="020B0604020202020204" charset="0"/>
                <a:cs typeface="Arial" panose="020B0604020202020204" pitchFamily="34" charset="0"/>
              </a:rPr>
              <a:t>Right size Resources based on utilization</a:t>
            </a:r>
          </a:p>
          <a:p>
            <a:pPr marL="214313" indent="-214313">
              <a:spcBef>
                <a:spcPts val="225"/>
              </a:spcBef>
              <a:spcAft>
                <a:spcPts val="225"/>
              </a:spcAft>
              <a:buClr>
                <a:schemeClr val="tx1"/>
              </a:buClr>
              <a:buFont typeface="Arial" panose="020B0604020202020204" pitchFamily="34" charset="0"/>
              <a:buChar char="•"/>
            </a:pPr>
            <a:r>
              <a:rPr lang="en-US" sz="1100" dirty="0">
                <a:solidFill>
                  <a:schemeClr val="tx1"/>
                </a:solidFill>
                <a:latin typeface="Roboto" panose="020B0604020202020204" charset="0"/>
                <a:ea typeface="Roboto" panose="020B0604020202020204" charset="0"/>
                <a:cs typeface="Arial" panose="020B0604020202020204" pitchFamily="34" charset="0"/>
              </a:rPr>
              <a:t>Use serverless technologies</a:t>
            </a:r>
          </a:p>
        </p:txBody>
      </p:sp>
      <p:sp>
        <p:nvSpPr>
          <p:cNvPr id="8" name="TextBox 7">
            <a:extLst>
              <a:ext uri="{FF2B5EF4-FFF2-40B4-BE49-F238E27FC236}">
                <a16:creationId xmlns:a16="http://schemas.microsoft.com/office/drawing/2014/main" id="{51540CC8-AE96-4BC2-924E-3631F0958AE1}"/>
              </a:ext>
            </a:extLst>
          </p:cNvPr>
          <p:cNvSpPr txBox="1"/>
          <p:nvPr/>
        </p:nvSpPr>
        <p:spPr>
          <a:xfrm>
            <a:off x="4468053" y="2992416"/>
            <a:ext cx="2006227" cy="1741501"/>
          </a:xfrm>
          <a:prstGeom prst="rect">
            <a:avLst/>
          </a:prstGeom>
          <a:noFill/>
          <a:ln>
            <a:solidFill>
              <a:schemeClr val="bg1"/>
            </a:solidFill>
          </a:ln>
        </p:spPr>
        <p:txBody>
          <a:bodyPr wrap="square" rtlCol="0">
            <a:noAutofit/>
          </a:bodyPr>
          <a:lstStyle/>
          <a:p>
            <a:pPr algn="ctr">
              <a:spcAft>
                <a:spcPts val="900"/>
              </a:spcAft>
            </a:pPr>
            <a:r>
              <a:rPr lang="en-US" sz="1100" b="1" dirty="0">
                <a:solidFill>
                  <a:schemeClr val="tx1"/>
                </a:solidFill>
                <a:latin typeface="Roboto" panose="020B0604020202020204" charset="0"/>
                <a:ea typeface="Roboto" panose="020B0604020202020204" charset="0"/>
                <a:cs typeface="Arial" panose="020B0604020202020204" pitchFamily="34" charset="0"/>
              </a:rPr>
              <a:t>Operate</a:t>
            </a:r>
          </a:p>
          <a:p>
            <a:pPr marL="214313" indent="-214313">
              <a:spcAft>
                <a:spcPts val="225"/>
              </a:spcAft>
              <a:buClrTx/>
              <a:buFont typeface="Arial" panose="020B0604020202020204" pitchFamily="34" charset="0"/>
              <a:buChar char="•"/>
            </a:pPr>
            <a:r>
              <a:rPr lang="en-US" sz="1100" dirty="0">
                <a:solidFill>
                  <a:schemeClr val="tx1"/>
                </a:solidFill>
                <a:latin typeface="Roboto" panose="020B0604020202020204" charset="0"/>
                <a:ea typeface="Roboto" panose="020B0604020202020204" charset="0"/>
                <a:cs typeface="Arial" panose="020B0604020202020204" pitchFamily="34" charset="0"/>
              </a:rPr>
              <a:t>Continuous Improvement</a:t>
            </a:r>
          </a:p>
          <a:p>
            <a:pPr marL="214313" indent="-214313">
              <a:spcBef>
                <a:spcPts val="225"/>
              </a:spcBef>
              <a:spcAft>
                <a:spcPts val="225"/>
              </a:spcAft>
              <a:buClrTx/>
              <a:buFont typeface="Arial" panose="020B0604020202020204" pitchFamily="34" charset="0"/>
              <a:buChar char="•"/>
            </a:pPr>
            <a:r>
              <a:rPr lang="en-US" sz="1100" dirty="0">
                <a:solidFill>
                  <a:schemeClr val="tx1"/>
                </a:solidFill>
                <a:latin typeface="Roboto" panose="020B0604020202020204" charset="0"/>
                <a:ea typeface="Roboto" panose="020B0604020202020204" charset="0"/>
                <a:cs typeface="Arial" panose="020B0604020202020204" pitchFamily="34" charset="0"/>
              </a:rPr>
              <a:t>Align with Finance and Line of Business</a:t>
            </a:r>
          </a:p>
          <a:p>
            <a:pPr marL="214313" indent="-214313">
              <a:spcBef>
                <a:spcPts val="225"/>
              </a:spcBef>
              <a:spcAft>
                <a:spcPts val="225"/>
              </a:spcAft>
              <a:buClrTx/>
              <a:buFont typeface="Arial" panose="020B0604020202020204" pitchFamily="34" charset="0"/>
              <a:buChar char="•"/>
            </a:pPr>
            <a:r>
              <a:rPr lang="en-US" sz="1100" dirty="0">
                <a:solidFill>
                  <a:schemeClr val="tx1"/>
                </a:solidFill>
                <a:latin typeface="Roboto" panose="020B0604020202020204" charset="0"/>
                <a:ea typeface="Roboto" panose="020B0604020202020204" charset="0"/>
                <a:cs typeface="Arial" panose="020B0604020202020204" pitchFamily="34" charset="0"/>
              </a:rPr>
              <a:t>Evaluate the value to the business</a:t>
            </a:r>
          </a:p>
        </p:txBody>
      </p:sp>
      <p:sp>
        <p:nvSpPr>
          <p:cNvPr id="11" name="TextBox 10">
            <a:extLst>
              <a:ext uri="{FF2B5EF4-FFF2-40B4-BE49-F238E27FC236}">
                <a16:creationId xmlns:a16="http://schemas.microsoft.com/office/drawing/2014/main" id="{1F0F5D2B-5A53-4B06-BC91-31E13AE26457}"/>
              </a:ext>
            </a:extLst>
          </p:cNvPr>
          <p:cNvSpPr txBox="1"/>
          <p:nvPr/>
        </p:nvSpPr>
        <p:spPr>
          <a:xfrm>
            <a:off x="769997" y="1103022"/>
            <a:ext cx="4076323" cy="646331"/>
          </a:xfrm>
          <a:prstGeom prst="rect">
            <a:avLst/>
          </a:prstGeom>
          <a:noFill/>
          <a:ln>
            <a:noFill/>
          </a:ln>
        </p:spPr>
        <p:txBody>
          <a:bodyPr wrap="square" rtlCol="0">
            <a:spAutoFit/>
          </a:bodyPr>
          <a:lstStyle/>
          <a:p>
            <a:r>
              <a:rPr lang="en-US" sz="1200" dirty="0">
                <a:solidFill>
                  <a:schemeClr val="tx1"/>
                </a:solidFill>
                <a:latin typeface="Roboto" panose="020B0604020202020204" charset="0"/>
                <a:ea typeface="Roboto" panose="020B0604020202020204" charset="0"/>
              </a:rPr>
              <a:t>Iterative phases establish baselines, optimize rates and usage patterns and drive operations to the right balance of cost efficiency and business value.</a:t>
            </a:r>
          </a:p>
        </p:txBody>
      </p:sp>
      <p:pic>
        <p:nvPicPr>
          <p:cNvPr id="12" name="Google Shape;475;p59">
            <a:extLst>
              <a:ext uri="{FF2B5EF4-FFF2-40B4-BE49-F238E27FC236}">
                <a16:creationId xmlns:a16="http://schemas.microsoft.com/office/drawing/2014/main" id="{D8F48A7C-D89C-4AC2-8006-17F1B71ABDE0}"/>
              </a:ext>
            </a:extLst>
          </p:cNvPr>
          <p:cNvPicPr preferRelativeResize="0"/>
          <p:nvPr/>
        </p:nvPicPr>
        <p:blipFill>
          <a:blip r:embed="rId3">
            <a:alphaModFix/>
          </a:blip>
          <a:stretch>
            <a:fillRect/>
          </a:stretch>
        </p:blipFill>
        <p:spPr>
          <a:xfrm>
            <a:off x="4468053" y="1830762"/>
            <a:ext cx="1953677" cy="1028147"/>
          </a:xfrm>
          <a:prstGeom prst="rect">
            <a:avLst/>
          </a:prstGeom>
          <a:noFill/>
          <a:ln>
            <a:noFill/>
          </a:ln>
        </p:spPr>
      </p:pic>
      <p:pic>
        <p:nvPicPr>
          <p:cNvPr id="13" name="Google Shape;449;p55">
            <a:extLst>
              <a:ext uri="{FF2B5EF4-FFF2-40B4-BE49-F238E27FC236}">
                <a16:creationId xmlns:a16="http://schemas.microsoft.com/office/drawing/2014/main" id="{B17655A6-16DC-44B8-B6D4-462FEDF0975D}"/>
              </a:ext>
            </a:extLst>
          </p:cNvPr>
          <p:cNvPicPr preferRelativeResize="0"/>
          <p:nvPr/>
        </p:nvPicPr>
        <p:blipFill>
          <a:blip r:embed="rId4">
            <a:alphaModFix/>
          </a:blip>
          <a:stretch>
            <a:fillRect/>
          </a:stretch>
        </p:blipFill>
        <p:spPr>
          <a:xfrm>
            <a:off x="2302175" y="1830762"/>
            <a:ext cx="1953677" cy="1028147"/>
          </a:xfrm>
          <a:prstGeom prst="rect">
            <a:avLst/>
          </a:prstGeom>
          <a:noFill/>
          <a:ln>
            <a:noFill/>
          </a:ln>
        </p:spPr>
      </p:pic>
      <p:pic>
        <p:nvPicPr>
          <p:cNvPr id="14" name="Google Shape;413;p50">
            <a:extLst>
              <a:ext uri="{FF2B5EF4-FFF2-40B4-BE49-F238E27FC236}">
                <a16:creationId xmlns:a16="http://schemas.microsoft.com/office/drawing/2014/main" id="{79E24814-6875-4976-8122-91F95369FEDA}"/>
              </a:ext>
            </a:extLst>
          </p:cNvPr>
          <p:cNvPicPr preferRelativeResize="0"/>
          <p:nvPr/>
        </p:nvPicPr>
        <p:blipFill>
          <a:blip r:embed="rId5">
            <a:alphaModFix/>
          </a:blip>
          <a:stretch>
            <a:fillRect/>
          </a:stretch>
        </p:blipFill>
        <p:spPr>
          <a:xfrm>
            <a:off x="136297" y="1830762"/>
            <a:ext cx="1953677" cy="1028147"/>
          </a:xfrm>
          <a:prstGeom prst="rect">
            <a:avLst/>
          </a:prstGeom>
          <a:noFill/>
          <a:ln>
            <a:noFill/>
          </a:ln>
        </p:spPr>
      </p:pic>
    </p:spTree>
    <p:extLst>
      <p:ext uri="{BB962C8B-B14F-4D97-AF65-F5344CB8AC3E}">
        <p14:creationId xmlns:p14="http://schemas.microsoft.com/office/powerpoint/2010/main" val="1282639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2"/>
          <p:cNvSpPr txBox="1">
            <a:spLocks noGrp="1"/>
          </p:cNvSpPr>
          <p:nvPr>
            <p:ph type="title" idx="4294967295"/>
          </p:nvPr>
        </p:nvSpPr>
        <p:spPr>
          <a:xfrm>
            <a:off x="233775" y="2256075"/>
            <a:ext cx="6390450" cy="631350"/>
          </a:xfrm>
          <a:prstGeom prst="rect">
            <a:avLst/>
          </a:prstGeom>
        </p:spPr>
        <p:txBody>
          <a:bodyPr spcFirstLastPara="1" wrap="square" lIns="68569" tIns="68569" rIns="68569" bIns="68569" anchor="t" anchorCtr="0">
            <a:noAutofit/>
          </a:bodyPr>
          <a:lstStyle/>
          <a:p>
            <a:r>
              <a:rPr lang="en-US" dirty="0">
                <a:latin typeface="Roboto" panose="020B0604020202020204" charset="0"/>
                <a:ea typeface="Roboto" panose="020B0604020202020204" charset="0"/>
              </a:rPr>
              <a:t>FinOps Success at [your org]</a:t>
            </a:r>
            <a:endParaRPr dirty="0">
              <a:latin typeface="Roboto" panose="020B0604020202020204" charset="0"/>
              <a:ea typeface="Roboto" panose="020B0604020202020204" charset="0"/>
            </a:endParaRPr>
          </a:p>
        </p:txBody>
      </p:sp>
      <p:sp>
        <p:nvSpPr>
          <p:cNvPr id="425" name="Google Shape;425;p52"/>
          <p:cNvSpPr/>
          <p:nvPr/>
        </p:nvSpPr>
        <p:spPr>
          <a:xfrm rot="-1249757">
            <a:off x="1208261" y="3389569"/>
            <a:ext cx="6765578" cy="2639182"/>
          </a:xfrm>
          <a:prstGeom prst="flowChartManualInput">
            <a:avLst/>
          </a:prstGeom>
          <a:solidFill>
            <a:srgbClr val="47AB6C"/>
          </a:solidFill>
          <a:ln w="9525" cap="flat" cmpd="sng">
            <a:solidFill>
              <a:srgbClr val="B6D7A8"/>
            </a:solidFill>
            <a:prstDash val="solid"/>
            <a:round/>
            <a:headEnd type="none" w="sm" len="sm"/>
            <a:tailEnd type="none" w="sm" len="sm"/>
          </a:ln>
          <a:effectLst>
            <a:reflection endPos="30000" dist="38100" dir="5400000" fadeDir="5400012" sy="-100000" algn="bl" rotWithShape="0"/>
          </a:effectLst>
        </p:spPr>
        <p:txBody>
          <a:bodyPr spcFirstLastPara="1" wrap="square" lIns="68569" tIns="68569" rIns="68569" bIns="68569" anchor="ctr" anchorCtr="0">
            <a:noAutofit/>
          </a:bodyPr>
          <a:lstStyle/>
          <a:p>
            <a:endParaRPr sz="1050">
              <a:solidFill>
                <a:srgbClr val="B6D7A8"/>
              </a:solidFill>
              <a:highlight>
                <a:srgbClr val="D9EAD3"/>
              </a:highlight>
            </a:endParaRPr>
          </a:p>
        </p:txBody>
      </p:sp>
    </p:spTree>
    <p:extLst>
      <p:ext uri="{BB962C8B-B14F-4D97-AF65-F5344CB8AC3E}">
        <p14:creationId xmlns:p14="http://schemas.microsoft.com/office/powerpoint/2010/main" val="3667708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3" name="Google Shape;103;p23">
            <a:extLst>
              <a:ext uri="{FF2B5EF4-FFF2-40B4-BE49-F238E27FC236}">
                <a16:creationId xmlns:a16="http://schemas.microsoft.com/office/drawing/2014/main" id="{D598EE5C-C31B-4E49-A1AD-FE59F11BE10F}"/>
              </a:ext>
            </a:extLst>
          </p:cNvPr>
          <p:cNvSpPr txBox="1">
            <a:spLocks noGrp="1"/>
          </p:cNvSpPr>
          <p:nvPr>
            <p:ph type="title"/>
          </p:nvPr>
        </p:nvSpPr>
        <p:spPr>
          <a:xfrm>
            <a:off x="517961" y="347029"/>
            <a:ext cx="5822078" cy="913090"/>
          </a:xfrm>
          <a:prstGeom prst="rect">
            <a:avLst/>
          </a:prstGeom>
        </p:spPr>
        <p:txBody>
          <a:bodyPr spcFirstLastPara="1" wrap="square" lIns="68569" tIns="68569" rIns="68569" bIns="68569" anchor="t" anchorCtr="0">
            <a:noAutofit/>
          </a:bodyPr>
          <a:lstStyle/>
          <a:p>
            <a:pPr algn="l"/>
            <a:r>
              <a:rPr lang="en-US" sz="2700" dirty="0">
                <a:latin typeface="Roboto" panose="020B0604020202020204" charset="0"/>
                <a:ea typeface="Roboto" panose="020B0604020202020204" charset="0"/>
              </a:rPr>
              <a:t>This is What Success Looks Like</a:t>
            </a:r>
            <a:endParaRPr sz="2700" dirty="0">
              <a:latin typeface="Roboto" panose="020B0604020202020204" charset="0"/>
              <a:ea typeface="Roboto" panose="020B0604020202020204" charset="0"/>
            </a:endParaRPr>
          </a:p>
        </p:txBody>
      </p:sp>
      <p:sp>
        <p:nvSpPr>
          <p:cNvPr id="5" name="Content Placeholder 2">
            <a:extLst>
              <a:ext uri="{FF2B5EF4-FFF2-40B4-BE49-F238E27FC236}">
                <a16:creationId xmlns:a16="http://schemas.microsoft.com/office/drawing/2014/main" id="{68819F04-B042-46C9-AA12-C88AE47B0397}"/>
              </a:ext>
            </a:extLst>
          </p:cNvPr>
          <p:cNvSpPr txBox="1">
            <a:spLocks/>
          </p:cNvSpPr>
          <p:nvPr/>
        </p:nvSpPr>
        <p:spPr>
          <a:xfrm>
            <a:off x="2544365" y="3617119"/>
            <a:ext cx="1455309" cy="310630"/>
          </a:xfrm>
          <a:prstGeom prst="rect">
            <a:avLst/>
          </a:prstGeom>
        </p:spPr>
        <p:txBody>
          <a:bodyPr spcFirstLastPara="1" vert="horz" wrap="square" lIns="51435" tIns="25718" rIns="51435" bIns="25718" rtlCol="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algn="ctr" defTabSz="685800">
              <a:spcAft>
                <a:spcPts val="1350"/>
              </a:spcAft>
              <a:buClr>
                <a:srgbClr val="F29100"/>
              </a:buClr>
            </a:pPr>
            <a:r>
              <a:rPr lang="en-GB" sz="1350">
                <a:solidFill>
                  <a:schemeClr val="bg1"/>
                </a:solidFill>
                <a:latin typeface="Roboto" panose="020B0604020202020204" charset="0"/>
                <a:ea typeface="Roboto" panose="020B0604020202020204" charset="0"/>
              </a:rPr>
              <a:t>Acceleration in innovation</a:t>
            </a:r>
            <a:endParaRPr lang="en-GB" sz="1350" dirty="0">
              <a:solidFill>
                <a:schemeClr val="bg1"/>
              </a:solidFill>
              <a:latin typeface="Roboto" panose="020B0604020202020204" charset="0"/>
              <a:ea typeface="Roboto" panose="020B0604020202020204" charset="0"/>
            </a:endParaRPr>
          </a:p>
        </p:txBody>
      </p:sp>
      <p:pic>
        <p:nvPicPr>
          <p:cNvPr id="6" name="Picture 5">
            <a:extLst>
              <a:ext uri="{FF2B5EF4-FFF2-40B4-BE49-F238E27FC236}">
                <a16:creationId xmlns:a16="http://schemas.microsoft.com/office/drawing/2014/main" id="{97CD406B-66C7-45E0-B98B-64011FD6493A}"/>
              </a:ext>
            </a:extLst>
          </p:cNvPr>
          <p:cNvPicPr>
            <a:picLocks noChangeAspect="1"/>
          </p:cNvPicPr>
          <p:nvPr/>
        </p:nvPicPr>
        <p:blipFill rotWithShape="1">
          <a:blip r:embed="rId3">
            <a:lum bright="70000" contrast="-70000"/>
          </a:blip>
          <a:srcRect b="17475"/>
          <a:stretch/>
        </p:blipFill>
        <p:spPr>
          <a:xfrm>
            <a:off x="2864002" y="2955820"/>
            <a:ext cx="785628" cy="648337"/>
          </a:xfrm>
          <a:prstGeom prst="rect">
            <a:avLst/>
          </a:prstGeom>
        </p:spPr>
      </p:pic>
      <p:pic>
        <p:nvPicPr>
          <p:cNvPr id="7" name="Picture 6">
            <a:extLst>
              <a:ext uri="{FF2B5EF4-FFF2-40B4-BE49-F238E27FC236}">
                <a16:creationId xmlns:a16="http://schemas.microsoft.com/office/drawing/2014/main" id="{587AE86A-F284-4CC9-9263-02D1A9DCCF6F}"/>
              </a:ext>
            </a:extLst>
          </p:cNvPr>
          <p:cNvPicPr>
            <a:picLocks noChangeAspect="1"/>
          </p:cNvPicPr>
          <p:nvPr/>
        </p:nvPicPr>
        <p:blipFill rotWithShape="1">
          <a:blip r:embed="rId4">
            <a:lum bright="70000" contrast="-70000"/>
          </a:blip>
          <a:srcRect b="17127"/>
          <a:stretch/>
        </p:blipFill>
        <p:spPr>
          <a:xfrm>
            <a:off x="4906612" y="3003860"/>
            <a:ext cx="666384" cy="552257"/>
          </a:xfrm>
          <a:prstGeom prst="rect">
            <a:avLst/>
          </a:prstGeom>
        </p:spPr>
      </p:pic>
      <p:pic>
        <p:nvPicPr>
          <p:cNvPr id="8" name="Picture 7">
            <a:extLst>
              <a:ext uri="{FF2B5EF4-FFF2-40B4-BE49-F238E27FC236}">
                <a16:creationId xmlns:a16="http://schemas.microsoft.com/office/drawing/2014/main" id="{DFAB1B5D-A1C4-4893-BA90-86C9C36A48E4}"/>
              </a:ext>
            </a:extLst>
          </p:cNvPr>
          <p:cNvPicPr>
            <a:picLocks noChangeAspect="1"/>
          </p:cNvPicPr>
          <p:nvPr/>
        </p:nvPicPr>
        <p:blipFill rotWithShape="1">
          <a:blip r:embed="rId5">
            <a:lum bright="70000" contrast="-70000"/>
          </a:blip>
          <a:srcRect b="21687"/>
          <a:stretch/>
        </p:blipFill>
        <p:spPr>
          <a:xfrm>
            <a:off x="838102" y="2907780"/>
            <a:ext cx="923192" cy="722979"/>
          </a:xfrm>
          <a:prstGeom prst="rect">
            <a:avLst/>
          </a:prstGeom>
        </p:spPr>
      </p:pic>
      <p:pic>
        <p:nvPicPr>
          <p:cNvPr id="9" name="Picture 8">
            <a:extLst>
              <a:ext uri="{FF2B5EF4-FFF2-40B4-BE49-F238E27FC236}">
                <a16:creationId xmlns:a16="http://schemas.microsoft.com/office/drawing/2014/main" id="{3513B77C-35EF-4765-9CC4-49F0B95C9972}"/>
              </a:ext>
            </a:extLst>
          </p:cNvPr>
          <p:cNvPicPr>
            <a:picLocks noChangeAspect="1"/>
          </p:cNvPicPr>
          <p:nvPr/>
        </p:nvPicPr>
        <p:blipFill rotWithShape="1">
          <a:blip r:embed="rId6">
            <a:lum bright="70000" contrast="-70000"/>
          </a:blip>
          <a:srcRect b="14989"/>
          <a:stretch/>
        </p:blipFill>
        <p:spPr>
          <a:xfrm>
            <a:off x="964216" y="1376627"/>
            <a:ext cx="670962" cy="570390"/>
          </a:xfrm>
          <a:prstGeom prst="rect">
            <a:avLst/>
          </a:prstGeom>
        </p:spPr>
      </p:pic>
      <p:pic>
        <p:nvPicPr>
          <p:cNvPr id="10" name="Picture 9">
            <a:extLst>
              <a:ext uri="{FF2B5EF4-FFF2-40B4-BE49-F238E27FC236}">
                <a16:creationId xmlns:a16="http://schemas.microsoft.com/office/drawing/2014/main" id="{5F2883B8-E647-4F24-B6C7-79CEF7D54BE8}"/>
              </a:ext>
            </a:extLst>
          </p:cNvPr>
          <p:cNvPicPr>
            <a:picLocks noChangeAspect="1"/>
          </p:cNvPicPr>
          <p:nvPr/>
        </p:nvPicPr>
        <p:blipFill rotWithShape="1">
          <a:blip r:embed="rId7">
            <a:lum bright="70000" contrast="-70000"/>
          </a:blip>
          <a:srcRect b="24124"/>
          <a:stretch/>
        </p:blipFill>
        <p:spPr>
          <a:xfrm>
            <a:off x="2849583" y="1376626"/>
            <a:ext cx="800048" cy="607042"/>
          </a:xfrm>
          <a:prstGeom prst="rect">
            <a:avLst/>
          </a:prstGeom>
        </p:spPr>
      </p:pic>
      <p:sp>
        <p:nvSpPr>
          <p:cNvPr id="11" name="Content Placeholder 2">
            <a:extLst>
              <a:ext uri="{FF2B5EF4-FFF2-40B4-BE49-F238E27FC236}">
                <a16:creationId xmlns:a16="http://schemas.microsoft.com/office/drawing/2014/main" id="{F16F533D-DD98-4E33-B6B0-E787742E2FD2}"/>
              </a:ext>
            </a:extLst>
          </p:cNvPr>
          <p:cNvSpPr txBox="1">
            <a:spLocks/>
          </p:cNvSpPr>
          <p:nvPr/>
        </p:nvSpPr>
        <p:spPr>
          <a:xfrm>
            <a:off x="600794" y="1974968"/>
            <a:ext cx="1498172" cy="344700"/>
          </a:xfrm>
          <a:prstGeom prst="rect">
            <a:avLst/>
          </a:prstGeom>
        </p:spPr>
        <p:txBody>
          <a:bodyPr vert="horz" lIns="51435" tIns="25718" rIns="51435" bIns="25718" rtlCol="0">
            <a:noAutofit/>
          </a:bodyPr>
          <a:lstStyle>
            <a:lvl1pPr marL="406400" indent="-406400" algn="l" defTabSz="914400" rtl="0" eaLnBrk="1" latinLnBrk="0" hangingPunct="1">
              <a:lnSpc>
                <a:spcPct val="90000"/>
              </a:lnSpc>
              <a:spcBef>
                <a:spcPts val="1000"/>
              </a:spcBef>
              <a:buClr>
                <a:srgbClr val="F29100"/>
              </a:buClr>
              <a:buFont typeface="Wingdings" pitchFamily="2" charset="2"/>
              <a:buChar char="§"/>
              <a:tabLst/>
              <a:defRPr sz="2400" kern="1200">
                <a:solidFill>
                  <a:schemeClr val="tx1"/>
                </a:solidFill>
                <a:latin typeface="+mn-lt"/>
                <a:ea typeface="+mn-ea"/>
                <a:cs typeface="+mn-cs"/>
              </a:defRPr>
            </a:lvl1pPr>
            <a:lvl2pPr marL="720725" indent="-304800" algn="l" defTabSz="914400" rtl="0" eaLnBrk="1" latinLnBrk="0" hangingPunct="1">
              <a:lnSpc>
                <a:spcPct val="90000"/>
              </a:lnSpc>
              <a:spcBef>
                <a:spcPts val="500"/>
              </a:spcBef>
              <a:buClr>
                <a:srgbClr val="F19101"/>
              </a:buClr>
              <a:buSzPct val="80000"/>
              <a:buFont typeface="Courier New" panose="02070309020205020404" pitchFamily="49" charset="0"/>
              <a:buChar char="o"/>
              <a:tabLst/>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spcAft>
                <a:spcPts val="1350"/>
              </a:spcAft>
              <a:buNone/>
            </a:pPr>
            <a:r>
              <a:rPr lang="en-GB" sz="1350" dirty="0">
                <a:solidFill>
                  <a:schemeClr val="bg1"/>
                </a:solidFill>
                <a:latin typeface="Roboto" panose="020B0604020202020204" charset="0"/>
                <a:ea typeface="Roboto" panose="020B0604020202020204" charset="0"/>
              </a:rPr>
              <a:t>Cross organisational trust and goodwill</a:t>
            </a:r>
          </a:p>
        </p:txBody>
      </p:sp>
      <p:sp>
        <p:nvSpPr>
          <p:cNvPr id="12" name="Content Placeholder 2">
            <a:extLst>
              <a:ext uri="{FF2B5EF4-FFF2-40B4-BE49-F238E27FC236}">
                <a16:creationId xmlns:a16="http://schemas.microsoft.com/office/drawing/2014/main" id="{2ED31D79-B081-420D-8F5B-214249D4EA6F}"/>
              </a:ext>
            </a:extLst>
          </p:cNvPr>
          <p:cNvSpPr txBox="1">
            <a:spLocks/>
          </p:cNvSpPr>
          <p:nvPr/>
        </p:nvSpPr>
        <p:spPr>
          <a:xfrm>
            <a:off x="517961" y="3617119"/>
            <a:ext cx="1563473" cy="309932"/>
          </a:xfrm>
          <a:prstGeom prst="rect">
            <a:avLst/>
          </a:prstGeom>
        </p:spPr>
        <p:txBody>
          <a:bodyPr vert="horz" lIns="51435" tIns="25718" rIns="51435" bIns="25718" rtlCol="0">
            <a:noAutofit/>
          </a:bodyPr>
          <a:lstStyle>
            <a:lvl1pPr marL="406400" indent="-406400" algn="l" defTabSz="914400" rtl="0" eaLnBrk="1" latinLnBrk="0" hangingPunct="1">
              <a:lnSpc>
                <a:spcPct val="90000"/>
              </a:lnSpc>
              <a:spcBef>
                <a:spcPts val="1000"/>
              </a:spcBef>
              <a:buClr>
                <a:srgbClr val="F29100"/>
              </a:buClr>
              <a:buFont typeface="Wingdings" pitchFamily="2" charset="2"/>
              <a:buChar char="§"/>
              <a:tabLst/>
              <a:defRPr sz="2400" kern="1200">
                <a:solidFill>
                  <a:schemeClr val="tx1"/>
                </a:solidFill>
                <a:latin typeface="+mn-lt"/>
                <a:ea typeface="+mn-ea"/>
                <a:cs typeface="+mn-cs"/>
              </a:defRPr>
            </a:lvl1pPr>
            <a:lvl2pPr marL="720725" indent="-304800" algn="l" defTabSz="914400" rtl="0" eaLnBrk="1" latinLnBrk="0" hangingPunct="1">
              <a:lnSpc>
                <a:spcPct val="90000"/>
              </a:lnSpc>
              <a:spcBef>
                <a:spcPts val="500"/>
              </a:spcBef>
              <a:buClr>
                <a:srgbClr val="F19101"/>
              </a:buClr>
              <a:buSzPct val="80000"/>
              <a:buFont typeface="Courier New" panose="02070309020205020404" pitchFamily="49" charset="0"/>
              <a:buChar char="o"/>
              <a:tabLst/>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spcAft>
                <a:spcPts val="1350"/>
              </a:spcAft>
              <a:buNone/>
            </a:pPr>
            <a:r>
              <a:rPr lang="en-GB" sz="1350" dirty="0">
                <a:solidFill>
                  <a:schemeClr val="bg1"/>
                </a:solidFill>
                <a:latin typeface="Roboto" panose="020B0604020202020204" charset="0"/>
                <a:ea typeface="Roboto" panose="020B0604020202020204" charset="0"/>
              </a:rPr>
              <a:t>Reduction in cloud waste = lower costs</a:t>
            </a:r>
          </a:p>
        </p:txBody>
      </p:sp>
      <p:sp>
        <p:nvSpPr>
          <p:cNvPr id="13" name="Content Placeholder 2">
            <a:extLst>
              <a:ext uri="{FF2B5EF4-FFF2-40B4-BE49-F238E27FC236}">
                <a16:creationId xmlns:a16="http://schemas.microsoft.com/office/drawing/2014/main" id="{F881C4CA-DBF3-49A5-BE7B-BCF4446D7B9A}"/>
              </a:ext>
            </a:extLst>
          </p:cNvPr>
          <p:cNvSpPr txBox="1">
            <a:spLocks/>
          </p:cNvSpPr>
          <p:nvPr/>
        </p:nvSpPr>
        <p:spPr>
          <a:xfrm>
            <a:off x="4319311" y="1983516"/>
            <a:ext cx="1914982" cy="352785"/>
          </a:xfrm>
          <a:prstGeom prst="rect">
            <a:avLst/>
          </a:prstGeom>
        </p:spPr>
        <p:txBody>
          <a:bodyPr vert="horz" lIns="51435" tIns="25718" rIns="51435" bIns="25718" rtlCol="0">
            <a:noAutofit/>
          </a:bodyPr>
          <a:lstStyle>
            <a:lvl1pPr marL="406400" indent="-406400" algn="l" defTabSz="914400" rtl="0" eaLnBrk="1" latinLnBrk="0" hangingPunct="1">
              <a:lnSpc>
                <a:spcPct val="90000"/>
              </a:lnSpc>
              <a:spcBef>
                <a:spcPts val="1000"/>
              </a:spcBef>
              <a:buClr>
                <a:srgbClr val="F29100"/>
              </a:buClr>
              <a:buFont typeface="Wingdings" pitchFamily="2" charset="2"/>
              <a:buChar char="§"/>
              <a:tabLst/>
              <a:defRPr sz="2400" kern="1200">
                <a:solidFill>
                  <a:schemeClr val="tx1"/>
                </a:solidFill>
                <a:latin typeface="+mn-lt"/>
                <a:ea typeface="+mn-ea"/>
                <a:cs typeface="+mn-cs"/>
              </a:defRPr>
            </a:lvl1pPr>
            <a:lvl2pPr marL="720725" indent="-304800" algn="l" defTabSz="914400" rtl="0" eaLnBrk="1" latinLnBrk="0" hangingPunct="1">
              <a:lnSpc>
                <a:spcPct val="90000"/>
              </a:lnSpc>
              <a:spcBef>
                <a:spcPts val="500"/>
              </a:spcBef>
              <a:buClr>
                <a:srgbClr val="F19101"/>
              </a:buClr>
              <a:buSzPct val="80000"/>
              <a:buFont typeface="Courier New" panose="02070309020205020404" pitchFamily="49" charset="0"/>
              <a:buChar char="o"/>
              <a:tabLst/>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spcAft>
                <a:spcPts val="1350"/>
              </a:spcAft>
              <a:buNone/>
            </a:pPr>
            <a:r>
              <a:rPr lang="en-GB" sz="1350" dirty="0">
                <a:solidFill>
                  <a:schemeClr val="bg1"/>
                </a:solidFill>
                <a:latin typeface="Roboto" panose="020B0604020202020204" charset="0"/>
                <a:ea typeface="Roboto" panose="020B0604020202020204" charset="0"/>
              </a:rPr>
              <a:t>Accountability and auditability</a:t>
            </a:r>
          </a:p>
        </p:txBody>
      </p:sp>
      <p:sp>
        <p:nvSpPr>
          <p:cNvPr id="14" name="Content Placeholder 2">
            <a:extLst>
              <a:ext uri="{FF2B5EF4-FFF2-40B4-BE49-F238E27FC236}">
                <a16:creationId xmlns:a16="http://schemas.microsoft.com/office/drawing/2014/main" id="{8A609017-4AC0-4A86-ADCB-BB8184138218}"/>
              </a:ext>
            </a:extLst>
          </p:cNvPr>
          <p:cNvSpPr txBox="1">
            <a:spLocks/>
          </p:cNvSpPr>
          <p:nvPr/>
        </p:nvSpPr>
        <p:spPr>
          <a:xfrm>
            <a:off x="2540632" y="1983516"/>
            <a:ext cx="1455309" cy="352785"/>
          </a:xfrm>
          <a:prstGeom prst="rect">
            <a:avLst/>
          </a:prstGeom>
        </p:spPr>
        <p:txBody>
          <a:bodyPr vert="horz" lIns="51435" tIns="25718" rIns="51435" bIns="25718" rtlCol="0">
            <a:noAutofit/>
          </a:bodyPr>
          <a:lstStyle>
            <a:lvl1pPr marL="406400" indent="-406400" algn="l" defTabSz="914400" rtl="0" eaLnBrk="1" latinLnBrk="0" hangingPunct="1">
              <a:lnSpc>
                <a:spcPct val="90000"/>
              </a:lnSpc>
              <a:spcBef>
                <a:spcPts val="1000"/>
              </a:spcBef>
              <a:buClr>
                <a:srgbClr val="F29100"/>
              </a:buClr>
              <a:buFont typeface="Wingdings" pitchFamily="2" charset="2"/>
              <a:buChar char="§"/>
              <a:tabLst/>
              <a:defRPr sz="2400" kern="1200">
                <a:solidFill>
                  <a:schemeClr val="tx1"/>
                </a:solidFill>
                <a:latin typeface="+mn-lt"/>
                <a:ea typeface="+mn-ea"/>
                <a:cs typeface="+mn-cs"/>
              </a:defRPr>
            </a:lvl1pPr>
            <a:lvl2pPr marL="720725" indent="-304800" algn="l" defTabSz="914400" rtl="0" eaLnBrk="1" latinLnBrk="0" hangingPunct="1">
              <a:lnSpc>
                <a:spcPct val="90000"/>
              </a:lnSpc>
              <a:spcBef>
                <a:spcPts val="500"/>
              </a:spcBef>
              <a:buClr>
                <a:srgbClr val="F19101"/>
              </a:buClr>
              <a:buSzPct val="80000"/>
              <a:buFont typeface="Courier New" panose="02070309020205020404" pitchFamily="49" charset="0"/>
              <a:buChar char="o"/>
              <a:tabLst/>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spcAft>
                <a:spcPts val="1350"/>
              </a:spcAft>
              <a:buNone/>
            </a:pPr>
            <a:r>
              <a:rPr lang="en-GB" sz="1350" dirty="0">
                <a:solidFill>
                  <a:schemeClr val="bg1"/>
                </a:solidFill>
                <a:latin typeface="Roboto" panose="020B0604020202020204" charset="0"/>
                <a:ea typeface="Roboto" panose="020B0604020202020204" charset="0"/>
              </a:rPr>
              <a:t>Breaking down of departmental silos</a:t>
            </a:r>
          </a:p>
        </p:txBody>
      </p:sp>
      <p:sp>
        <p:nvSpPr>
          <p:cNvPr id="15" name="Content Placeholder 2">
            <a:extLst>
              <a:ext uri="{FF2B5EF4-FFF2-40B4-BE49-F238E27FC236}">
                <a16:creationId xmlns:a16="http://schemas.microsoft.com/office/drawing/2014/main" id="{0937702D-02AA-405F-B531-1EB36ED1775C}"/>
              </a:ext>
            </a:extLst>
          </p:cNvPr>
          <p:cNvSpPr txBox="1">
            <a:spLocks/>
          </p:cNvSpPr>
          <p:nvPr/>
        </p:nvSpPr>
        <p:spPr>
          <a:xfrm>
            <a:off x="4433151" y="3617119"/>
            <a:ext cx="1687302" cy="309932"/>
          </a:xfrm>
          <a:prstGeom prst="rect">
            <a:avLst/>
          </a:prstGeom>
        </p:spPr>
        <p:txBody>
          <a:bodyPr vert="horz" lIns="51435" tIns="25718" rIns="51435" bIns="25718" rtlCol="0">
            <a:noAutofit/>
          </a:bodyPr>
          <a:lstStyle>
            <a:lvl1pPr marL="406400" indent="-406400" algn="l" defTabSz="914400" rtl="0" eaLnBrk="1" latinLnBrk="0" hangingPunct="1">
              <a:lnSpc>
                <a:spcPct val="90000"/>
              </a:lnSpc>
              <a:spcBef>
                <a:spcPts val="1000"/>
              </a:spcBef>
              <a:buClr>
                <a:srgbClr val="F29100"/>
              </a:buClr>
              <a:buFont typeface="Wingdings" pitchFamily="2" charset="2"/>
              <a:buChar char="§"/>
              <a:tabLst/>
              <a:defRPr sz="2400" kern="1200">
                <a:solidFill>
                  <a:schemeClr val="tx1"/>
                </a:solidFill>
                <a:latin typeface="+mn-lt"/>
                <a:ea typeface="+mn-ea"/>
                <a:cs typeface="+mn-cs"/>
              </a:defRPr>
            </a:lvl1pPr>
            <a:lvl2pPr marL="720725" indent="-304800" algn="l" defTabSz="914400" rtl="0" eaLnBrk="1" latinLnBrk="0" hangingPunct="1">
              <a:lnSpc>
                <a:spcPct val="90000"/>
              </a:lnSpc>
              <a:spcBef>
                <a:spcPts val="500"/>
              </a:spcBef>
              <a:buClr>
                <a:srgbClr val="F19101"/>
              </a:buClr>
              <a:buSzPct val="80000"/>
              <a:buFont typeface="Courier New" panose="02070309020205020404" pitchFamily="49" charset="0"/>
              <a:buChar char="o"/>
              <a:tabLst/>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spcAft>
                <a:spcPts val="1350"/>
              </a:spcAft>
              <a:buNone/>
            </a:pPr>
            <a:r>
              <a:rPr lang="en-GB" sz="1350" dirty="0">
                <a:solidFill>
                  <a:schemeClr val="bg1"/>
                </a:solidFill>
                <a:latin typeface="Roboto" panose="020B0604020202020204" charset="0"/>
                <a:ea typeface="Roboto" panose="020B0604020202020204" charset="0"/>
              </a:rPr>
              <a:t>Fewer panic attacks when cloud bills arrive</a:t>
            </a:r>
          </a:p>
        </p:txBody>
      </p:sp>
      <p:pic>
        <p:nvPicPr>
          <p:cNvPr id="16" name="Picture 15">
            <a:extLst>
              <a:ext uri="{FF2B5EF4-FFF2-40B4-BE49-F238E27FC236}">
                <a16:creationId xmlns:a16="http://schemas.microsoft.com/office/drawing/2014/main" id="{E4360546-96F8-49EB-B0A8-9E430676DA67}"/>
              </a:ext>
            </a:extLst>
          </p:cNvPr>
          <p:cNvPicPr>
            <a:picLocks noChangeAspect="1"/>
          </p:cNvPicPr>
          <p:nvPr/>
        </p:nvPicPr>
        <p:blipFill rotWithShape="1">
          <a:blip r:embed="rId8">
            <a:lum bright="70000" contrast="-70000"/>
          </a:blip>
          <a:srcRect b="19716"/>
          <a:stretch/>
        </p:blipFill>
        <p:spPr>
          <a:xfrm>
            <a:off x="4906612" y="1412017"/>
            <a:ext cx="666384" cy="535000"/>
          </a:xfrm>
          <a:prstGeom prst="rect">
            <a:avLst/>
          </a:prstGeom>
        </p:spPr>
      </p:pic>
    </p:spTree>
    <p:extLst>
      <p:ext uri="{BB962C8B-B14F-4D97-AF65-F5344CB8AC3E}">
        <p14:creationId xmlns:p14="http://schemas.microsoft.com/office/powerpoint/2010/main" val="1644963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7AB6C"/>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E48D51F-9453-4566-A8EA-CEF9C9C9C3C4}"/>
              </a:ext>
            </a:extLst>
          </p:cNvPr>
          <p:cNvSpPr>
            <a:spLocks noGrp="1"/>
          </p:cNvSpPr>
          <p:nvPr>
            <p:ph type="title"/>
          </p:nvPr>
        </p:nvSpPr>
        <p:spPr>
          <a:xfrm>
            <a:off x="471488" y="273845"/>
            <a:ext cx="5915025" cy="994172"/>
          </a:xfrm>
        </p:spPr>
        <p:txBody>
          <a:bodyPr/>
          <a:lstStyle/>
          <a:p>
            <a:r>
              <a:rPr lang="en-US" dirty="0">
                <a:solidFill>
                  <a:schemeClr val="bg1"/>
                </a:solidFill>
                <a:latin typeface="Roboto" panose="020B0604020202020204" charset="0"/>
                <a:ea typeface="Roboto" panose="020B0604020202020204" charset="0"/>
              </a:rPr>
              <a:t>Next Steps</a:t>
            </a:r>
          </a:p>
        </p:txBody>
      </p:sp>
      <p:sp>
        <p:nvSpPr>
          <p:cNvPr id="10" name="Content Placeholder 2">
            <a:extLst>
              <a:ext uri="{FF2B5EF4-FFF2-40B4-BE49-F238E27FC236}">
                <a16:creationId xmlns:a16="http://schemas.microsoft.com/office/drawing/2014/main" id="{7BAE5DF8-8957-C940-A6EB-A4640A260538}"/>
              </a:ext>
            </a:extLst>
          </p:cNvPr>
          <p:cNvSpPr>
            <a:spLocks noGrp="1"/>
          </p:cNvSpPr>
          <p:nvPr>
            <p:ph idx="1"/>
          </p:nvPr>
        </p:nvSpPr>
        <p:spPr>
          <a:xfrm>
            <a:off x="238974" y="1510649"/>
            <a:ext cx="5915025" cy="2447628"/>
          </a:xfrm>
        </p:spPr>
        <p:txBody>
          <a:bodyPr>
            <a:noAutofit/>
          </a:bodyPr>
          <a:lstStyle/>
          <a:p>
            <a:pPr marL="0" indent="0">
              <a:lnSpc>
                <a:spcPct val="100000"/>
              </a:lnSpc>
              <a:spcAft>
                <a:spcPts val="1350"/>
              </a:spcAft>
              <a:buNone/>
            </a:pPr>
            <a:r>
              <a:rPr lang="en-GB" sz="1463" dirty="0">
                <a:solidFill>
                  <a:schemeClr val="bg1"/>
                </a:solidFill>
                <a:latin typeface="Roboto" panose="020B0604020202020204" charset="0"/>
                <a:ea typeface="Roboto" panose="020B0604020202020204" charset="0"/>
              </a:rPr>
              <a:t>In order to see if FinOps is right for this organization (surprise, it is!):</a:t>
            </a:r>
          </a:p>
          <a:p>
            <a:pPr>
              <a:lnSpc>
                <a:spcPct val="100000"/>
              </a:lnSpc>
              <a:spcAft>
                <a:spcPts val="1350"/>
              </a:spcAft>
              <a:buClr>
                <a:schemeClr val="bg1"/>
              </a:buClr>
            </a:pPr>
            <a:r>
              <a:rPr lang="en-US" sz="1463" dirty="0">
                <a:solidFill>
                  <a:schemeClr val="bg1"/>
                </a:solidFill>
                <a:latin typeface="Roboto" panose="020B0604020202020204" charset="0"/>
                <a:ea typeface="Roboto" panose="020B0604020202020204" charset="0"/>
              </a:rPr>
              <a:t>Establish virtual teams and processes to instantiate the 3-phase approach</a:t>
            </a:r>
          </a:p>
          <a:p>
            <a:pPr>
              <a:lnSpc>
                <a:spcPct val="100000"/>
              </a:lnSpc>
              <a:spcAft>
                <a:spcPts val="1350"/>
              </a:spcAft>
              <a:buClr>
                <a:schemeClr val="bg1"/>
              </a:buClr>
            </a:pPr>
            <a:r>
              <a:rPr lang="en-US" sz="1463" dirty="0">
                <a:solidFill>
                  <a:schemeClr val="bg1"/>
                </a:solidFill>
                <a:latin typeface="Roboto" panose="020B0604020202020204" charset="0"/>
                <a:ea typeface="Roboto" panose="020B0604020202020204" charset="0"/>
              </a:rPr>
              <a:t>Review cloud bill to establish level of potential savings </a:t>
            </a:r>
          </a:p>
          <a:p>
            <a:pPr>
              <a:lnSpc>
                <a:spcPct val="100000"/>
              </a:lnSpc>
              <a:spcAft>
                <a:spcPts val="1350"/>
              </a:spcAft>
              <a:buClr>
                <a:schemeClr val="bg1"/>
              </a:buClr>
            </a:pPr>
            <a:r>
              <a:rPr lang="en-US" sz="1463" dirty="0">
                <a:solidFill>
                  <a:schemeClr val="bg1"/>
                </a:solidFill>
                <a:latin typeface="Roboto" panose="020B0604020202020204" charset="0"/>
                <a:ea typeface="Roboto" panose="020B0604020202020204" charset="0"/>
              </a:rPr>
              <a:t>Begin a pilot of a few apps or product delivery teams to evaluate and execute FinOps Principles</a:t>
            </a:r>
          </a:p>
          <a:p>
            <a:pPr marL="0" indent="0">
              <a:lnSpc>
                <a:spcPct val="100000"/>
              </a:lnSpc>
              <a:spcAft>
                <a:spcPts val="1350"/>
              </a:spcAft>
              <a:buNone/>
            </a:pPr>
            <a:endParaRPr lang="en-GB" sz="1238" dirty="0">
              <a:solidFill>
                <a:schemeClr val="bg1"/>
              </a:solidFill>
              <a:latin typeface="Roboto" panose="020B0604020202020204" charset="0"/>
              <a:ea typeface="Roboto" panose="020B0604020202020204" charset="0"/>
            </a:endParaRPr>
          </a:p>
        </p:txBody>
      </p:sp>
      <p:sp>
        <p:nvSpPr>
          <p:cNvPr id="4" name="Title 2">
            <a:extLst>
              <a:ext uri="{FF2B5EF4-FFF2-40B4-BE49-F238E27FC236}">
                <a16:creationId xmlns:a16="http://schemas.microsoft.com/office/drawing/2014/main" id="{CF22427F-E46D-403A-9844-090B1FBE3187}"/>
              </a:ext>
            </a:extLst>
          </p:cNvPr>
          <p:cNvSpPr txBox="1">
            <a:spLocks/>
          </p:cNvSpPr>
          <p:nvPr/>
        </p:nvSpPr>
        <p:spPr>
          <a:xfrm>
            <a:off x="471488" y="273845"/>
            <a:ext cx="5915025" cy="994172"/>
          </a:xfrm>
          <a:prstGeom prst="rect">
            <a:avLst/>
          </a:prstGeom>
        </p:spPr>
        <p:txBody>
          <a:bodyPr vert="horz" lIns="68580" tIns="34290" rIns="68580" bIns="3429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en-US" sz="2475" dirty="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880205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7AB6C"/>
        </a:solidFill>
        <a:effectLst/>
      </p:bgPr>
    </p:bg>
    <p:spTree>
      <p:nvGrpSpPr>
        <p:cNvPr id="1" name="Shape 90"/>
        <p:cNvGrpSpPr/>
        <p:nvPr/>
      </p:nvGrpSpPr>
      <p:grpSpPr>
        <a:xfrm>
          <a:off x="0" y="0"/>
          <a:ext cx="0" cy="0"/>
          <a:chOff x="0" y="0"/>
          <a:chExt cx="0" cy="0"/>
        </a:xfrm>
      </p:grpSpPr>
      <p:sp>
        <p:nvSpPr>
          <p:cNvPr id="91" name="Google Shape;91;p21"/>
          <p:cNvSpPr txBox="1">
            <a:spLocks noGrp="1"/>
          </p:cNvSpPr>
          <p:nvPr>
            <p:ph type="ctrTitle"/>
          </p:nvPr>
        </p:nvSpPr>
        <p:spPr>
          <a:xfrm>
            <a:off x="233781" y="1201369"/>
            <a:ext cx="6390450" cy="1108006"/>
          </a:xfrm>
          <a:prstGeom prst="rect">
            <a:avLst/>
          </a:prstGeom>
        </p:spPr>
        <p:txBody>
          <a:bodyPr spcFirstLastPara="1" wrap="square" lIns="68569" tIns="68569" rIns="68569" bIns="68569" anchor="b" anchorCtr="0">
            <a:noAutofit/>
          </a:bodyPr>
          <a:lstStyle/>
          <a:p>
            <a:r>
              <a:rPr lang="en-US" dirty="0">
                <a:solidFill>
                  <a:schemeClr val="lt1"/>
                </a:solidFill>
                <a:latin typeface="Roboto" panose="020B0604020202020204" charset="0"/>
                <a:ea typeface="Roboto" panose="020B0604020202020204" charset="0"/>
              </a:rPr>
              <a:t>FinOps at our Organization</a:t>
            </a:r>
            <a:endParaRPr dirty="0">
              <a:solidFill>
                <a:schemeClr val="lt1"/>
              </a:solidFill>
              <a:latin typeface="Roboto" panose="020B0604020202020204" charset="0"/>
              <a:ea typeface="Roboto" panose="020B0604020202020204" charset="0"/>
            </a:endParaRPr>
          </a:p>
        </p:txBody>
      </p:sp>
      <p:sp>
        <p:nvSpPr>
          <p:cNvPr id="3" name="Subtitle 2">
            <a:extLst>
              <a:ext uri="{FF2B5EF4-FFF2-40B4-BE49-F238E27FC236}">
                <a16:creationId xmlns:a16="http://schemas.microsoft.com/office/drawing/2014/main" id="{F7BE8589-0DD3-4A77-89CA-B0C4CA1583C1}"/>
              </a:ext>
            </a:extLst>
          </p:cNvPr>
          <p:cNvSpPr>
            <a:spLocks noGrp="1"/>
          </p:cNvSpPr>
          <p:nvPr>
            <p:ph type="subTitle" idx="1"/>
          </p:nvPr>
        </p:nvSpPr>
        <p:spPr>
          <a:xfrm>
            <a:off x="343842" y="2298701"/>
            <a:ext cx="6390450" cy="792600"/>
          </a:xfrm>
        </p:spPr>
        <p:txBody>
          <a:bodyPr/>
          <a:lstStyle/>
          <a:p>
            <a:pPr algn="l"/>
            <a:r>
              <a:rPr lang="en-US" dirty="0">
                <a:solidFill>
                  <a:schemeClr val="bg1"/>
                </a:solidFill>
                <a:latin typeface="Roboto" panose="020B0604020202020204" charset="0"/>
                <a:ea typeface="Roboto" panose="020B0604020202020204" charset="0"/>
              </a:rPr>
              <a:t>Introducing FinOps to key decision makers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2"/>
          <p:cNvSpPr txBox="1">
            <a:spLocks noGrp="1"/>
          </p:cNvSpPr>
          <p:nvPr>
            <p:ph type="title" idx="4294967295"/>
          </p:nvPr>
        </p:nvSpPr>
        <p:spPr>
          <a:xfrm>
            <a:off x="233775" y="2256075"/>
            <a:ext cx="6390450" cy="631350"/>
          </a:xfrm>
          <a:prstGeom prst="rect">
            <a:avLst/>
          </a:prstGeom>
        </p:spPr>
        <p:txBody>
          <a:bodyPr spcFirstLastPara="1" wrap="square" lIns="68569" tIns="68569" rIns="68569" bIns="68569" anchor="t" anchorCtr="0">
            <a:noAutofit/>
          </a:bodyPr>
          <a:lstStyle/>
          <a:p>
            <a:r>
              <a:rPr lang="en-US" dirty="0">
                <a:latin typeface="Roboto" panose="020B0604020202020204" charset="0"/>
                <a:ea typeface="Roboto" panose="020B0604020202020204" charset="0"/>
              </a:rPr>
              <a:t>The Current State of Cloud</a:t>
            </a:r>
            <a:endParaRPr dirty="0">
              <a:latin typeface="Roboto" panose="020B0604020202020204" charset="0"/>
              <a:ea typeface="Roboto" panose="020B0604020202020204" charset="0"/>
            </a:endParaRPr>
          </a:p>
        </p:txBody>
      </p:sp>
      <p:sp>
        <p:nvSpPr>
          <p:cNvPr id="425" name="Google Shape;425;p52"/>
          <p:cNvSpPr/>
          <p:nvPr/>
        </p:nvSpPr>
        <p:spPr>
          <a:xfrm rot="-1249757">
            <a:off x="1208261" y="3389569"/>
            <a:ext cx="6765578" cy="2639182"/>
          </a:xfrm>
          <a:prstGeom prst="flowChartManualInput">
            <a:avLst/>
          </a:prstGeom>
          <a:solidFill>
            <a:srgbClr val="47AB6C"/>
          </a:solidFill>
          <a:ln w="9525" cap="flat" cmpd="sng">
            <a:solidFill>
              <a:srgbClr val="B6D7A8"/>
            </a:solidFill>
            <a:prstDash val="solid"/>
            <a:round/>
            <a:headEnd type="none" w="sm" len="sm"/>
            <a:tailEnd type="none" w="sm" len="sm"/>
          </a:ln>
          <a:effectLst>
            <a:reflection endPos="30000" dist="38100" dir="5400000" fadeDir="5400012" sy="-100000" algn="bl" rotWithShape="0"/>
          </a:effectLst>
        </p:spPr>
        <p:txBody>
          <a:bodyPr spcFirstLastPara="1" wrap="square" lIns="68569" tIns="68569" rIns="68569" bIns="68569" anchor="ctr" anchorCtr="0">
            <a:noAutofit/>
          </a:bodyPr>
          <a:lstStyle/>
          <a:p>
            <a:endParaRPr sz="1050">
              <a:solidFill>
                <a:srgbClr val="B6D7A8"/>
              </a:solidFill>
              <a:highlight>
                <a:srgbClr val="D9EAD3"/>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7AB6C"/>
        </a:solidFill>
        <a:effectLst/>
      </p:bgPr>
    </p:bg>
    <p:spTree>
      <p:nvGrpSpPr>
        <p:cNvPr id="1" name="Shape 101"/>
        <p:cNvGrpSpPr/>
        <p:nvPr/>
      </p:nvGrpSpPr>
      <p:grpSpPr>
        <a:xfrm>
          <a:off x="0" y="0"/>
          <a:ext cx="0" cy="0"/>
          <a:chOff x="0" y="0"/>
          <a:chExt cx="0" cy="0"/>
        </a:xfrm>
      </p:grpSpPr>
      <p:sp>
        <p:nvSpPr>
          <p:cNvPr id="102" name="Google Shape;102;p23"/>
          <p:cNvSpPr/>
          <p:nvPr/>
        </p:nvSpPr>
        <p:spPr>
          <a:xfrm rot="9420861">
            <a:off x="3302140" y="1526398"/>
            <a:ext cx="5822243" cy="4168217"/>
          </a:xfrm>
          <a:prstGeom prst="flowChartDocument">
            <a:avLst/>
          </a:prstGeom>
          <a:solidFill>
            <a:srgbClr val="FFFFFF">
              <a:alpha val="79230"/>
            </a:srgbClr>
          </a:solidFill>
          <a:ln>
            <a:noFill/>
          </a:ln>
        </p:spPr>
        <p:txBody>
          <a:bodyPr spcFirstLastPara="1" wrap="square" lIns="25706" tIns="25706" rIns="25706" bIns="25706" anchor="ctr" anchorCtr="0">
            <a:noAutofit/>
          </a:bodyPr>
          <a:lstStyle/>
          <a:p>
            <a:endParaRPr sz="1050">
              <a:latin typeface="Roboto" panose="020B0604020202020204" charset="0"/>
              <a:ea typeface="Roboto" panose="020B0604020202020204" charset="0"/>
            </a:endParaRPr>
          </a:p>
        </p:txBody>
      </p:sp>
      <p:sp>
        <p:nvSpPr>
          <p:cNvPr id="103" name="Google Shape;103;p23"/>
          <p:cNvSpPr txBox="1">
            <a:spLocks noGrp="1"/>
          </p:cNvSpPr>
          <p:nvPr>
            <p:ph type="title"/>
          </p:nvPr>
        </p:nvSpPr>
        <p:spPr>
          <a:xfrm>
            <a:off x="525381" y="1208089"/>
            <a:ext cx="2632359" cy="913090"/>
          </a:xfrm>
          <a:prstGeom prst="rect">
            <a:avLst/>
          </a:prstGeom>
        </p:spPr>
        <p:txBody>
          <a:bodyPr spcFirstLastPara="1" wrap="square" lIns="68569" tIns="68569" rIns="68569" bIns="68569" anchor="t" anchorCtr="0">
            <a:noAutofit/>
          </a:bodyPr>
          <a:lstStyle/>
          <a:p>
            <a:pPr algn="l"/>
            <a:r>
              <a:rPr lang="en" sz="2700" dirty="0">
                <a:latin typeface="Roboto" panose="020B0604020202020204" charset="0"/>
                <a:ea typeface="Roboto" panose="020B0604020202020204" charset="0"/>
              </a:rPr>
              <a:t>The Rise of the Cloud Economy</a:t>
            </a:r>
            <a:endParaRPr sz="2700" dirty="0">
              <a:latin typeface="Roboto" panose="020B0604020202020204" charset="0"/>
              <a:ea typeface="Roboto" panose="020B0604020202020204" charset="0"/>
            </a:endParaRPr>
          </a:p>
        </p:txBody>
      </p:sp>
      <p:grpSp>
        <p:nvGrpSpPr>
          <p:cNvPr id="104" name="Google Shape;104;p23"/>
          <p:cNvGrpSpPr/>
          <p:nvPr/>
        </p:nvGrpSpPr>
        <p:grpSpPr>
          <a:xfrm rot="10800000">
            <a:off x="4250710" y="1105820"/>
            <a:ext cx="1132263" cy="615769"/>
            <a:chOff x="19810588" y="5848469"/>
            <a:chExt cx="4465200" cy="2559306"/>
          </a:xfrm>
        </p:grpSpPr>
        <p:sp>
          <p:nvSpPr>
            <p:cNvPr id="105" name="Google Shape;105;p23"/>
            <p:cNvSpPr/>
            <p:nvPr/>
          </p:nvSpPr>
          <p:spPr>
            <a:xfrm rot="10799945">
              <a:off x="21473502" y="5848477"/>
              <a:ext cx="1057025" cy="708908"/>
            </a:xfrm>
            <a:prstGeom prst="flowChartMerge">
              <a:avLst/>
            </a:prstGeom>
            <a:solidFill>
              <a:srgbClr val="FFFFFF"/>
            </a:solidFill>
            <a:ln>
              <a:noFill/>
            </a:ln>
          </p:spPr>
          <p:txBody>
            <a:bodyPr spcFirstLastPara="1" wrap="square" lIns="25706" tIns="25706" rIns="25706" bIns="25706" anchor="ctr" anchorCtr="0">
              <a:noAutofit/>
            </a:bodyPr>
            <a:lstStyle/>
            <a:p>
              <a:endParaRPr sz="1050">
                <a:latin typeface="Roboto" panose="020B0604020202020204" charset="0"/>
                <a:ea typeface="Roboto" panose="020B0604020202020204" charset="0"/>
              </a:endParaRPr>
            </a:p>
          </p:txBody>
        </p:sp>
        <p:sp>
          <p:nvSpPr>
            <p:cNvPr id="106" name="Google Shape;106;p23"/>
            <p:cNvSpPr/>
            <p:nvPr/>
          </p:nvSpPr>
          <p:spPr>
            <a:xfrm>
              <a:off x="19810588" y="6539975"/>
              <a:ext cx="4465200" cy="1867800"/>
            </a:xfrm>
            <a:prstGeom prst="roundRect">
              <a:avLst>
                <a:gd name="adj" fmla="val 16667"/>
              </a:avLst>
            </a:prstGeom>
            <a:solidFill>
              <a:srgbClr val="FFFFFF"/>
            </a:solidFill>
            <a:ln>
              <a:noFill/>
            </a:ln>
          </p:spPr>
          <p:txBody>
            <a:bodyPr spcFirstLastPara="1" wrap="square" lIns="25706" tIns="25706" rIns="25706" bIns="25706" anchor="ctr" anchorCtr="0">
              <a:noAutofit/>
            </a:bodyPr>
            <a:lstStyle/>
            <a:p>
              <a:endParaRPr sz="1050">
                <a:latin typeface="Roboto" panose="020B0604020202020204" charset="0"/>
                <a:ea typeface="Roboto" panose="020B0604020202020204" charset="0"/>
              </a:endParaRPr>
            </a:p>
          </p:txBody>
        </p:sp>
      </p:grpSp>
      <p:sp>
        <p:nvSpPr>
          <p:cNvPr id="107" name="Google Shape;107;p23"/>
          <p:cNvSpPr txBox="1"/>
          <p:nvPr/>
        </p:nvSpPr>
        <p:spPr>
          <a:xfrm>
            <a:off x="4207662" y="1190707"/>
            <a:ext cx="1193850" cy="406575"/>
          </a:xfrm>
          <a:prstGeom prst="rect">
            <a:avLst/>
          </a:prstGeom>
          <a:noFill/>
          <a:ln>
            <a:noFill/>
          </a:ln>
        </p:spPr>
        <p:txBody>
          <a:bodyPr spcFirstLastPara="1" wrap="square" lIns="25706" tIns="12863" rIns="25706" bIns="12863" anchor="t" anchorCtr="0">
            <a:noAutofit/>
          </a:bodyPr>
          <a:lstStyle/>
          <a:p>
            <a:pPr algn="ctr"/>
            <a:r>
              <a:rPr lang="en" sz="825" b="1" dirty="0">
                <a:solidFill>
                  <a:srgbClr val="3F3F3F"/>
                </a:solidFill>
                <a:latin typeface="Roboto" panose="020B0604020202020204" charset="0"/>
                <a:ea typeface="Roboto" panose="020B0604020202020204" charset="0"/>
                <a:cs typeface="PT Sans"/>
                <a:sym typeface="PT Sans"/>
              </a:rPr>
              <a:t>Cloud spending has reached a tipping point</a:t>
            </a:r>
            <a:endParaRPr sz="825" dirty="0">
              <a:solidFill>
                <a:srgbClr val="3F3F3F"/>
              </a:solidFill>
              <a:latin typeface="Roboto" panose="020B0604020202020204" charset="0"/>
              <a:ea typeface="Roboto" panose="020B0604020202020204" charset="0"/>
              <a:cs typeface="PT Sans"/>
              <a:sym typeface="PT Sans"/>
            </a:endParaRPr>
          </a:p>
        </p:txBody>
      </p:sp>
      <p:sp>
        <p:nvSpPr>
          <p:cNvPr id="108" name="Google Shape;108;p23"/>
          <p:cNvSpPr/>
          <p:nvPr/>
        </p:nvSpPr>
        <p:spPr>
          <a:xfrm>
            <a:off x="-1" y="3505165"/>
            <a:ext cx="6858001" cy="967275"/>
          </a:xfrm>
          <a:prstGeom prst="rect">
            <a:avLst/>
          </a:prstGeom>
          <a:solidFill>
            <a:srgbClr val="FFFFFF"/>
          </a:solidFill>
          <a:ln>
            <a:noFill/>
          </a:ln>
        </p:spPr>
        <p:txBody>
          <a:bodyPr spcFirstLastPara="1" wrap="square" lIns="25706" tIns="25706" rIns="25706" bIns="25706" anchor="ctr" anchorCtr="0">
            <a:noAutofit/>
          </a:bodyPr>
          <a:lstStyle/>
          <a:p>
            <a:endParaRPr sz="1050">
              <a:latin typeface="Roboto" panose="020B0604020202020204" charset="0"/>
              <a:ea typeface="Roboto" panose="020B0604020202020204" charset="0"/>
            </a:endParaRPr>
          </a:p>
        </p:txBody>
      </p:sp>
      <p:grpSp>
        <p:nvGrpSpPr>
          <p:cNvPr id="109" name="Google Shape;109;p23"/>
          <p:cNvGrpSpPr/>
          <p:nvPr/>
        </p:nvGrpSpPr>
        <p:grpSpPr>
          <a:xfrm>
            <a:off x="18449" y="3971058"/>
            <a:ext cx="1337457" cy="332741"/>
            <a:chOff x="-1226088" y="5420274"/>
            <a:chExt cx="2936400" cy="633883"/>
          </a:xfrm>
        </p:grpSpPr>
        <p:sp>
          <p:nvSpPr>
            <p:cNvPr id="110" name="Google Shape;110;p23"/>
            <p:cNvSpPr/>
            <p:nvPr/>
          </p:nvSpPr>
          <p:spPr>
            <a:xfrm>
              <a:off x="-1226088" y="5741257"/>
              <a:ext cx="2849400" cy="312900"/>
            </a:xfrm>
            <a:prstGeom prst="rect">
              <a:avLst/>
            </a:prstGeom>
            <a:noFill/>
            <a:ln>
              <a:noFill/>
            </a:ln>
          </p:spPr>
          <p:txBody>
            <a:bodyPr spcFirstLastPara="1" wrap="square" lIns="19275" tIns="9638" rIns="19275" bIns="9638" anchor="t" anchorCtr="0">
              <a:noAutofit/>
            </a:bodyPr>
            <a:lstStyle/>
            <a:p>
              <a:pPr algn="ctr">
                <a:lnSpc>
                  <a:spcPct val="130000"/>
                </a:lnSpc>
              </a:pPr>
              <a:r>
                <a:rPr lang="en" sz="825" b="1">
                  <a:solidFill>
                    <a:srgbClr val="2294C2"/>
                  </a:solidFill>
                  <a:latin typeface="Roboto" panose="020B0604020202020204" charset="0"/>
                  <a:ea typeface="Roboto" panose="020B0604020202020204" charset="0"/>
                  <a:cs typeface="PT Sans"/>
                  <a:sym typeface="PT Sans"/>
                </a:rPr>
                <a:t>Fixed Cost</a:t>
              </a:r>
              <a:endParaRPr sz="825" b="1">
                <a:solidFill>
                  <a:srgbClr val="2294C2"/>
                </a:solidFill>
                <a:latin typeface="Roboto" panose="020B0604020202020204" charset="0"/>
                <a:ea typeface="Roboto" panose="020B0604020202020204" charset="0"/>
                <a:cs typeface="PT Sans"/>
                <a:sym typeface="PT Sans"/>
              </a:endParaRPr>
            </a:p>
            <a:p>
              <a:pPr algn="ctr">
                <a:lnSpc>
                  <a:spcPct val="130000"/>
                </a:lnSpc>
              </a:pPr>
              <a:r>
                <a:rPr lang="en" sz="675">
                  <a:solidFill>
                    <a:srgbClr val="3F3F3F"/>
                  </a:solidFill>
                  <a:latin typeface="Roboto" panose="020B0604020202020204" charset="0"/>
                  <a:ea typeface="Roboto" panose="020B0604020202020204" charset="0"/>
                  <a:cs typeface="PT Sans"/>
                  <a:sym typeface="PT Sans"/>
                </a:rPr>
                <a:t>CapEx Weighted Spend</a:t>
              </a:r>
              <a:endParaRPr sz="675">
                <a:solidFill>
                  <a:srgbClr val="3F3F3F"/>
                </a:solidFill>
                <a:latin typeface="Roboto" panose="020B0604020202020204" charset="0"/>
                <a:ea typeface="Roboto" panose="020B0604020202020204" charset="0"/>
                <a:cs typeface="PT Sans"/>
                <a:sym typeface="PT Sans"/>
              </a:endParaRPr>
            </a:p>
          </p:txBody>
        </p:sp>
        <p:sp>
          <p:nvSpPr>
            <p:cNvPr id="111" name="Google Shape;111;p23"/>
            <p:cNvSpPr txBox="1"/>
            <p:nvPr/>
          </p:nvSpPr>
          <p:spPr>
            <a:xfrm>
              <a:off x="-1226088" y="5420274"/>
              <a:ext cx="2936400" cy="294300"/>
            </a:xfrm>
            <a:prstGeom prst="rect">
              <a:avLst/>
            </a:prstGeom>
            <a:noFill/>
            <a:ln>
              <a:noFill/>
            </a:ln>
          </p:spPr>
          <p:txBody>
            <a:bodyPr spcFirstLastPara="1" wrap="square" lIns="19275" tIns="9638" rIns="19275" bIns="9638" anchor="t" anchorCtr="0">
              <a:noAutofit/>
            </a:bodyPr>
            <a:lstStyle/>
            <a:p>
              <a:pPr algn="ctr">
                <a:lnSpc>
                  <a:spcPct val="80000"/>
                </a:lnSpc>
              </a:pPr>
              <a:r>
                <a:rPr lang="en" sz="900" b="1" dirty="0">
                  <a:solidFill>
                    <a:srgbClr val="3F3F3F"/>
                  </a:solidFill>
                  <a:latin typeface="Roboto" panose="020B0604020202020204" charset="0"/>
                  <a:ea typeface="Roboto" panose="020B0604020202020204" charset="0"/>
                  <a:cs typeface="PT Sans"/>
                  <a:sym typeface="PT Sans"/>
                </a:rPr>
                <a:t>Datacenter Centric IT</a:t>
              </a:r>
              <a:endParaRPr sz="900" dirty="0">
                <a:solidFill>
                  <a:srgbClr val="3F3F3F"/>
                </a:solidFill>
                <a:latin typeface="Roboto" panose="020B0604020202020204" charset="0"/>
                <a:ea typeface="Roboto" panose="020B0604020202020204" charset="0"/>
                <a:cs typeface="PT Sans"/>
                <a:sym typeface="PT Sans"/>
              </a:endParaRPr>
            </a:p>
          </p:txBody>
        </p:sp>
      </p:grpSp>
      <p:grpSp>
        <p:nvGrpSpPr>
          <p:cNvPr id="112" name="Google Shape;112;p23"/>
          <p:cNvGrpSpPr/>
          <p:nvPr/>
        </p:nvGrpSpPr>
        <p:grpSpPr>
          <a:xfrm>
            <a:off x="1403518" y="3750777"/>
            <a:ext cx="1193846" cy="476062"/>
            <a:chOff x="2238319" y="4878141"/>
            <a:chExt cx="2621100" cy="906914"/>
          </a:xfrm>
        </p:grpSpPr>
        <p:sp>
          <p:nvSpPr>
            <p:cNvPr id="113" name="Google Shape;113;p23"/>
            <p:cNvSpPr txBox="1"/>
            <p:nvPr/>
          </p:nvSpPr>
          <p:spPr>
            <a:xfrm>
              <a:off x="2238319" y="5293955"/>
              <a:ext cx="2621100" cy="491100"/>
            </a:xfrm>
            <a:prstGeom prst="rect">
              <a:avLst/>
            </a:prstGeom>
            <a:noFill/>
            <a:ln>
              <a:noFill/>
            </a:ln>
          </p:spPr>
          <p:txBody>
            <a:bodyPr spcFirstLastPara="1" wrap="square" lIns="19275" tIns="9638" rIns="19275" bIns="9638" anchor="t" anchorCtr="0">
              <a:noAutofit/>
            </a:bodyPr>
            <a:lstStyle/>
            <a:p>
              <a:pPr algn="ctr">
                <a:lnSpc>
                  <a:spcPct val="80000"/>
                </a:lnSpc>
              </a:pPr>
              <a:r>
                <a:rPr lang="en" sz="900" b="1">
                  <a:solidFill>
                    <a:srgbClr val="3F3F3F"/>
                  </a:solidFill>
                  <a:latin typeface="Roboto" panose="020B0604020202020204" charset="0"/>
                  <a:ea typeface="Roboto" panose="020B0604020202020204" charset="0"/>
                  <a:cs typeface="PT Sans"/>
                  <a:sym typeface="PT Sans"/>
                </a:rPr>
                <a:t>Born in the Web Companies</a:t>
              </a:r>
              <a:endParaRPr sz="900">
                <a:solidFill>
                  <a:srgbClr val="3F3F3F"/>
                </a:solidFill>
                <a:latin typeface="Roboto" panose="020B0604020202020204" charset="0"/>
                <a:ea typeface="Roboto" panose="020B0604020202020204" charset="0"/>
                <a:cs typeface="PT Sans"/>
                <a:sym typeface="PT Sans"/>
              </a:endParaRPr>
            </a:p>
          </p:txBody>
        </p:sp>
        <p:sp>
          <p:nvSpPr>
            <p:cNvPr id="114" name="Google Shape;114;p23"/>
            <p:cNvSpPr txBox="1"/>
            <p:nvPr/>
          </p:nvSpPr>
          <p:spPr>
            <a:xfrm>
              <a:off x="3048459" y="4878141"/>
              <a:ext cx="1000800" cy="338400"/>
            </a:xfrm>
            <a:prstGeom prst="rect">
              <a:avLst/>
            </a:prstGeom>
            <a:noFill/>
            <a:ln>
              <a:noFill/>
            </a:ln>
          </p:spPr>
          <p:txBody>
            <a:bodyPr spcFirstLastPara="1" wrap="square" lIns="19275" tIns="9638" rIns="19275" bIns="9638" anchor="ctr" anchorCtr="0">
              <a:noAutofit/>
            </a:bodyPr>
            <a:lstStyle/>
            <a:p>
              <a:pPr algn="ctr"/>
              <a:r>
                <a:rPr lang="en" sz="900">
                  <a:solidFill>
                    <a:srgbClr val="3F3F3F"/>
                  </a:solidFill>
                  <a:latin typeface="Roboto" panose="020B0604020202020204" charset="0"/>
                  <a:ea typeface="Roboto" panose="020B0604020202020204" charset="0"/>
                  <a:cs typeface="PT Sans"/>
                  <a:sym typeface="PT Sans"/>
                </a:rPr>
                <a:t>2000’s</a:t>
              </a:r>
              <a:endParaRPr sz="900">
                <a:solidFill>
                  <a:srgbClr val="3F3F3F"/>
                </a:solidFill>
                <a:latin typeface="Roboto" panose="020B0604020202020204" charset="0"/>
                <a:ea typeface="Roboto" panose="020B0604020202020204" charset="0"/>
                <a:cs typeface="PT Sans"/>
                <a:sym typeface="PT Sans"/>
              </a:endParaRPr>
            </a:p>
          </p:txBody>
        </p:sp>
      </p:grpSp>
      <p:sp>
        <p:nvSpPr>
          <p:cNvPr id="115" name="Google Shape;115;p23"/>
          <p:cNvSpPr txBox="1"/>
          <p:nvPr/>
        </p:nvSpPr>
        <p:spPr>
          <a:xfrm>
            <a:off x="195622" y="3750638"/>
            <a:ext cx="983250" cy="177525"/>
          </a:xfrm>
          <a:prstGeom prst="rect">
            <a:avLst/>
          </a:prstGeom>
          <a:noFill/>
          <a:ln>
            <a:noFill/>
          </a:ln>
        </p:spPr>
        <p:txBody>
          <a:bodyPr spcFirstLastPara="1" wrap="square" lIns="19275" tIns="9638" rIns="19275" bIns="9638" anchor="ctr" anchorCtr="0">
            <a:noAutofit/>
          </a:bodyPr>
          <a:lstStyle/>
          <a:p>
            <a:pPr algn="ctr"/>
            <a:r>
              <a:rPr lang="en" sz="900">
                <a:solidFill>
                  <a:srgbClr val="3F3F3F"/>
                </a:solidFill>
                <a:latin typeface="Roboto" panose="020B0604020202020204" charset="0"/>
                <a:ea typeface="Roboto" panose="020B0604020202020204" charset="0"/>
                <a:cs typeface="PT Sans"/>
                <a:sym typeface="PT Sans"/>
              </a:rPr>
              <a:t>Pre- 2000’s</a:t>
            </a:r>
            <a:endParaRPr sz="900">
              <a:solidFill>
                <a:srgbClr val="3F3F3F"/>
              </a:solidFill>
              <a:latin typeface="Roboto" panose="020B0604020202020204" charset="0"/>
              <a:ea typeface="Roboto" panose="020B0604020202020204" charset="0"/>
              <a:cs typeface="PT Sans"/>
              <a:sym typeface="PT Sans"/>
            </a:endParaRPr>
          </a:p>
        </p:txBody>
      </p:sp>
      <p:grpSp>
        <p:nvGrpSpPr>
          <p:cNvPr id="116" name="Google Shape;116;p23"/>
          <p:cNvGrpSpPr/>
          <p:nvPr/>
        </p:nvGrpSpPr>
        <p:grpSpPr>
          <a:xfrm>
            <a:off x="2484236" y="3711630"/>
            <a:ext cx="1170753" cy="615728"/>
            <a:chOff x="4816899" y="2913582"/>
            <a:chExt cx="2570400" cy="1172981"/>
          </a:xfrm>
        </p:grpSpPr>
        <p:sp>
          <p:nvSpPr>
            <p:cNvPr id="117" name="Google Shape;117;p23"/>
            <p:cNvSpPr txBox="1"/>
            <p:nvPr/>
          </p:nvSpPr>
          <p:spPr>
            <a:xfrm>
              <a:off x="4816899" y="3398364"/>
              <a:ext cx="2570400" cy="688200"/>
            </a:xfrm>
            <a:prstGeom prst="rect">
              <a:avLst/>
            </a:prstGeom>
            <a:noFill/>
            <a:ln>
              <a:noFill/>
            </a:ln>
          </p:spPr>
          <p:txBody>
            <a:bodyPr spcFirstLastPara="1" wrap="square" lIns="19275" tIns="9638" rIns="19275" bIns="9638" anchor="t" anchorCtr="0">
              <a:noAutofit/>
            </a:bodyPr>
            <a:lstStyle/>
            <a:p>
              <a:pPr algn="ctr">
                <a:lnSpc>
                  <a:spcPct val="80000"/>
                </a:lnSpc>
              </a:pPr>
              <a:r>
                <a:rPr lang="en" sz="900" b="1">
                  <a:solidFill>
                    <a:srgbClr val="3F3F3F"/>
                  </a:solidFill>
                  <a:latin typeface="Roboto" panose="020B0604020202020204" charset="0"/>
                  <a:ea typeface="Roboto" panose="020B0604020202020204" charset="0"/>
                  <a:cs typeface="PT Sans"/>
                  <a:sym typeface="PT Sans"/>
                </a:rPr>
                <a:t>EC2 Launched, Rise of Agile, Lean,&amp; Devops</a:t>
              </a:r>
              <a:endParaRPr sz="900" b="1">
                <a:solidFill>
                  <a:srgbClr val="3F3F3F"/>
                </a:solidFill>
                <a:latin typeface="Roboto" panose="020B0604020202020204" charset="0"/>
                <a:ea typeface="Roboto" panose="020B0604020202020204" charset="0"/>
                <a:cs typeface="PT Sans"/>
                <a:sym typeface="PT Sans"/>
              </a:endParaRPr>
            </a:p>
          </p:txBody>
        </p:sp>
        <p:sp>
          <p:nvSpPr>
            <p:cNvPr id="118" name="Google Shape;118;p23"/>
            <p:cNvSpPr txBox="1"/>
            <p:nvPr/>
          </p:nvSpPr>
          <p:spPr>
            <a:xfrm>
              <a:off x="5601694" y="2913582"/>
              <a:ext cx="1000800" cy="510300"/>
            </a:xfrm>
            <a:prstGeom prst="rect">
              <a:avLst/>
            </a:prstGeom>
            <a:noFill/>
            <a:ln>
              <a:noFill/>
            </a:ln>
          </p:spPr>
          <p:txBody>
            <a:bodyPr spcFirstLastPara="1" wrap="square" lIns="19275" tIns="9638" rIns="19275" bIns="9638" anchor="ctr" anchorCtr="0">
              <a:noAutofit/>
            </a:bodyPr>
            <a:lstStyle/>
            <a:p>
              <a:pPr algn="ctr"/>
              <a:r>
                <a:rPr lang="en" sz="900">
                  <a:solidFill>
                    <a:srgbClr val="3F3F3F"/>
                  </a:solidFill>
                  <a:latin typeface="Roboto" panose="020B0604020202020204" charset="0"/>
                  <a:ea typeface="Roboto" panose="020B0604020202020204" charset="0"/>
                  <a:cs typeface="PT Sans"/>
                  <a:sym typeface="PT Sans"/>
                </a:rPr>
                <a:t>2006</a:t>
              </a:r>
              <a:endParaRPr sz="900">
                <a:solidFill>
                  <a:srgbClr val="3F3F3F"/>
                </a:solidFill>
                <a:latin typeface="Roboto" panose="020B0604020202020204" charset="0"/>
                <a:ea typeface="Roboto" panose="020B0604020202020204" charset="0"/>
                <a:cs typeface="PT Sans"/>
                <a:sym typeface="PT Sans"/>
              </a:endParaRPr>
            </a:p>
          </p:txBody>
        </p:sp>
      </p:grpSp>
      <p:grpSp>
        <p:nvGrpSpPr>
          <p:cNvPr id="119" name="Google Shape;119;p23"/>
          <p:cNvGrpSpPr/>
          <p:nvPr/>
        </p:nvGrpSpPr>
        <p:grpSpPr>
          <a:xfrm>
            <a:off x="4216059" y="3756819"/>
            <a:ext cx="1255881" cy="546749"/>
            <a:chOff x="8935206" y="2304867"/>
            <a:chExt cx="2757300" cy="1041576"/>
          </a:xfrm>
        </p:grpSpPr>
        <p:sp>
          <p:nvSpPr>
            <p:cNvPr id="120" name="Google Shape;120;p23"/>
            <p:cNvSpPr/>
            <p:nvPr/>
          </p:nvSpPr>
          <p:spPr>
            <a:xfrm>
              <a:off x="8935207" y="3033543"/>
              <a:ext cx="2628900" cy="312900"/>
            </a:xfrm>
            <a:prstGeom prst="rect">
              <a:avLst/>
            </a:prstGeom>
            <a:noFill/>
            <a:ln>
              <a:noFill/>
            </a:ln>
          </p:spPr>
          <p:txBody>
            <a:bodyPr spcFirstLastPara="1" wrap="square" lIns="19275" tIns="9638" rIns="19275" bIns="9638" anchor="t" anchorCtr="0">
              <a:noAutofit/>
            </a:bodyPr>
            <a:lstStyle/>
            <a:p>
              <a:pPr algn="ctr">
                <a:lnSpc>
                  <a:spcPct val="130000"/>
                </a:lnSpc>
              </a:pPr>
              <a:r>
                <a:rPr lang="en" sz="825" b="1">
                  <a:solidFill>
                    <a:srgbClr val="2294C2"/>
                  </a:solidFill>
                  <a:latin typeface="Roboto" panose="020B0604020202020204" charset="0"/>
                  <a:ea typeface="Roboto" panose="020B0604020202020204" charset="0"/>
                  <a:cs typeface="PT Sans"/>
                  <a:sym typeface="PT Sans"/>
                </a:rPr>
                <a:t>Variable Cost</a:t>
              </a:r>
              <a:endParaRPr sz="825" b="1">
                <a:solidFill>
                  <a:srgbClr val="2294C2"/>
                </a:solidFill>
                <a:latin typeface="Roboto" panose="020B0604020202020204" charset="0"/>
                <a:ea typeface="Roboto" panose="020B0604020202020204" charset="0"/>
                <a:cs typeface="PT Sans"/>
                <a:sym typeface="PT Sans"/>
              </a:endParaRPr>
            </a:p>
            <a:p>
              <a:pPr algn="ctr">
                <a:lnSpc>
                  <a:spcPct val="130000"/>
                </a:lnSpc>
              </a:pPr>
              <a:r>
                <a:rPr lang="en" sz="675">
                  <a:solidFill>
                    <a:srgbClr val="3F3F3F"/>
                  </a:solidFill>
                  <a:latin typeface="Roboto" panose="020B0604020202020204" charset="0"/>
                  <a:ea typeface="Roboto" panose="020B0604020202020204" charset="0"/>
                  <a:cs typeface="PT Sans"/>
                  <a:sym typeface="PT Sans"/>
                </a:rPr>
                <a:t>OpEx Weighted Spend</a:t>
              </a:r>
              <a:endParaRPr sz="675">
                <a:solidFill>
                  <a:srgbClr val="3F3F3F"/>
                </a:solidFill>
                <a:latin typeface="Roboto" panose="020B0604020202020204" charset="0"/>
                <a:ea typeface="Roboto" panose="020B0604020202020204" charset="0"/>
                <a:cs typeface="PT Sans"/>
                <a:sym typeface="PT Sans"/>
              </a:endParaRPr>
            </a:p>
          </p:txBody>
        </p:sp>
        <p:sp>
          <p:nvSpPr>
            <p:cNvPr id="121" name="Google Shape;121;p23"/>
            <p:cNvSpPr txBox="1"/>
            <p:nvPr/>
          </p:nvSpPr>
          <p:spPr>
            <a:xfrm>
              <a:off x="8935206" y="2712587"/>
              <a:ext cx="2757300" cy="294300"/>
            </a:xfrm>
            <a:prstGeom prst="rect">
              <a:avLst/>
            </a:prstGeom>
            <a:noFill/>
            <a:ln>
              <a:noFill/>
            </a:ln>
          </p:spPr>
          <p:txBody>
            <a:bodyPr spcFirstLastPara="1" wrap="square" lIns="19275" tIns="9638" rIns="19275" bIns="9638" anchor="t" anchorCtr="0">
              <a:noAutofit/>
            </a:bodyPr>
            <a:lstStyle/>
            <a:p>
              <a:pPr algn="ctr">
                <a:lnSpc>
                  <a:spcPct val="80000"/>
                </a:lnSpc>
              </a:pPr>
              <a:r>
                <a:rPr lang="en" sz="900" b="1">
                  <a:solidFill>
                    <a:srgbClr val="3F3F3F"/>
                  </a:solidFill>
                  <a:latin typeface="Roboto" panose="020B0604020202020204" charset="0"/>
                  <a:ea typeface="Roboto" panose="020B0604020202020204" charset="0"/>
                  <a:cs typeface="PT Sans"/>
                  <a:sym typeface="PT Sans"/>
                </a:rPr>
                <a:t>Cloud Centric IT</a:t>
              </a:r>
              <a:endParaRPr sz="900">
                <a:solidFill>
                  <a:srgbClr val="3F3F3F"/>
                </a:solidFill>
                <a:latin typeface="Roboto" panose="020B0604020202020204" charset="0"/>
                <a:ea typeface="Roboto" panose="020B0604020202020204" charset="0"/>
                <a:cs typeface="PT Sans"/>
                <a:sym typeface="PT Sans"/>
              </a:endParaRPr>
            </a:p>
          </p:txBody>
        </p:sp>
        <p:sp>
          <p:nvSpPr>
            <p:cNvPr id="122" name="Google Shape;122;p23"/>
            <p:cNvSpPr txBox="1"/>
            <p:nvPr/>
          </p:nvSpPr>
          <p:spPr>
            <a:xfrm>
              <a:off x="9778137" y="2304867"/>
              <a:ext cx="1000800" cy="338400"/>
            </a:xfrm>
            <a:prstGeom prst="rect">
              <a:avLst/>
            </a:prstGeom>
            <a:noFill/>
            <a:ln>
              <a:noFill/>
            </a:ln>
          </p:spPr>
          <p:txBody>
            <a:bodyPr spcFirstLastPara="1" wrap="square" lIns="19275" tIns="9638" rIns="19275" bIns="9638" anchor="ctr" anchorCtr="0">
              <a:noAutofit/>
            </a:bodyPr>
            <a:lstStyle/>
            <a:p>
              <a:pPr algn="ctr"/>
              <a:r>
                <a:rPr lang="en" sz="900">
                  <a:solidFill>
                    <a:srgbClr val="3F3F3F"/>
                  </a:solidFill>
                  <a:latin typeface="Roboto" panose="020B0604020202020204" charset="0"/>
                  <a:ea typeface="Roboto" panose="020B0604020202020204" charset="0"/>
                  <a:cs typeface="PT Sans"/>
                  <a:sym typeface="PT Sans"/>
                </a:rPr>
                <a:t>Now</a:t>
              </a:r>
              <a:endParaRPr sz="900">
                <a:solidFill>
                  <a:srgbClr val="3F3F3F"/>
                </a:solidFill>
                <a:latin typeface="Roboto" panose="020B0604020202020204" charset="0"/>
                <a:ea typeface="Roboto" panose="020B0604020202020204" charset="0"/>
                <a:cs typeface="PT Sans"/>
                <a:sym typeface="PT Sans"/>
              </a:endParaRPr>
            </a:p>
          </p:txBody>
        </p:sp>
      </p:grpSp>
      <p:sp>
        <p:nvSpPr>
          <p:cNvPr id="123" name="Google Shape;123;p23"/>
          <p:cNvSpPr/>
          <p:nvPr/>
        </p:nvSpPr>
        <p:spPr>
          <a:xfrm>
            <a:off x="1906590" y="3498775"/>
            <a:ext cx="187650" cy="187650"/>
          </a:xfrm>
          <a:prstGeom prst="ellipse">
            <a:avLst/>
          </a:prstGeom>
          <a:solidFill>
            <a:srgbClr val="3F3F3F"/>
          </a:solidFill>
          <a:ln>
            <a:noFill/>
          </a:ln>
        </p:spPr>
        <p:txBody>
          <a:bodyPr spcFirstLastPara="1" wrap="square" lIns="25706" tIns="25706" rIns="25706" bIns="25706" anchor="ctr" anchorCtr="0">
            <a:noAutofit/>
          </a:bodyPr>
          <a:lstStyle/>
          <a:p>
            <a:endParaRPr sz="1050">
              <a:latin typeface="Roboto" panose="020B0604020202020204" charset="0"/>
              <a:ea typeface="Roboto" panose="020B0604020202020204" charset="0"/>
            </a:endParaRPr>
          </a:p>
        </p:txBody>
      </p:sp>
      <p:sp>
        <p:nvSpPr>
          <p:cNvPr id="124" name="Google Shape;124;p23"/>
          <p:cNvSpPr/>
          <p:nvPr/>
        </p:nvSpPr>
        <p:spPr>
          <a:xfrm>
            <a:off x="2975713" y="3498775"/>
            <a:ext cx="187650" cy="187650"/>
          </a:xfrm>
          <a:prstGeom prst="ellipse">
            <a:avLst/>
          </a:prstGeom>
          <a:solidFill>
            <a:srgbClr val="3F3F3F"/>
          </a:solidFill>
          <a:ln>
            <a:noFill/>
          </a:ln>
        </p:spPr>
        <p:txBody>
          <a:bodyPr spcFirstLastPara="1" wrap="square" lIns="25706" tIns="25706" rIns="25706" bIns="25706" anchor="ctr" anchorCtr="0">
            <a:noAutofit/>
          </a:bodyPr>
          <a:lstStyle/>
          <a:p>
            <a:endParaRPr sz="1050">
              <a:latin typeface="Roboto" panose="020B0604020202020204" charset="0"/>
              <a:ea typeface="Roboto" panose="020B0604020202020204" charset="0"/>
            </a:endParaRPr>
          </a:p>
        </p:txBody>
      </p:sp>
      <p:sp>
        <p:nvSpPr>
          <p:cNvPr id="125" name="Google Shape;125;p23"/>
          <p:cNvSpPr/>
          <p:nvPr/>
        </p:nvSpPr>
        <p:spPr>
          <a:xfrm>
            <a:off x="593385" y="3498775"/>
            <a:ext cx="187650" cy="187650"/>
          </a:xfrm>
          <a:prstGeom prst="ellipse">
            <a:avLst/>
          </a:prstGeom>
          <a:solidFill>
            <a:srgbClr val="3F3F3F"/>
          </a:solidFill>
          <a:ln>
            <a:noFill/>
          </a:ln>
        </p:spPr>
        <p:txBody>
          <a:bodyPr spcFirstLastPara="1" wrap="square" lIns="25706" tIns="25706" rIns="25706" bIns="25706" anchor="ctr" anchorCtr="0">
            <a:noAutofit/>
          </a:bodyPr>
          <a:lstStyle/>
          <a:p>
            <a:endParaRPr sz="1050">
              <a:latin typeface="Roboto" panose="020B0604020202020204" charset="0"/>
              <a:ea typeface="Roboto" panose="020B0604020202020204" charset="0"/>
            </a:endParaRPr>
          </a:p>
        </p:txBody>
      </p:sp>
      <p:sp>
        <p:nvSpPr>
          <p:cNvPr id="126" name="Google Shape;126;p23"/>
          <p:cNvSpPr/>
          <p:nvPr/>
        </p:nvSpPr>
        <p:spPr>
          <a:xfrm>
            <a:off x="8503179" y="5707343"/>
            <a:ext cx="3439715" cy="2084324"/>
          </a:xfrm>
          <a:prstGeom prst="rect">
            <a:avLst/>
          </a:prstGeom>
          <a:noFill/>
          <a:ln>
            <a:noFill/>
          </a:ln>
        </p:spPr>
      </p:sp>
      <p:sp>
        <p:nvSpPr>
          <p:cNvPr id="127" name="Google Shape;127;p23"/>
          <p:cNvSpPr/>
          <p:nvPr/>
        </p:nvSpPr>
        <p:spPr>
          <a:xfrm rot="-5400000">
            <a:off x="4438244" y="117401"/>
            <a:ext cx="2810250" cy="2031300"/>
          </a:xfrm>
          <a:prstGeom prst="rtTriangle">
            <a:avLst/>
          </a:prstGeom>
          <a:solidFill>
            <a:srgbClr val="FFAB40"/>
          </a:solidFill>
          <a:ln>
            <a:noFill/>
          </a:ln>
        </p:spPr>
        <p:txBody>
          <a:bodyPr spcFirstLastPara="1" wrap="square" lIns="25706" tIns="25706" rIns="25706" bIns="25706" anchor="ctr" anchorCtr="0">
            <a:noAutofit/>
          </a:bodyPr>
          <a:lstStyle/>
          <a:p>
            <a:endParaRPr sz="1050">
              <a:latin typeface="Roboto" panose="020B0604020202020204" charset="0"/>
              <a:ea typeface="Roboto" panose="020B0604020202020204" charset="0"/>
            </a:endParaRPr>
          </a:p>
        </p:txBody>
      </p:sp>
      <p:grpSp>
        <p:nvGrpSpPr>
          <p:cNvPr id="128" name="Google Shape;128;p23"/>
          <p:cNvGrpSpPr/>
          <p:nvPr/>
        </p:nvGrpSpPr>
        <p:grpSpPr>
          <a:xfrm>
            <a:off x="5548662" y="1640085"/>
            <a:ext cx="1082700" cy="689246"/>
            <a:chOff x="19728575" y="3545413"/>
            <a:chExt cx="3849600" cy="2450650"/>
          </a:xfrm>
        </p:grpSpPr>
        <p:sp>
          <p:nvSpPr>
            <p:cNvPr id="129" name="Google Shape;129;p23"/>
            <p:cNvSpPr txBox="1"/>
            <p:nvPr/>
          </p:nvSpPr>
          <p:spPr>
            <a:xfrm>
              <a:off x="19728575" y="3545413"/>
              <a:ext cx="3849600" cy="529500"/>
            </a:xfrm>
            <a:prstGeom prst="rect">
              <a:avLst/>
            </a:prstGeom>
            <a:noFill/>
            <a:ln>
              <a:noFill/>
            </a:ln>
          </p:spPr>
          <p:txBody>
            <a:bodyPr spcFirstLastPara="1" wrap="square" lIns="25706" tIns="12863" rIns="25706" bIns="12863" anchor="t" anchorCtr="0">
              <a:noAutofit/>
            </a:bodyPr>
            <a:lstStyle/>
            <a:p>
              <a:pPr algn="ctr"/>
              <a:r>
                <a:rPr lang="en" sz="825" b="1">
                  <a:solidFill>
                    <a:srgbClr val="FFFFFF"/>
                  </a:solidFill>
                  <a:latin typeface="Roboto" panose="020B0604020202020204" charset="0"/>
                  <a:ea typeface="Roboto" panose="020B0604020202020204" charset="0"/>
                  <a:cs typeface="PT Sans"/>
                  <a:sym typeface="PT Sans"/>
                </a:rPr>
                <a:t>Public Cloud Spend </a:t>
              </a:r>
              <a:endParaRPr sz="825">
                <a:solidFill>
                  <a:srgbClr val="FFFFFF"/>
                </a:solidFill>
                <a:latin typeface="Roboto" panose="020B0604020202020204" charset="0"/>
                <a:ea typeface="Roboto" panose="020B0604020202020204" charset="0"/>
                <a:cs typeface="PT Sans"/>
                <a:sym typeface="PT Sans"/>
              </a:endParaRPr>
            </a:p>
          </p:txBody>
        </p:sp>
        <p:sp>
          <p:nvSpPr>
            <p:cNvPr id="130" name="Google Shape;130;p23"/>
            <p:cNvSpPr txBox="1"/>
            <p:nvPr/>
          </p:nvSpPr>
          <p:spPr>
            <a:xfrm>
              <a:off x="20153375" y="4115075"/>
              <a:ext cx="3000000" cy="1445400"/>
            </a:xfrm>
            <a:prstGeom prst="rect">
              <a:avLst/>
            </a:prstGeom>
            <a:noFill/>
            <a:ln>
              <a:noFill/>
            </a:ln>
          </p:spPr>
          <p:txBody>
            <a:bodyPr spcFirstLastPara="1" wrap="square" lIns="25706" tIns="25706" rIns="25706" bIns="25706" anchor="t" anchorCtr="0">
              <a:noAutofit/>
            </a:bodyPr>
            <a:lstStyle/>
            <a:p>
              <a:pPr algn="ctr"/>
              <a:r>
                <a:rPr lang="en" sz="2025" b="1">
                  <a:solidFill>
                    <a:srgbClr val="FFFFFF"/>
                  </a:solidFill>
                  <a:latin typeface="Roboto" panose="020B0604020202020204" charset="0"/>
                  <a:ea typeface="Roboto" panose="020B0604020202020204" charset="0"/>
                  <a:cs typeface="PT Sans"/>
                  <a:sym typeface="PT Sans"/>
                </a:rPr>
                <a:t>$360B </a:t>
              </a:r>
              <a:endParaRPr sz="2025">
                <a:solidFill>
                  <a:srgbClr val="FFFFFF"/>
                </a:solidFill>
                <a:latin typeface="Roboto" panose="020B0604020202020204" charset="0"/>
                <a:ea typeface="Roboto" panose="020B0604020202020204" charset="0"/>
              </a:endParaRPr>
            </a:p>
          </p:txBody>
        </p:sp>
        <p:sp>
          <p:nvSpPr>
            <p:cNvPr id="131" name="Google Shape;131;p23"/>
            <p:cNvSpPr txBox="1"/>
            <p:nvPr/>
          </p:nvSpPr>
          <p:spPr>
            <a:xfrm>
              <a:off x="20153375" y="5255963"/>
              <a:ext cx="3000000" cy="740100"/>
            </a:xfrm>
            <a:prstGeom prst="rect">
              <a:avLst/>
            </a:prstGeom>
            <a:noFill/>
            <a:ln>
              <a:noFill/>
            </a:ln>
          </p:spPr>
          <p:txBody>
            <a:bodyPr spcFirstLastPara="1" wrap="square" lIns="25706" tIns="25706" rIns="25706" bIns="25706" anchor="t" anchorCtr="0">
              <a:noAutofit/>
            </a:bodyPr>
            <a:lstStyle/>
            <a:p>
              <a:pPr algn="ctr"/>
              <a:r>
                <a:rPr lang="en" sz="825" b="1">
                  <a:solidFill>
                    <a:srgbClr val="FFFFFF"/>
                  </a:solidFill>
                  <a:latin typeface="Roboto" panose="020B0604020202020204" charset="0"/>
                  <a:ea typeface="Roboto" panose="020B0604020202020204" charset="0"/>
                  <a:cs typeface="PT Sans"/>
                  <a:sym typeface="PT Sans"/>
                </a:rPr>
                <a:t>by 2022</a:t>
              </a:r>
              <a:endParaRPr sz="375">
                <a:solidFill>
                  <a:srgbClr val="FFFFFF"/>
                </a:solidFill>
                <a:latin typeface="Roboto" panose="020B0604020202020204" charset="0"/>
                <a:ea typeface="Roboto" panose="020B0604020202020204" charset="0"/>
              </a:endParaRPr>
            </a:p>
          </p:txBody>
        </p:sp>
      </p:grpSp>
      <p:sp>
        <p:nvSpPr>
          <p:cNvPr id="132" name="Google Shape;132;p23"/>
          <p:cNvSpPr/>
          <p:nvPr/>
        </p:nvSpPr>
        <p:spPr>
          <a:xfrm>
            <a:off x="4828205" y="2271621"/>
            <a:ext cx="2030281" cy="1320019"/>
          </a:xfrm>
          <a:prstGeom prst="flowChartManualInput">
            <a:avLst/>
          </a:prstGeom>
          <a:solidFill>
            <a:srgbClr val="FFAB40"/>
          </a:solidFill>
          <a:ln>
            <a:noFill/>
          </a:ln>
        </p:spPr>
        <p:txBody>
          <a:bodyPr spcFirstLastPara="1" wrap="square" lIns="25706" tIns="25706" rIns="25706" bIns="25706" anchor="ctr" anchorCtr="0">
            <a:noAutofit/>
          </a:bodyPr>
          <a:lstStyle/>
          <a:p>
            <a:endParaRPr sz="1050">
              <a:latin typeface="Roboto" panose="020B0604020202020204" charset="0"/>
              <a:ea typeface="Roboto" panose="020B0604020202020204" charset="0"/>
            </a:endParaRPr>
          </a:p>
        </p:txBody>
      </p:sp>
      <p:sp>
        <p:nvSpPr>
          <p:cNvPr id="133" name="Google Shape;133;p23"/>
          <p:cNvSpPr/>
          <p:nvPr/>
        </p:nvSpPr>
        <p:spPr>
          <a:xfrm>
            <a:off x="4733933" y="3498775"/>
            <a:ext cx="187650" cy="187650"/>
          </a:xfrm>
          <a:prstGeom prst="ellipse">
            <a:avLst/>
          </a:prstGeom>
          <a:solidFill>
            <a:srgbClr val="3F3F3F"/>
          </a:solidFill>
          <a:ln>
            <a:noFill/>
          </a:ln>
        </p:spPr>
        <p:txBody>
          <a:bodyPr spcFirstLastPara="1" wrap="square" lIns="25706" tIns="25706" rIns="25706" bIns="25706" anchor="ctr" anchorCtr="0">
            <a:noAutofit/>
          </a:bodyPr>
          <a:lstStyle/>
          <a:p>
            <a:endParaRPr sz="1050">
              <a:latin typeface="Roboto" panose="020B0604020202020204" charset="0"/>
              <a:ea typeface="Roboto" panose="020B0604020202020204" charset="0"/>
            </a:endParaRPr>
          </a:p>
        </p:txBody>
      </p:sp>
      <p:cxnSp>
        <p:nvCxnSpPr>
          <p:cNvPr id="134" name="Google Shape;134;p23"/>
          <p:cNvCxnSpPr/>
          <p:nvPr/>
        </p:nvCxnSpPr>
        <p:spPr>
          <a:xfrm>
            <a:off x="4826663" y="1743127"/>
            <a:ext cx="1125" cy="1701900"/>
          </a:xfrm>
          <a:prstGeom prst="straightConnector1">
            <a:avLst/>
          </a:prstGeom>
          <a:noFill/>
          <a:ln w="114300" cap="flat" cmpd="sng">
            <a:solidFill>
              <a:srgbClr val="FFFFFF"/>
            </a:solidFill>
            <a:prstDash val="dot"/>
            <a:round/>
            <a:headEnd type="none" w="med" len="med"/>
            <a:tailEnd type="none" w="med" len="med"/>
          </a:ln>
        </p:spPr>
      </p:cxnSp>
      <p:sp>
        <p:nvSpPr>
          <p:cNvPr id="2" name="Rectangle 1">
            <a:extLst>
              <a:ext uri="{FF2B5EF4-FFF2-40B4-BE49-F238E27FC236}">
                <a16:creationId xmlns:a16="http://schemas.microsoft.com/office/drawing/2014/main" id="{B9858ACA-87E7-481D-B57E-C287D65F81D1}"/>
              </a:ext>
            </a:extLst>
          </p:cNvPr>
          <p:cNvSpPr/>
          <p:nvPr/>
        </p:nvSpPr>
        <p:spPr>
          <a:xfrm>
            <a:off x="3366654" y="4478830"/>
            <a:ext cx="3491345" cy="664670"/>
          </a:xfrm>
          <a:prstGeom prst="rect">
            <a:avLst/>
          </a:prstGeom>
          <a:solidFill>
            <a:srgbClr val="47AB6C"/>
          </a:solidFill>
          <a:ln>
            <a:solidFill>
              <a:srgbClr val="47AB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B0604020202020204" charset="0"/>
              <a:ea typeface="Roboto" panose="020B0604020202020204" charset="0"/>
            </a:endParaRPr>
          </a:p>
        </p:txBody>
      </p:sp>
      <p:sp>
        <p:nvSpPr>
          <p:cNvPr id="3" name="TextBox 2">
            <a:extLst>
              <a:ext uri="{FF2B5EF4-FFF2-40B4-BE49-F238E27FC236}">
                <a16:creationId xmlns:a16="http://schemas.microsoft.com/office/drawing/2014/main" id="{75548256-D6EB-4046-BCB5-36AFB3579555}"/>
              </a:ext>
            </a:extLst>
          </p:cNvPr>
          <p:cNvSpPr txBox="1"/>
          <p:nvPr/>
        </p:nvSpPr>
        <p:spPr>
          <a:xfrm>
            <a:off x="593386" y="2164527"/>
            <a:ext cx="2566606" cy="646331"/>
          </a:xfrm>
          <a:prstGeom prst="rect">
            <a:avLst/>
          </a:prstGeom>
          <a:noFill/>
          <a:ln>
            <a:noFill/>
          </a:ln>
        </p:spPr>
        <p:txBody>
          <a:bodyPr wrap="square" rtlCol="0">
            <a:spAutoFit/>
          </a:bodyPr>
          <a:lstStyle/>
          <a:p>
            <a:r>
              <a:rPr lang="en-US" sz="1200" dirty="0">
                <a:solidFill>
                  <a:schemeClr val="bg1"/>
                </a:solidFill>
                <a:latin typeface="Roboto" panose="020B0604020202020204" charset="0"/>
                <a:ea typeface="Roboto" panose="020B0604020202020204" charset="0"/>
              </a:rPr>
              <a:t>Spend in the cloud is growing exponentially, and companies are struggling to contain OPEX costs.</a:t>
            </a:r>
          </a:p>
        </p:txBody>
      </p:sp>
      <p:sp>
        <p:nvSpPr>
          <p:cNvPr id="4" name="Speech Bubble: Rectangle with Corners Rounded 3">
            <a:extLst>
              <a:ext uri="{FF2B5EF4-FFF2-40B4-BE49-F238E27FC236}">
                <a16:creationId xmlns:a16="http://schemas.microsoft.com/office/drawing/2014/main" id="{9490AE8E-F0C7-4D19-BBB9-7BB120E7012F}"/>
              </a:ext>
            </a:extLst>
          </p:cNvPr>
          <p:cNvSpPr/>
          <p:nvPr/>
        </p:nvSpPr>
        <p:spPr>
          <a:xfrm>
            <a:off x="3817087" y="2786895"/>
            <a:ext cx="701395" cy="491051"/>
          </a:xfrm>
          <a:prstGeom prst="wedgeRoundRectCallout">
            <a:avLst>
              <a:gd name="adj1" fmla="val 84005"/>
              <a:gd name="adj2" fmla="val 97996"/>
              <a:gd name="adj3" fmla="val 16667"/>
            </a:avLst>
          </a:prstGeom>
          <a:solidFill>
            <a:srgbClr val="FFFFFF"/>
          </a:solidFill>
          <a:ln>
            <a:solidFill>
              <a:schemeClr val="tx1"/>
            </a:solidFill>
          </a:ln>
        </p:spPr>
        <p:txBody>
          <a:bodyPr spcFirstLastPara="1" wrap="square" lIns="25706" tIns="25706" rIns="25706" bIns="25706" anchor="ctr" anchorCtr="0">
            <a:noAutofit/>
          </a:bodyPr>
          <a:lstStyle/>
          <a:p>
            <a:pPr algn="ctr"/>
            <a:r>
              <a:rPr lang="en-US" sz="1050" dirty="0">
                <a:solidFill>
                  <a:srgbClr val="000000"/>
                </a:solidFill>
                <a:latin typeface="Roboto" panose="020B0604020202020204" charset="0"/>
                <a:ea typeface="Roboto" panose="020B0604020202020204" charset="0"/>
              </a:rPr>
              <a:t>$141B</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3" name="Google Shape;103;p23">
            <a:extLst>
              <a:ext uri="{FF2B5EF4-FFF2-40B4-BE49-F238E27FC236}">
                <a16:creationId xmlns:a16="http://schemas.microsoft.com/office/drawing/2014/main" id="{D598EE5C-C31B-4E49-A1AD-FE59F11BE10F}"/>
              </a:ext>
            </a:extLst>
          </p:cNvPr>
          <p:cNvSpPr txBox="1">
            <a:spLocks noGrp="1"/>
          </p:cNvSpPr>
          <p:nvPr>
            <p:ph type="title"/>
          </p:nvPr>
        </p:nvSpPr>
        <p:spPr>
          <a:xfrm>
            <a:off x="517961" y="347029"/>
            <a:ext cx="5822078" cy="913090"/>
          </a:xfrm>
          <a:prstGeom prst="rect">
            <a:avLst/>
          </a:prstGeom>
        </p:spPr>
        <p:txBody>
          <a:bodyPr spcFirstLastPara="1" wrap="square" lIns="68569" tIns="68569" rIns="68569" bIns="68569" anchor="t" anchorCtr="0">
            <a:noAutofit/>
          </a:bodyPr>
          <a:lstStyle/>
          <a:p>
            <a:pPr algn="l"/>
            <a:r>
              <a:rPr lang="en-US" sz="2700" dirty="0">
                <a:latin typeface="Roboto" panose="020B0604020202020204" charset="0"/>
                <a:ea typeface="Roboto" panose="020B0604020202020204" charset="0"/>
              </a:rPr>
              <a:t>A Real World Example</a:t>
            </a:r>
            <a:endParaRPr sz="2700" dirty="0">
              <a:latin typeface="Roboto" panose="020B0604020202020204" charset="0"/>
              <a:ea typeface="Roboto" panose="020B0604020202020204" charset="0"/>
            </a:endParaRPr>
          </a:p>
        </p:txBody>
      </p:sp>
      <p:sp>
        <p:nvSpPr>
          <p:cNvPr id="5" name="Content Placeholder 2">
            <a:extLst>
              <a:ext uri="{FF2B5EF4-FFF2-40B4-BE49-F238E27FC236}">
                <a16:creationId xmlns:a16="http://schemas.microsoft.com/office/drawing/2014/main" id="{78B6B313-6F6E-450A-8E8B-C293050774E5}"/>
              </a:ext>
            </a:extLst>
          </p:cNvPr>
          <p:cNvSpPr txBox="1">
            <a:spLocks/>
          </p:cNvSpPr>
          <p:nvPr/>
        </p:nvSpPr>
        <p:spPr>
          <a:xfrm>
            <a:off x="5099359" y="1358503"/>
            <a:ext cx="1758642" cy="3263504"/>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a:spcAft>
                <a:spcPts val="1800"/>
              </a:spcAft>
            </a:pPr>
            <a:r>
              <a:rPr lang="en-GB" sz="2000" b="1" dirty="0">
                <a:solidFill>
                  <a:schemeClr val="tx1"/>
                </a:solidFill>
                <a:latin typeface="Roboto" panose="020B0604020202020204" charset="0"/>
                <a:ea typeface="Roboto" panose="020B0604020202020204" charset="0"/>
              </a:rPr>
              <a:t>£4.29m </a:t>
            </a:r>
            <a:br>
              <a:rPr lang="en-GB" sz="2000" b="1" dirty="0">
                <a:latin typeface="Roboto" panose="020B0604020202020204" charset="0"/>
                <a:ea typeface="Roboto" panose="020B0604020202020204" charset="0"/>
              </a:rPr>
            </a:br>
            <a:r>
              <a:rPr lang="en-GB" dirty="0">
                <a:latin typeface="Roboto" panose="020B0604020202020204" charset="0"/>
                <a:ea typeface="Roboto" panose="020B0604020202020204" charset="0"/>
              </a:rPr>
              <a:t>spent over 18 months</a:t>
            </a:r>
          </a:p>
          <a:p>
            <a:pPr>
              <a:spcAft>
                <a:spcPts val="1800"/>
              </a:spcAft>
            </a:pPr>
            <a:r>
              <a:rPr lang="en-GB" sz="2000" b="1" dirty="0">
                <a:solidFill>
                  <a:srgbClr val="A6A6A6"/>
                </a:solidFill>
                <a:latin typeface="Roboto" panose="020B0604020202020204" charset="0"/>
                <a:ea typeface="Roboto" panose="020B0604020202020204" charset="0"/>
              </a:rPr>
              <a:t>£1.42m </a:t>
            </a:r>
            <a:br>
              <a:rPr lang="en-GB" sz="2000" b="1" dirty="0">
                <a:latin typeface="Roboto" panose="020B0604020202020204" charset="0"/>
                <a:ea typeface="Roboto" panose="020B0604020202020204" charset="0"/>
              </a:rPr>
            </a:br>
            <a:r>
              <a:rPr lang="en-GB" dirty="0">
                <a:latin typeface="Roboto" panose="020B0604020202020204" charset="0"/>
                <a:ea typeface="Roboto" panose="020B0604020202020204" charset="0"/>
              </a:rPr>
              <a:t>over budget (33%)</a:t>
            </a:r>
          </a:p>
          <a:p>
            <a:pPr>
              <a:spcAft>
                <a:spcPts val="1800"/>
              </a:spcAft>
            </a:pPr>
            <a:r>
              <a:rPr lang="en-GB" sz="2000" b="1" dirty="0">
                <a:solidFill>
                  <a:schemeClr val="bg1"/>
                </a:solidFill>
                <a:latin typeface="Roboto" panose="020B0604020202020204" charset="0"/>
                <a:ea typeface="Roboto" panose="020B0604020202020204" charset="0"/>
              </a:rPr>
              <a:t>£2.2m</a:t>
            </a:r>
            <a:r>
              <a:rPr lang="en-GB" sz="2000" b="1" dirty="0">
                <a:solidFill>
                  <a:srgbClr val="F39203"/>
                </a:solidFill>
                <a:latin typeface="Roboto" panose="020B0604020202020204" charset="0"/>
                <a:ea typeface="Roboto" panose="020B0604020202020204" charset="0"/>
              </a:rPr>
              <a:t> </a:t>
            </a:r>
            <a:br>
              <a:rPr lang="en-GB" sz="2000" b="1" dirty="0">
                <a:latin typeface="Roboto" panose="020B0604020202020204" charset="0"/>
                <a:ea typeface="Roboto" panose="020B0604020202020204" charset="0"/>
              </a:rPr>
            </a:br>
            <a:r>
              <a:rPr lang="en-GB" dirty="0">
                <a:latin typeface="Roboto" panose="020B0604020202020204" charset="0"/>
                <a:ea typeface="Roboto" panose="020B0604020202020204" charset="0"/>
              </a:rPr>
              <a:t>wasted spend (51%)</a:t>
            </a:r>
          </a:p>
        </p:txBody>
      </p:sp>
      <p:graphicFrame>
        <p:nvGraphicFramePr>
          <p:cNvPr id="6" name="Chart 5">
            <a:extLst>
              <a:ext uri="{FF2B5EF4-FFF2-40B4-BE49-F238E27FC236}">
                <a16:creationId xmlns:a16="http://schemas.microsoft.com/office/drawing/2014/main" id="{D53464E0-66FD-4C92-96B7-5B15B99EB4FD}"/>
              </a:ext>
            </a:extLst>
          </p:cNvPr>
          <p:cNvGraphicFramePr>
            <a:graphicFrameLocks/>
          </p:cNvGraphicFramePr>
          <p:nvPr>
            <p:extLst>
              <p:ext uri="{D42A27DB-BD31-4B8C-83A1-F6EECF244321}">
                <p14:modId xmlns:p14="http://schemas.microsoft.com/office/powerpoint/2010/main" val="1146420034"/>
              </p:ext>
            </p:extLst>
          </p:nvPr>
        </p:nvGraphicFramePr>
        <p:xfrm>
          <a:off x="116237" y="1260119"/>
          <a:ext cx="4983122" cy="3263504"/>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a:extLst>
              <a:ext uri="{FF2B5EF4-FFF2-40B4-BE49-F238E27FC236}">
                <a16:creationId xmlns:a16="http://schemas.microsoft.com/office/drawing/2014/main" id="{BEB3A732-0A03-47E7-B9AD-59C6F9ABCACC}"/>
              </a:ext>
            </a:extLst>
          </p:cNvPr>
          <p:cNvSpPr/>
          <p:nvPr/>
        </p:nvSpPr>
        <p:spPr>
          <a:xfrm>
            <a:off x="4255797" y="379957"/>
            <a:ext cx="2421003" cy="553998"/>
          </a:xfrm>
          <a:prstGeom prst="rect">
            <a:avLst/>
          </a:prstGeom>
          <a:ln w="28575">
            <a:solidFill>
              <a:srgbClr val="FFFF00"/>
            </a:solidFill>
            <a:prstDash val="dash"/>
          </a:ln>
        </p:spPr>
        <p:txBody>
          <a:bodyPr wrap="square">
            <a:spAutoFit/>
          </a:bodyPr>
          <a:lstStyle/>
          <a:p>
            <a:r>
              <a:rPr lang="en-US" sz="1000" dirty="0">
                <a:solidFill>
                  <a:schemeClr val="bg1"/>
                </a:solidFill>
                <a:latin typeface="Roboto" panose="020B0604020202020204" charset="0"/>
                <a:ea typeface="Roboto" panose="020B0604020202020204" charset="0"/>
              </a:rPr>
              <a:t>Use this example, or replace with information of your own organization’s struggle with containing cloud spend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graphicEl>
                                              <a:chart seriesIdx="0" categoryIdx="-4" bldStep="series"/>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graphicEl>
                                              <a:chart seriesIdx="1" categoryIdx="-4" bldStep="series"/>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graphicEl>
                                              <a:chart seriesIdx="2" categoryIdx="-4" bldStep="series"/>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Graphic spid="6" grpId="0" uiExpand="1">
        <p:bldSub>
          <a:bldChart bld="series" animBg="0"/>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3" name="Google Shape;103;p23">
            <a:extLst>
              <a:ext uri="{FF2B5EF4-FFF2-40B4-BE49-F238E27FC236}">
                <a16:creationId xmlns:a16="http://schemas.microsoft.com/office/drawing/2014/main" id="{D598EE5C-C31B-4E49-A1AD-FE59F11BE10F}"/>
              </a:ext>
            </a:extLst>
          </p:cNvPr>
          <p:cNvSpPr txBox="1">
            <a:spLocks noGrp="1"/>
          </p:cNvSpPr>
          <p:nvPr>
            <p:ph type="title"/>
          </p:nvPr>
        </p:nvSpPr>
        <p:spPr>
          <a:xfrm>
            <a:off x="517961" y="347029"/>
            <a:ext cx="5822078" cy="913090"/>
          </a:xfrm>
          <a:prstGeom prst="rect">
            <a:avLst/>
          </a:prstGeom>
        </p:spPr>
        <p:txBody>
          <a:bodyPr spcFirstLastPara="1" wrap="square" lIns="68569" tIns="68569" rIns="68569" bIns="68569" anchor="t" anchorCtr="0">
            <a:noAutofit/>
          </a:bodyPr>
          <a:lstStyle/>
          <a:p>
            <a:pPr algn="l"/>
            <a:r>
              <a:rPr lang="en-US" dirty="0">
                <a:latin typeface="Roboto" panose="020B0604020202020204" charset="0"/>
                <a:ea typeface="Roboto" panose="020B0604020202020204" charset="0"/>
              </a:rPr>
              <a:t>The Source of the Issue</a:t>
            </a:r>
            <a:endParaRPr sz="2700" dirty="0">
              <a:latin typeface="Roboto" panose="020B0604020202020204" charset="0"/>
              <a:ea typeface="Roboto" panose="020B0604020202020204" charset="0"/>
            </a:endParaRPr>
          </a:p>
        </p:txBody>
      </p:sp>
      <p:sp>
        <p:nvSpPr>
          <p:cNvPr id="76" name="Content Placeholder 2">
            <a:extLst>
              <a:ext uri="{FF2B5EF4-FFF2-40B4-BE49-F238E27FC236}">
                <a16:creationId xmlns:a16="http://schemas.microsoft.com/office/drawing/2014/main" id="{19890DA5-E7FD-49BF-AC4D-6116E323501F}"/>
              </a:ext>
            </a:extLst>
          </p:cNvPr>
          <p:cNvSpPr txBox="1">
            <a:spLocks/>
          </p:cNvSpPr>
          <p:nvPr/>
        </p:nvSpPr>
        <p:spPr>
          <a:xfrm>
            <a:off x="938008" y="1886361"/>
            <a:ext cx="3317789" cy="476243"/>
          </a:xfrm>
          <a:prstGeom prst="rect">
            <a:avLst/>
          </a:prstGeom>
        </p:spPr>
        <p:txBody>
          <a:bodyPr vert="horz" lIns="68580" tIns="34290" rIns="68580" bIns="34290" rtlCol="0">
            <a:noAutofit/>
          </a:bodyPr>
          <a:lstStyle>
            <a:lvl1pPr marL="406400" indent="-406400" algn="l" defTabSz="914400" rtl="0" eaLnBrk="1" latinLnBrk="0" hangingPunct="1">
              <a:lnSpc>
                <a:spcPct val="90000"/>
              </a:lnSpc>
              <a:spcBef>
                <a:spcPts val="1000"/>
              </a:spcBef>
              <a:buClr>
                <a:srgbClr val="F29100"/>
              </a:buClr>
              <a:buFont typeface="Wingdings" pitchFamily="2" charset="2"/>
              <a:buChar char="§"/>
              <a:tabLst/>
              <a:defRPr sz="2400" kern="1200">
                <a:solidFill>
                  <a:schemeClr val="tx1"/>
                </a:solidFill>
                <a:latin typeface="+mn-lt"/>
                <a:ea typeface="+mn-ea"/>
                <a:cs typeface="+mn-cs"/>
              </a:defRPr>
            </a:lvl1pPr>
            <a:lvl2pPr marL="720725" indent="-304800" algn="l" defTabSz="914400" rtl="0" eaLnBrk="1" latinLnBrk="0" hangingPunct="1">
              <a:lnSpc>
                <a:spcPct val="90000"/>
              </a:lnSpc>
              <a:spcBef>
                <a:spcPts val="500"/>
              </a:spcBef>
              <a:buClr>
                <a:srgbClr val="F19101"/>
              </a:buClr>
              <a:buSzPct val="80000"/>
              <a:buFont typeface="Courier New" panose="02070309020205020404" pitchFamily="49" charset="0"/>
              <a:buChar char="o"/>
              <a:tabLst/>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2700"/>
              </a:spcAft>
              <a:buNone/>
            </a:pPr>
            <a:endParaRPr lang="en-GB" sz="1800" dirty="0">
              <a:latin typeface="Roboto" panose="020B0604020202020204" charset="0"/>
              <a:ea typeface="Roboto" panose="020B0604020202020204" charset="0"/>
            </a:endParaRPr>
          </a:p>
        </p:txBody>
      </p:sp>
      <p:grpSp>
        <p:nvGrpSpPr>
          <p:cNvPr id="79" name="Group 78">
            <a:extLst>
              <a:ext uri="{FF2B5EF4-FFF2-40B4-BE49-F238E27FC236}">
                <a16:creationId xmlns:a16="http://schemas.microsoft.com/office/drawing/2014/main" id="{1192E354-576A-43A5-9A10-CBFB6087047A}"/>
              </a:ext>
            </a:extLst>
          </p:cNvPr>
          <p:cNvGrpSpPr/>
          <p:nvPr/>
        </p:nvGrpSpPr>
        <p:grpSpPr>
          <a:xfrm>
            <a:off x="3342987" y="3504520"/>
            <a:ext cx="405000" cy="405000"/>
            <a:chOff x="4932819" y="2071031"/>
            <a:chExt cx="540000" cy="540000"/>
          </a:xfrm>
          <a:solidFill>
            <a:schemeClr val="tx1"/>
          </a:solidFill>
        </p:grpSpPr>
        <p:sp>
          <p:nvSpPr>
            <p:cNvPr id="80" name="Oval 79">
              <a:extLst>
                <a:ext uri="{FF2B5EF4-FFF2-40B4-BE49-F238E27FC236}">
                  <a16:creationId xmlns:a16="http://schemas.microsoft.com/office/drawing/2014/main" id="{EB87E330-EBF3-443E-92A1-0C9735204EF8}"/>
                </a:ext>
              </a:extLst>
            </p:cNvPr>
            <p:cNvSpPr/>
            <p:nvPr/>
          </p:nvSpPr>
          <p:spPr>
            <a:xfrm>
              <a:off x="4932819" y="2071031"/>
              <a:ext cx="540000" cy="540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Roboto" panose="020B0604020202020204" charset="0"/>
                <a:ea typeface="Roboto" panose="020B0604020202020204" charset="0"/>
              </a:endParaRPr>
            </a:p>
          </p:txBody>
        </p:sp>
        <p:sp>
          <p:nvSpPr>
            <p:cNvPr id="81" name="Content Placeholder 2">
              <a:extLst>
                <a:ext uri="{FF2B5EF4-FFF2-40B4-BE49-F238E27FC236}">
                  <a16:creationId xmlns:a16="http://schemas.microsoft.com/office/drawing/2014/main" id="{C81EF2FF-5064-43F9-BD5E-09F44AC55ACE}"/>
                </a:ext>
              </a:extLst>
            </p:cNvPr>
            <p:cNvSpPr txBox="1">
              <a:spLocks/>
            </p:cNvSpPr>
            <p:nvPr/>
          </p:nvSpPr>
          <p:spPr>
            <a:xfrm>
              <a:off x="4982980" y="2157298"/>
              <a:ext cx="439679" cy="367466"/>
            </a:xfrm>
            <a:prstGeom prst="rect">
              <a:avLst/>
            </a:prstGeom>
            <a:noFill/>
          </p:spPr>
          <p:txBody>
            <a:bodyPr vert="horz" lIns="0" tIns="0" rIns="0" bIns="0" rtlCol="0">
              <a:noAutofit/>
            </a:bodyPr>
            <a:lstStyle>
              <a:lvl1pPr marL="0" indent="0" algn="l" defTabSz="914400" rtl="0" eaLnBrk="1" latinLnBrk="0" hangingPunct="1">
                <a:lnSpc>
                  <a:spcPct val="90000"/>
                </a:lnSpc>
                <a:spcBef>
                  <a:spcPts val="1000"/>
                </a:spcBef>
                <a:buClr>
                  <a:srgbClr val="F29100"/>
                </a:buClr>
                <a:buFontTx/>
                <a:buNone/>
                <a:tabLst/>
                <a:defRPr sz="2400" kern="1200">
                  <a:solidFill>
                    <a:schemeClr val="tx1"/>
                  </a:solidFill>
                  <a:latin typeface="+mn-lt"/>
                  <a:ea typeface="+mn-ea"/>
                  <a:cs typeface="+mn-cs"/>
                </a:defRPr>
              </a:lvl1pPr>
              <a:lvl2pPr marL="720725" indent="-304800" algn="l" defTabSz="914400" rtl="0" eaLnBrk="1" latinLnBrk="0" hangingPunct="1">
                <a:lnSpc>
                  <a:spcPct val="90000"/>
                </a:lnSpc>
                <a:spcBef>
                  <a:spcPts val="500"/>
                </a:spcBef>
                <a:buClr>
                  <a:srgbClr val="F19101"/>
                </a:buClr>
                <a:buSzPct val="80000"/>
                <a:buFont typeface="Courier New" panose="02070309020205020404" pitchFamily="49" charset="0"/>
                <a:buChar char="o"/>
                <a:tabLst/>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Bef>
                  <a:spcPts val="0"/>
                </a:spcBef>
                <a:spcAft>
                  <a:spcPts val="2700"/>
                </a:spcAft>
              </a:pPr>
              <a:r>
                <a:rPr lang="en-GB" sz="1800" b="1" dirty="0">
                  <a:solidFill>
                    <a:schemeClr val="bg1"/>
                  </a:solidFill>
                  <a:latin typeface="Roboto" panose="020B0604020202020204" charset="0"/>
                  <a:ea typeface="Roboto" panose="020B0604020202020204" charset="0"/>
                </a:rPr>
                <a:t>10</a:t>
              </a:r>
            </a:p>
          </p:txBody>
        </p:sp>
      </p:grpSp>
      <p:grpSp>
        <p:nvGrpSpPr>
          <p:cNvPr id="82" name="Group 81">
            <a:extLst>
              <a:ext uri="{FF2B5EF4-FFF2-40B4-BE49-F238E27FC236}">
                <a16:creationId xmlns:a16="http://schemas.microsoft.com/office/drawing/2014/main" id="{981092B5-D7E7-4E49-AF6F-61457FAFC167}"/>
              </a:ext>
            </a:extLst>
          </p:cNvPr>
          <p:cNvGrpSpPr/>
          <p:nvPr/>
        </p:nvGrpSpPr>
        <p:grpSpPr>
          <a:xfrm>
            <a:off x="3342987" y="2884272"/>
            <a:ext cx="405000" cy="405000"/>
            <a:chOff x="4932819" y="2071031"/>
            <a:chExt cx="540000" cy="540000"/>
          </a:xfrm>
          <a:solidFill>
            <a:schemeClr val="tx1"/>
          </a:solidFill>
        </p:grpSpPr>
        <p:sp>
          <p:nvSpPr>
            <p:cNvPr id="83" name="Oval 82">
              <a:extLst>
                <a:ext uri="{FF2B5EF4-FFF2-40B4-BE49-F238E27FC236}">
                  <a16:creationId xmlns:a16="http://schemas.microsoft.com/office/drawing/2014/main" id="{D12DB210-DF49-4C86-8D89-F939C863DA31}"/>
                </a:ext>
              </a:extLst>
            </p:cNvPr>
            <p:cNvSpPr/>
            <p:nvPr/>
          </p:nvSpPr>
          <p:spPr>
            <a:xfrm>
              <a:off x="4932819" y="2071031"/>
              <a:ext cx="540000" cy="540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Roboto" panose="020B0604020202020204" charset="0"/>
                <a:ea typeface="Roboto" panose="020B0604020202020204" charset="0"/>
              </a:endParaRPr>
            </a:p>
          </p:txBody>
        </p:sp>
        <p:sp>
          <p:nvSpPr>
            <p:cNvPr id="84" name="Content Placeholder 2">
              <a:extLst>
                <a:ext uri="{FF2B5EF4-FFF2-40B4-BE49-F238E27FC236}">
                  <a16:creationId xmlns:a16="http://schemas.microsoft.com/office/drawing/2014/main" id="{35849D25-B5D5-41C2-9BE3-471216C0CF1C}"/>
                </a:ext>
              </a:extLst>
            </p:cNvPr>
            <p:cNvSpPr txBox="1">
              <a:spLocks/>
            </p:cNvSpPr>
            <p:nvPr/>
          </p:nvSpPr>
          <p:spPr>
            <a:xfrm>
              <a:off x="4982980" y="2157298"/>
              <a:ext cx="439679" cy="367466"/>
            </a:xfrm>
            <a:prstGeom prst="rect">
              <a:avLst/>
            </a:prstGeom>
            <a:noFill/>
          </p:spPr>
          <p:txBody>
            <a:bodyPr vert="horz" lIns="0" tIns="0" rIns="0" bIns="0" rtlCol="0">
              <a:noAutofit/>
            </a:bodyPr>
            <a:lstStyle>
              <a:lvl1pPr marL="0" indent="0" algn="l" defTabSz="914400" rtl="0" eaLnBrk="1" latinLnBrk="0" hangingPunct="1">
                <a:lnSpc>
                  <a:spcPct val="90000"/>
                </a:lnSpc>
                <a:spcBef>
                  <a:spcPts val="1000"/>
                </a:spcBef>
                <a:buClr>
                  <a:srgbClr val="F29100"/>
                </a:buClr>
                <a:buFontTx/>
                <a:buNone/>
                <a:tabLst/>
                <a:defRPr sz="2400" kern="1200">
                  <a:solidFill>
                    <a:schemeClr val="tx1"/>
                  </a:solidFill>
                  <a:latin typeface="+mn-lt"/>
                  <a:ea typeface="+mn-ea"/>
                  <a:cs typeface="+mn-cs"/>
                </a:defRPr>
              </a:lvl1pPr>
              <a:lvl2pPr marL="720725" indent="-304800" algn="l" defTabSz="914400" rtl="0" eaLnBrk="1" latinLnBrk="0" hangingPunct="1">
                <a:lnSpc>
                  <a:spcPct val="90000"/>
                </a:lnSpc>
                <a:spcBef>
                  <a:spcPts val="500"/>
                </a:spcBef>
                <a:buClr>
                  <a:srgbClr val="F19101"/>
                </a:buClr>
                <a:buSzPct val="80000"/>
                <a:buFont typeface="Courier New" panose="02070309020205020404" pitchFamily="49" charset="0"/>
                <a:buChar char="o"/>
                <a:tabLst/>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Bef>
                  <a:spcPts val="0"/>
                </a:spcBef>
                <a:spcAft>
                  <a:spcPts val="2700"/>
                </a:spcAft>
              </a:pPr>
              <a:r>
                <a:rPr lang="en-GB" sz="1800" b="1" dirty="0">
                  <a:solidFill>
                    <a:schemeClr val="bg1"/>
                  </a:solidFill>
                  <a:latin typeface="Roboto" panose="020B0604020202020204" charset="0"/>
                  <a:ea typeface="Roboto" panose="020B0604020202020204" charset="0"/>
                </a:rPr>
                <a:t>9</a:t>
              </a:r>
            </a:p>
          </p:txBody>
        </p:sp>
      </p:grpSp>
      <p:grpSp>
        <p:nvGrpSpPr>
          <p:cNvPr id="85" name="Group 84">
            <a:extLst>
              <a:ext uri="{FF2B5EF4-FFF2-40B4-BE49-F238E27FC236}">
                <a16:creationId xmlns:a16="http://schemas.microsoft.com/office/drawing/2014/main" id="{45879E4F-7ADA-427C-A87B-E83802FB2207}"/>
              </a:ext>
            </a:extLst>
          </p:cNvPr>
          <p:cNvGrpSpPr/>
          <p:nvPr/>
        </p:nvGrpSpPr>
        <p:grpSpPr>
          <a:xfrm>
            <a:off x="3342987" y="2270642"/>
            <a:ext cx="405000" cy="405000"/>
            <a:chOff x="4932819" y="2071031"/>
            <a:chExt cx="540000" cy="540000"/>
          </a:xfrm>
          <a:solidFill>
            <a:schemeClr val="tx1"/>
          </a:solidFill>
        </p:grpSpPr>
        <p:sp>
          <p:nvSpPr>
            <p:cNvPr id="86" name="Oval 85">
              <a:extLst>
                <a:ext uri="{FF2B5EF4-FFF2-40B4-BE49-F238E27FC236}">
                  <a16:creationId xmlns:a16="http://schemas.microsoft.com/office/drawing/2014/main" id="{7489C6CA-BE01-4C56-9832-B94CCD688D92}"/>
                </a:ext>
              </a:extLst>
            </p:cNvPr>
            <p:cNvSpPr/>
            <p:nvPr/>
          </p:nvSpPr>
          <p:spPr>
            <a:xfrm>
              <a:off x="4932819" y="2071031"/>
              <a:ext cx="540000" cy="540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Roboto" panose="020B0604020202020204" charset="0"/>
                <a:ea typeface="Roboto" panose="020B0604020202020204" charset="0"/>
              </a:endParaRPr>
            </a:p>
          </p:txBody>
        </p:sp>
        <p:sp>
          <p:nvSpPr>
            <p:cNvPr id="87" name="Content Placeholder 2">
              <a:extLst>
                <a:ext uri="{FF2B5EF4-FFF2-40B4-BE49-F238E27FC236}">
                  <a16:creationId xmlns:a16="http://schemas.microsoft.com/office/drawing/2014/main" id="{C69D0A3B-FB9F-40A8-8173-F7A4908CB82A}"/>
                </a:ext>
              </a:extLst>
            </p:cNvPr>
            <p:cNvSpPr txBox="1">
              <a:spLocks/>
            </p:cNvSpPr>
            <p:nvPr/>
          </p:nvSpPr>
          <p:spPr>
            <a:xfrm>
              <a:off x="4982980" y="2157298"/>
              <a:ext cx="439679" cy="367466"/>
            </a:xfrm>
            <a:prstGeom prst="rect">
              <a:avLst/>
            </a:prstGeom>
            <a:noFill/>
          </p:spPr>
          <p:txBody>
            <a:bodyPr vert="horz" lIns="0" tIns="0" rIns="0" bIns="0" rtlCol="0">
              <a:noAutofit/>
            </a:bodyPr>
            <a:lstStyle>
              <a:lvl1pPr marL="0" indent="0" algn="l" defTabSz="914400" rtl="0" eaLnBrk="1" latinLnBrk="0" hangingPunct="1">
                <a:lnSpc>
                  <a:spcPct val="90000"/>
                </a:lnSpc>
                <a:spcBef>
                  <a:spcPts val="1000"/>
                </a:spcBef>
                <a:buClr>
                  <a:srgbClr val="F29100"/>
                </a:buClr>
                <a:buFontTx/>
                <a:buNone/>
                <a:tabLst/>
                <a:defRPr sz="2400" kern="1200">
                  <a:solidFill>
                    <a:schemeClr val="tx1"/>
                  </a:solidFill>
                  <a:latin typeface="+mn-lt"/>
                  <a:ea typeface="+mn-ea"/>
                  <a:cs typeface="+mn-cs"/>
                </a:defRPr>
              </a:lvl1pPr>
              <a:lvl2pPr marL="720725" indent="-304800" algn="l" defTabSz="914400" rtl="0" eaLnBrk="1" latinLnBrk="0" hangingPunct="1">
                <a:lnSpc>
                  <a:spcPct val="90000"/>
                </a:lnSpc>
                <a:spcBef>
                  <a:spcPts val="500"/>
                </a:spcBef>
                <a:buClr>
                  <a:srgbClr val="F19101"/>
                </a:buClr>
                <a:buSzPct val="80000"/>
                <a:buFont typeface="Courier New" panose="02070309020205020404" pitchFamily="49" charset="0"/>
                <a:buChar char="o"/>
                <a:tabLst/>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Bef>
                  <a:spcPts val="0"/>
                </a:spcBef>
                <a:spcAft>
                  <a:spcPts val="2700"/>
                </a:spcAft>
              </a:pPr>
              <a:r>
                <a:rPr lang="en-GB" sz="1800" b="1" dirty="0">
                  <a:solidFill>
                    <a:schemeClr val="bg1"/>
                  </a:solidFill>
                  <a:latin typeface="Roboto" panose="020B0604020202020204" charset="0"/>
                  <a:ea typeface="Roboto" panose="020B0604020202020204" charset="0"/>
                </a:rPr>
                <a:t>8</a:t>
              </a:r>
            </a:p>
          </p:txBody>
        </p:sp>
      </p:grpSp>
      <p:grpSp>
        <p:nvGrpSpPr>
          <p:cNvPr id="88" name="Group 87">
            <a:extLst>
              <a:ext uri="{FF2B5EF4-FFF2-40B4-BE49-F238E27FC236}">
                <a16:creationId xmlns:a16="http://schemas.microsoft.com/office/drawing/2014/main" id="{1E83FA69-7BEA-48D7-B802-F6836419A7F7}"/>
              </a:ext>
            </a:extLst>
          </p:cNvPr>
          <p:cNvGrpSpPr/>
          <p:nvPr/>
        </p:nvGrpSpPr>
        <p:grpSpPr>
          <a:xfrm>
            <a:off x="3342987" y="1657012"/>
            <a:ext cx="405000" cy="405000"/>
            <a:chOff x="4932819" y="2071031"/>
            <a:chExt cx="540000" cy="540000"/>
          </a:xfrm>
          <a:solidFill>
            <a:schemeClr val="tx1"/>
          </a:solidFill>
        </p:grpSpPr>
        <p:sp>
          <p:nvSpPr>
            <p:cNvPr id="89" name="Oval 88">
              <a:extLst>
                <a:ext uri="{FF2B5EF4-FFF2-40B4-BE49-F238E27FC236}">
                  <a16:creationId xmlns:a16="http://schemas.microsoft.com/office/drawing/2014/main" id="{6421AE64-3217-4BCC-A9D4-E75B280BB1F9}"/>
                </a:ext>
              </a:extLst>
            </p:cNvPr>
            <p:cNvSpPr/>
            <p:nvPr/>
          </p:nvSpPr>
          <p:spPr>
            <a:xfrm>
              <a:off x="4932819" y="2071031"/>
              <a:ext cx="540000" cy="540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Roboto" panose="020B0604020202020204" charset="0"/>
                <a:ea typeface="Roboto" panose="020B0604020202020204" charset="0"/>
              </a:endParaRPr>
            </a:p>
          </p:txBody>
        </p:sp>
        <p:sp>
          <p:nvSpPr>
            <p:cNvPr id="90" name="Content Placeholder 2">
              <a:extLst>
                <a:ext uri="{FF2B5EF4-FFF2-40B4-BE49-F238E27FC236}">
                  <a16:creationId xmlns:a16="http://schemas.microsoft.com/office/drawing/2014/main" id="{D3E3E953-9A28-4486-A187-D1E68516876D}"/>
                </a:ext>
              </a:extLst>
            </p:cNvPr>
            <p:cNvSpPr txBox="1">
              <a:spLocks/>
            </p:cNvSpPr>
            <p:nvPr/>
          </p:nvSpPr>
          <p:spPr>
            <a:xfrm>
              <a:off x="4982980" y="2157298"/>
              <a:ext cx="439679" cy="367466"/>
            </a:xfrm>
            <a:prstGeom prst="rect">
              <a:avLst/>
            </a:prstGeom>
            <a:noFill/>
          </p:spPr>
          <p:txBody>
            <a:bodyPr vert="horz" lIns="0" tIns="0" rIns="0" bIns="0" rtlCol="0">
              <a:noAutofit/>
            </a:bodyPr>
            <a:lstStyle>
              <a:lvl1pPr marL="0" indent="0" algn="l" defTabSz="914400" rtl="0" eaLnBrk="1" latinLnBrk="0" hangingPunct="1">
                <a:lnSpc>
                  <a:spcPct val="90000"/>
                </a:lnSpc>
                <a:spcBef>
                  <a:spcPts val="1000"/>
                </a:spcBef>
                <a:buClr>
                  <a:srgbClr val="F29100"/>
                </a:buClr>
                <a:buFontTx/>
                <a:buNone/>
                <a:tabLst/>
                <a:defRPr sz="2400" kern="1200">
                  <a:solidFill>
                    <a:schemeClr val="tx1"/>
                  </a:solidFill>
                  <a:latin typeface="+mn-lt"/>
                  <a:ea typeface="+mn-ea"/>
                  <a:cs typeface="+mn-cs"/>
                </a:defRPr>
              </a:lvl1pPr>
              <a:lvl2pPr marL="720725" indent="-304800" algn="l" defTabSz="914400" rtl="0" eaLnBrk="1" latinLnBrk="0" hangingPunct="1">
                <a:lnSpc>
                  <a:spcPct val="90000"/>
                </a:lnSpc>
                <a:spcBef>
                  <a:spcPts val="500"/>
                </a:spcBef>
                <a:buClr>
                  <a:srgbClr val="F19101"/>
                </a:buClr>
                <a:buSzPct val="80000"/>
                <a:buFont typeface="Courier New" panose="02070309020205020404" pitchFamily="49" charset="0"/>
                <a:buChar char="o"/>
                <a:tabLst/>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Bef>
                  <a:spcPts val="0"/>
                </a:spcBef>
                <a:spcAft>
                  <a:spcPts val="2700"/>
                </a:spcAft>
              </a:pPr>
              <a:r>
                <a:rPr lang="en-GB" sz="1800" b="1" dirty="0">
                  <a:solidFill>
                    <a:schemeClr val="bg1"/>
                  </a:solidFill>
                  <a:latin typeface="Roboto" panose="020B0604020202020204" charset="0"/>
                  <a:ea typeface="Roboto" panose="020B0604020202020204" charset="0"/>
                </a:rPr>
                <a:t>7</a:t>
              </a:r>
            </a:p>
          </p:txBody>
        </p:sp>
      </p:grpSp>
      <p:grpSp>
        <p:nvGrpSpPr>
          <p:cNvPr id="91" name="Group 90">
            <a:extLst>
              <a:ext uri="{FF2B5EF4-FFF2-40B4-BE49-F238E27FC236}">
                <a16:creationId xmlns:a16="http://schemas.microsoft.com/office/drawing/2014/main" id="{D7C0690E-0565-4B85-A36B-EF23A2CA9FF1}"/>
              </a:ext>
            </a:extLst>
          </p:cNvPr>
          <p:cNvGrpSpPr/>
          <p:nvPr/>
        </p:nvGrpSpPr>
        <p:grpSpPr>
          <a:xfrm>
            <a:off x="3342987" y="1036764"/>
            <a:ext cx="405000" cy="405000"/>
            <a:chOff x="4932819" y="2071031"/>
            <a:chExt cx="540000" cy="540000"/>
          </a:xfrm>
          <a:solidFill>
            <a:schemeClr val="tx1"/>
          </a:solidFill>
        </p:grpSpPr>
        <p:sp>
          <p:nvSpPr>
            <p:cNvPr id="92" name="Oval 91">
              <a:extLst>
                <a:ext uri="{FF2B5EF4-FFF2-40B4-BE49-F238E27FC236}">
                  <a16:creationId xmlns:a16="http://schemas.microsoft.com/office/drawing/2014/main" id="{D6F3D2CF-AEA9-4713-843F-4CF5EC734E20}"/>
                </a:ext>
              </a:extLst>
            </p:cNvPr>
            <p:cNvSpPr/>
            <p:nvPr/>
          </p:nvSpPr>
          <p:spPr>
            <a:xfrm>
              <a:off x="4932819" y="2071031"/>
              <a:ext cx="540000" cy="540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Roboto" panose="020B0604020202020204" charset="0"/>
                <a:ea typeface="Roboto" panose="020B0604020202020204" charset="0"/>
              </a:endParaRPr>
            </a:p>
          </p:txBody>
        </p:sp>
        <p:sp>
          <p:nvSpPr>
            <p:cNvPr id="93" name="Content Placeholder 2">
              <a:extLst>
                <a:ext uri="{FF2B5EF4-FFF2-40B4-BE49-F238E27FC236}">
                  <a16:creationId xmlns:a16="http://schemas.microsoft.com/office/drawing/2014/main" id="{DB7DDA0A-68AA-4BD9-99F8-8C5FFE6DAC30}"/>
                </a:ext>
              </a:extLst>
            </p:cNvPr>
            <p:cNvSpPr txBox="1">
              <a:spLocks/>
            </p:cNvSpPr>
            <p:nvPr/>
          </p:nvSpPr>
          <p:spPr>
            <a:xfrm>
              <a:off x="4982980" y="2157298"/>
              <a:ext cx="439679" cy="367466"/>
            </a:xfrm>
            <a:prstGeom prst="rect">
              <a:avLst/>
            </a:prstGeom>
            <a:noFill/>
          </p:spPr>
          <p:txBody>
            <a:bodyPr vert="horz" lIns="0" tIns="0" rIns="0" bIns="0" rtlCol="0">
              <a:noAutofit/>
            </a:bodyPr>
            <a:lstStyle>
              <a:lvl1pPr marL="0" indent="0" algn="l" defTabSz="914400" rtl="0" eaLnBrk="1" latinLnBrk="0" hangingPunct="1">
                <a:lnSpc>
                  <a:spcPct val="90000"/>
                </a:lnSpc>
                <a:spcBef>
                  <a:spcPts val="1000"/>
                </a:spcBef>
                <a:buClr>
                  <a:srgbClr val="F29100"/>
                </a:buClr>
                <a:buFontTx/>
                <a:buNone/>
                <a:tabLst/>
                <a:defRPr sz="2400" kern="1200">
                  <a:solidFill>
                    <a:schemeClr val="tx1"/>
                  </a:solidFill>
                  <a:latin typeface="+mn-lt"/>
                  <a:ea typeface="+mn-ea"/>
                  <a:cs typeface="+mn-cs"/>
                </a:defRPr>
              </a:lvl1pPr>
              <a:lvl2pPr marL="720725" indent="-304800" algn="l" defTabSz="914400" rtl="0" eaLnBrk="1" latinLnBrk="0" hangingPunct="1">
                <a:lnSpc>
                  <a:spcPct val="90000"/>
                </a:lnSpc>
                <a:spcBef>
                  <a:spcPts val="500"/>
                </a:spcBef>
                <a:buClr>
                  <a:srgbClr val="F19101"/>
                </a:buClr>
                <a:buSzPct val="80000"/>
                <a:buFont typeface="Courier New" panose="02070309020205020404" pitchFamily="49" charset="0"/>
                <a:buChar char="o"/>
                <a:tabLst/>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Bef>
                  <a:spcPts val="0"/>
                </a:spcBef>
                <a:spcAft>
                  <a:spcPts val="2700"/>
                </a:spcAft>
              </a:pPr>
              <a:r>
                <a:rPr lang="en-GB" sz="1800" b="1" dirty="0">
                  <a:solidFill>
                    <a:schemeClr val="bg1"/>
                  </a:solidFill>
                  <a:latin typeface="Roboto" panose="020B0604020202020204" charset="0"/>
                  <a:ea typeface="Roboto" panose="020B0604020202020204" charset="0"/>
                </a:rPr>
                <a:t>6</a:t>
              </a:r>
            </a:p>
          </p:txBody>
        </p:sp>
      </p:grpSp>
      <p:grpSp>
        <p:nvGrpSpPr>
          <p:cNvPr id="94" name="Group 93">
            <a:extLst>
              <a:ext uri="{FF2B5EF4-FFF2-40B4-BE49-F238E27FC236}">
                <a16:creationId xmlns:a16="http://schemas.microsoft.com/office/drawing/2014/main" id="{A379FD91-969F-4999-A4B3-2B7ADCC5D61A}"/>
              </a:ext>
            </a:extLst>
          </p:cNvPr>
          <p:cNvGrpSpPr/>
          <p:nvPr/>
        </p:nvGrpSpPr>
        <p:grpSpPr>
          <a:xfrm>
            <a:off x="332597" y="3504520"/>
            <a:ext cx="405000" cy="405000"/>
            <a:chOff x="4932819" y="2071031"/>
            <a:chExt cx="540000" cy="540000"/>
          </a:xfrm>
          <a:solidFill>
            <a:schemeClr val="tx1"/>
          </a:solidFill>
        </p:grpSpPr>
        <p:sp>
          <p:nvSpPr>
            <p:cNvPr id="95" name="Oval 94">
              <a:extLst>
                <a:ext uri="{FF2B5EF4-FFF2-40B4-BE49-F238E27FC236}">
                  <a16:creationId xmlns:a16="http://schemas.microsoft.com/office/drawing/2014/main" id="{5AD4379F-9C8F-4D65-8526-A8CB9761A776}"/>
                </a:ext>
              </a:extLst>
            </p:cNvPr>
            <p:cNvSpPr/>
            <p:nvPr/>
          </p:nvSpPr>
          <p:spPr>
            <a:xfrm>
              <a:off x="4932819" y="2071031"/>
              <a:ext cx="540000" cy="540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Roboto" panose="020B0604020202020204" charset="0"/>
                <a:ea typeface="Roboto" panose="020B0604020202020204" charset="0"/>
              </a:endParaRPr>
            </a:p>
          </p:txBody>
        </p:sp>
        <p:sp>
          <p:nvSpPr>
            <p:cNvPr id="96" name="Content Placeholder 2">
              <a:extLst>
                <a:ext uri="{FF2B5EF4-FFF2-40B4-BE49-F238E27FC236}">
                  <a16:creationId xmlns:a16="http://schemas.microsoft.com/office/drawing/2014/main" id="{ACA97F80-53EC-40A9-A38E-2DCE912D1D66}"/>
                </a:ext>
              </a:extLst>
            </p:cNvPr>
            <p:cNvSpPr txBox="1">
              <a:spLocks/>
            </p:cNvSpPr>
            <p:nvPr/>
          </p:nvSpPr>
          <p:spPr>
            <a:xfrm>
              <a:off x="4982980" y="2157298"/>
              <a:ext cx="439679" cy="367466"/>
            </a:xfrm>
            <a:prstGeom prst="rect">
              <a:avLst/>
            </a:prstGeom>
            <a:noFill/>
          </p:spPr>
          <p:txBody>
            <a:bodyPr vert="horz" lIns="0" tIns="0" rIns="0" bIns="0" rtlCol="0">
              <a:noAutofit/>
            </a:bodyPr>
            <a:lstStyle>
              <a:lvl1pPr marL="0" indent="0" algn="l" defTabSz="914400" rtl="0" eaLnBrk="1" latinLnBrk="0" hangingPunct="1">
                <a:lnSpc>
                  <a:spcPct val="90000"/>
                </a:lnSpc>
                <a:spcBef>
                  <a:spcPts val="1000"/>
                </a:spcBef>
                <a:buClr>
                  <a:srgbClr val="F29100"/>
                </a:buClr>
                <a:buFontTx/>
                <a:buNone/>
                <a:tabLst/>
                <a:defRPr sz="2400" kern="1200">
                  <a:solidFill>
                    <a:schemeClr val="tx1"/>
                  </a:solidFill>
                  <a:latin typeface="+mn-lt"/>
                  <a:ea typeface="+mn-ea"/>
                  <a:cs typeface="+mn-cs"/>
                </a:defRPr>
              </a:lvl1pPr>
              <a:lvl2pPr marL="720725" indent="-304800" algn="l" defTabSz="914400" rtl="0" eaLnBrk="1" latinLnBrk="0" hangingPunct="1">
                <a:lnSpc>
                  <a:spcPct val="90000"/>
                </a:lnSpc>
                <a:spcBef>
                  <a:spcPts val="500"/>
                </a:spcBef>
                <a:buClr>
                  <a:srgbClr val="F19101"/>
                </a:buClr>
                <a:buSzPct val="80000"/>
                <a:buFont typeface="Courier New" panose="02070309020205020404" pitchFamily="49" charset="0"/>
                <a:buChar char="o"/>
                <a:tabLst/>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Bef>
                  <a:spcPts val="0"/>
                </a:spcBef>
                <a:spcAft>
                  <a:spcPts val="2700"/>
                </a:spcAft>
              </a:pPr>
              <a:r>
                <a:rPr lang="en-GB" sz="1800" b="1" dirty="0">
                  <a:solidFill>
                    <a:schemeClr val="bg1"/>
                  </a:solidFill>
                  <a:latin typeface="Roboto" panose="020B0604020202020204" charset="0"/>
                  <a:ea typeface="Roboto" panose="020B0604020202020204" charset="0"/>
                </a:rPr>
                <a:t>5</a:t>
              </a:r>
            </a:p>
          </p:txBody>
        </p:sp>
      </p:grpSp>
      <p:grpSp>
        <p:nvGrpSpPr>
          <p:cNvPr id="97" name="Group 96">
            <a:extLst>
              <a:ext uri="{FF2B5EF4-FFF2-40B4-BE49-F238E27FC236}">
                <a16:creationId xmlns:a16="http://schemas.microsoft.com/office/drawing/2014/main" id="{0F01ECB3-746C-435F-92E3-2A2FB9BAE082}"/>
              </a:ext>
            </a:extLst>
          </p:cNvPr>
          <p:cNvGrpSpPr/>
          <p:nvPr/>
        </p:nvGrpSpPr>
        <p:grpSpPr>
          <a:xfrm>
            <a:off x="332597" y="2887581"/>
            <a:ext cx="405000" cy="405000"/>
            <a:chOff x="4932819" y="2071031"/>
            <a:chExt cx="540000" cy="540000"/>
          </a:xfrm>
          <a:solidFill>
            <a:schemeClr val="tx1"/>
          </a:solidFill>
        </p:grpSpPr>
        <p:sp>
          <p:nvSpPr>
            <p:cNvPr id="98" name="Oval 97">
              <a:extLst>
                <a:ext uri="{FF2B5EF4-FFF2-40B4-BE49-F238E27FC236}">
                  <a16:creationId xmlns:a16="http://schemas.microsoft.com/office/drawing/2014/main" id="{5E89FB6A-3968-4AD1-9C9A-50C8D240AA97}"/>
                </a:ext>
              </a:extLst>
            </p:cNvPr>
            <p:cNvSpPr/>
            <p:nvPr/>
          </p:nvSpPr>
          <p:spPr>
            <a:xfrm>
              <a:off x="4932819" y="2071031"/>
              <a:ext cx="540000" cy="540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Roboto" panose="020B0604020202020204" charset="0"/>
                <a:ea typeface="Roboto" panose="020B0604020202020204" charset="0"/>
              </a:endParaRPr>
            </a:p>
          </p:txBody>
        </p:sp>
        <p:sp>
          <p:nvSpPr>
            <p:cNvPr id="99" name="Content Placeholder 2">
              <a:extLst>
                <a:ext uri="{FF2B5EF4-FFF2-40B4-BE49-F238E27FC236}">
                  <a16:creationId xmlns:a16="http://schemas.microsoft.com/office/drawing/2014/main" id="{D80D25F4-9832-4F69-ADAD-FE426808D3CD}"/>
                </a:ext>
              </a:extLst>
            </p:cNvPr>
            <p:cNvSpPr txBox="1">
              <a:spLocks/>
            </p:cNvSpPr>
            <p:nvPr/>
          </p:nvSpPr>
          <p:spPr>
            <a:xfrm>
              <a:off x="4982980" y="2157298"/>
              <a:ext cx="439679" cy="367466"/>
            </a:xfrm>
            <a:prstGeom prst="rect">
              <a:avLst/>
            </a:prstGeom>
            <a:noFill/>
          </p:spPr>
          <p:txBody>
            <a:bodyPr vert="horz" lIns="0" tIns="0" rIns="0" bIns="0" rtlCol="0">
              <a:noAutofit/>
            </a:bodyPr>
            <a:lstStyle>
              <a:lvl1pPr marL="0" indent="0" algn="l" defTabSz="914400" rtl="0" eaLnBrk="1" latinLnBrk="0" hangingPunct="1">
                <a:lnSpc>
                  <a:spcPct val="90000"/>
                </a:lnSpc>
                <a:spcBef>
                  <a:spcPts val="1000"/>
                </a:spcBef>
                <a:buClr>
                  <a:srgbClr val="F29100"/>
                </a:buClr>
                <a:buFontTx/>
                <a:buNone/>
                <a:tabLst/>
                <a:defRPr sz="2400" kern="1200">
                  <a:solidFill>
                    <a:schemeClr val="tx1"/>
                  </a:solidFill>
                  <a:latin typeface="+mn-lt"/>
                  <a:ea typeface="+mn-ea"/>
                  <a:cs typeface="+mn-cs"/>
                </a:defRPr>
              </a:lvl1pPr>
              <a:lvl2pPr marL="720725" indent="-304800" algn="l" defTabSz="914400" rtl="0" eaLnBrk="1" latinLnBrk="0" hangingPunct="1">
                <a:lnSpc>
                  <a:spcPct val="90000"/>
                </a:lnSpc>
                <a:spcBef>
                  <a:spcPts val="500"/>
                </a:spcBef>
                <a:buClr>
                  <a:srgbClr val="F19101"/>
                </a:buClr>
                <a:buSzPct val="80000"/>
                <a:buFont typeface="Courier New" panose="02070309020205020404" pitchFamily="49" charset="0"/>
                <a:buChar char="o"/>
                <a:tabLst/>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Bef>
                  <a:spcPts val="0"/>
                </a:spcBef>
                <a:spcAft>
                  <a:spcPts val="2700"/>
                </a:spcAft>
              </a:pPr>
              <a:r>
                <a:rPr lang="en-GB" sz="1800" b="1" dirty="0">
                  <a:solidFill>
                    <a:schemeClr val="bg1"/>
                  </a:solidFill>
                  <a:latin typeface="Roboto" panose="020B0604020202020204" charset="0"/>
                  <a:ea typeface="Roboto" panose="020B0604020202020204" charset="0"/>
                </a:rPr>
                <a:t>4</a:t>
              </a:r>
            </a:p>
          </p:txBody>
        </p:sp>
      </p:grpSp>
      <p:grpSp>
        <p:nvGrpSpPr>
          <p:cNvPr id="100" name="Group 99">
            <a:extLst>
              <a:ext uri="{FF2B5EF4-FFF2-40B4-BE49-F238E27FC236}">
                <a16:creationId xmlns:a16="http://schemas.microsoft.com/office/drawing/2014/main" id="{67453AE2-66A8-4D02-ACB1-7233B794C05B}"/>
              </a:ext>
            </a:extLst>
          </p:cNvPr>
          <p:cNvGrpSpPr/>
          <p:nvPr/>
        </p:nvGrpSpPr>
        <p:grpSpPr>
          <a:xfrm>
            <a:off x="332597" y="2270642"/>
            <a:ext cx="405000" cy="405000"/>
            <a:chOff x="4932819" y="2071031"/>
            <a:chExt cx="540000" cy="540000"/>
          </a:xfrm>
          <a:solidFill>
            <a:schemeClr val="tx1"/>
          </a:solidFill>
        </p:grpSpPr>
        <p:sp>
          <p:nvSpPr>
            <p:cNvPr id="101" name="Oval 100">
              <a:extLst>
                <a:ext uri="{FF2B5EF4-FFF2-40B4-BE49-F238E27FC236}">
                  <a16:creationId xmlns:a16="http://schemas.microsoft.com/office/drawing/2014/main" id="{4C6BDF82-24AE-4C8B-AC21-30397769BC6F}"/>
                </a:ext>
              </a:extLst>
            </p:cNvPr>
            <p:cNvSpPr/>
            <p:nvPr/>
          </p:nvSpPr>
          <p:spPr>
            <a:xfrm>
              <a:off x="4932819" y="2071031"/>
              <a:ext cx="540000" cy="540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Roboto" panose="020B0604020202020204" charset="0"/>
                <a:ea typeface="Roboto" panose="020B0604020202020204" charset="0"/>
              </a:endParaRPr>
            </a:p>
          </p:txBody>
        </p:sp>
        <p:sp>
          <p:nvSpPr>
            <p:cNvPr id="102" name="Content Placeholder 2">
              <a:extLst>
                <a:ext uri="{FF2B5EF4-FFF2-40B4-BE49-F238E27FC236}">
                  <a16:creationId xmlns:a16="http://schemas.microsoft.com/office/drawing/2014/main" id="{6CBC2238-D2FF-4F32-9DB4-7C86653ED71C}"/>
                </a:ext>
              </a:extLst>
            </p:cNvPr>
            <p:cNvSpPr txBox="1">
              <a:spLocks/>
            </p:cNvSpPr>
            <p:nvPr/>
          </p:nvSpPr>
          <p:spPr>
            <a:xfrm>
              <a:off x="4982980" y="2157298"/>
              <a:ext cx="439679" cy="367466"/>
            </a:xfrm>
            <a:prstGeom prst="rect">
              <a:avLst/>
            </a:prstGeom>
            <a:noFill/>
          </p:spPr>
          <p:txBody>
            <a:bodyPr vert="horz" lIns="0" tIns="0" rIns="0" bIns="0" rtlCol="0">
              <a:noAutofit/>
            </a:bodyPr>
            <a:lstStyle>
              <a:lvl1pPr marL="0" indent="0" algn="l" defTabSz="914400" rtl="0" eaLnBrk="1" latinLnBrk="0" hangingPunct="1">
                <a:lnSpc>
                  <a:spcPct val="90000"/>
                </a:lnSpc>
                <a:spcBef>
                  <a:spcPts val="1000"/>
                </a:spcBef>
                <a:buClr>
                  <a:srgbClr val="F29100"/>
                </a:buClr>
                <a:buFontTx/>
                <a:buNone/>
                <a:tabLst/>
                <a:defRPr sz="2400" kern="1200">
                  <a:solidFill>
                    <a:schemeClr val="tx1"/>
                  </a:solidFill>
                  <a:latin typeface="+mn-lt"/>
                  <a:ea typeface="+mn-ea"/>
                  <a:cs typeface="+mn-cs"/>
                </a:defRPr>
              </a:lvl1pPr>
              <a:lvl2pPr marL="720725" indent="-304800" algn="l" defTabSz="914400" rtl="0" eaLnBrk="1" latinLnBrk="0" hangingPunct="1">
                <a:lnSpc>
                  <a:spcPct val="90000"/>
                </a:lnSpc>
                <a:spcBef>
                  <a:spcPts val="500"/>
                </a:spcBef>
                <a:buClr>
                  <a:srgbClr val="F19101"/>
                </a:buClr>
                <a:buSzPct val="80000"/>
                <a:buFont typeface="Courier New" panose="02070309020205020404" pitchFamily="49" charset="0"/>
                <a:buChar char="o"/>
                <a:tabLst/>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Bef>
                  <a:spcPts val="0"/>
                </a:spcBef>
                <a:spcAft>
                  <a:spcPts val="2700"/>
                </a:spcAft>
              </a:pPr>
              <a:r>
                <a:rPr lang="en-GB" sz="1800" b="1" dirty="0">
                  <a:solidFill>
                    <a:schemeClr val="bg1"/>
                  </a:solidFill>
                  <a:latin typeface="Roboto" panose="020B0604020202020204" charset="0"/>
                  <a:ea typeface="Roboto" panose="020B0604020202020204" charset="0"/>
                </a:rPr>
                <a:t>3</a:t>
              </a:r>
            </a:p>
          </p:txBody>
        </p:sp>
      </p:grpSp>
      <p:grpSp>
        <p:nvGrpSpPr>
          <p:cNvPr id="103" name="Group 102">
            <a:extLst>
              <a:ext uri="{FF2B5EF4-FFF2-40B4-BE49-F238E27FC236}">
                <a16:creationId xmlns:a16="http://schemas.microsoft.com/office/drawing/2014/main" id="{3C9B591E-C68F-40A0-932C-9FC568D3EF9C}"/>
              </a:ext>
            </a:extLst>
          </p:cNvPr>
          <p:cNvGrpSpPr/>
          <p:nvPr/>
        </p:nvGrpSpPr>
        <p:grpSpPr>
          <a:xfrm>
            <a:off x="332597" y="1653703"/>
            <a:ext cx="405000" cy="405000"/>
            <a:chOff x="4932819" y="2071031"/>
            <a:chExt cx="540000" cy="540000"/>
          </a:xfrm>
          <a:solidFill>
            <a:schemeClr val="tx1"/>
          </a:solidFill>
        </p:grpSpPr>
        <p:sp>
          <p:nvSpPr>
            <p:cNvPr id="104" name="Oval 103">
              <a:extLst>
                <a:ext uri="{FF2B5EF4-FFF2-40B4-BE49-F238E27FC236}">
                  <a16:creationId xmlns:a16="http://schemas.microsoft.com/office/drawing/2014/main" id="{B764489D-F9F4-4BC6-900C-F716C45AE533}"/>
                </a:ext>
              </a:extLst>
            </p:cNvPr>
            <p:cNvSpPr/>
            <p:nvPr/>
          </p:nvSpPr>
          <p:spPr>
            <a:xfrm>
              <a:off x="4932819" y="2071031"/>
              <a:ext cx="540000" cy="540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Roboto" panose="020B0604020202020204" charset="0"/>
                <a:ea typeface="Roboto" panose="020B0604020202020204" charset="0"/>
              </a:endParaRPr>
            </a:p>
          </p:txBody>
        </p:sp>
        <p:sp>
          <p:nvSpPr>
            <p:cNvPr id="105" name="Content Placeholder 2">
              <a:extLst>
                <a:ext uri="{FF2B5EF4-FFF2-40B4-BE49-F238E27FC236}">
                  <a16:creationId xmlns:a16="http://schemas.microsoft.com/office/drawing/2014/main" id="{FFA1DE43-047A-43C3-80E9-4483D346ADDC}"/>
                </a:ext>
              </a:extLst>
            </p:cNvPr>
            <p:cNvSpPr txBox="1">
              <a:spLocks/>
            </p:cNvSpPr>
            <p:nvPr/>
          </p:nvSpPr>
          <p:spPr>
            <a:xfrm>
              <a:off x="4982980" y="2157298"/>
              <a:ext cx="439679" cy="367466"/>
            </a:xfrm>
            <a:prstGeom prst="rect">
              <a:avLst/>
            </a:prstGeom>
            <a:noFill/>
          </p:spPr>
          <p:txBody>
            <a:bodyPr vert="horz" lIns="0" tIns="0" rIns="0" bIns="0" rtlCol="0">
              <a:noAutofit/>
            </a:bodyPr>
            <a:lstStyle>
              <a:lvl1pPr marL="0" indent="0" algn="l" defTabSz="914400" rtl="0" eaLnBrk="1" latinLnBrk="0" hangingPunct="1">
                <a:lnSpc>
                  <a:spcPct val="90000"/>
                </a:lnSpc>
                <a:spcBef>
                  <a:spcPts val="1000"/>
                </a:spcBef>
                <a:buClr>
                  <a:srgbClr val="F29100"/>
                </a:buClr>
                <a:buFontTx/>
                <a:buNone/>
                <a:tabLst/>
                <a:defRPr sz="2400" kern="1200">
                  <a:solidFill>
                    <a:schemeClr val="tx1"/>
                  </a:solidFill>
                  <a:latin typeface="+mn-lt"/>
                  <a:ea typeface="+mn-ea"/>
                  <a:cs typeface="+mn-cs"/>
                </a:defRPr>
              </a:lvl1pPr>
              <a:lvl2pPr marL="720725" indent="-304800" algn="l" defTabSz="914400" rtl="0" eaLnBrk="1" latinLnBrk="0" hangingPunct="1">
                <a:lnSpc>
                  <a:spcPct val="90000"/>
                </a:lnSpc>
                <a:spcBef>
                  <a:spcPts val="500"/>
                </a:spcBef>
                <a:buClr>
                  <a:srgbClr val="F19101"/>
                </a:buClr>
                <a:buSzPct val="80000"/>
                <a:buFont typeface="Courier New" panose="02070309020205020404" pitchFamily="49" charset="0"/>
                <a:buChar char="o"/>
                <a:tabLst/>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Bef>
                  <a:spcPts val="0"/>
                </a:spcBef>
                <a:spcAft>
                  <a:spcPts val="2700"/>
                </a:spcAft>
              </a:pPr>
              <a:r>
                <a:rPr lang="en-GB" sz="1800" b="1" dirty="0">
                  <a:solidFill>
                    <a:schemeClr val="bg1"/>
                  </a:solidFill>
                  <a:latin typeface="Roboto" panose="020B0604020202020204" charset="0"/>
                  <a:ea typeface="Roboto" panose="020B0604020202020204" charset="0"/>
                </a:rPr>
                <a:t>2</a:t>
              </a:r>
            </a:p>
          </p:txBody>
        </p:sp>
      </p:grpSp>
      <p:grpSp>
        <p:nvGrpSpPr>
          <p:cNvPr id="106" name="Group 105">
            <a:extLst>
              <a:ext uri="{FF2B5EF4-FFF2-40B4-BE49-F238E27FC236}">
                <a16:creationId xmlns:a16="http://schemas.microsoft.com/office/drawing/2014/main" id="{AC7DE1AB-57A9-4040-A62E-E82DA95C7AA0}"/>
              </a:ext>
            </a:extLst>
          </p:cNvPr>
          <p:cNvGrpSpPr/>
          <p:nvPr/>
        </p:nvGrpSpPr>
        <p:grpSpPr>
          <a:xfrm>
            <a:off x="332597" y="1036764"/>
            <a:ext cx="405000" cy="405000"/>
            <a:chOff x="4932819" y="2071031"/>
            <a:chExt cx="540000" cy="540000"/>
          </a:xfrm>
          <a:solidFill>
            <a:schemeClr val="tx1"/>
          </a:solidFill>
        </p:grpSpPr>
        <p:sp>
          <p:nvSpPr>
            <p:cNvPr id="107" name="Oval 106">
              <a:extLst>
                <a:ext uri="{FF2B5EF4-FFF2-40B4-BE49-F238E27FC236}">
                  <a16:creationId xmlns:a16="http://schemas.microsoft.com/office/drawing/2014/main" id="{76265242-17A7-4A3A-9C4B-2B9085B4544F}"/>
                </a:ext>
              </a:extLst>
            </p:cNvPr>
            <p:cNvSpPr/>
            <p:nvPr/>
          </p:nvSpPr>
          <p:spPr>
            <a:xfrm>
              <a:off x="4932819" y="2071031"/>
              <a:ext cx="540000" cy="540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Roboto" panose="020B0604020202020204" charset="0"/>
                <a:ea typeface="Roboto" panose="020B0604020202020204" charset="0"/>
              </a:endParaRPr>
            </a:p>
          </p:txBody>
        </p:sp>
        <p:sp>
          <p:nvSpPr>
            <p:cNvPr id="108" name="Content Placeholder 2">
              <a:extLst>
                <a:ext uri="{FF2B5EF4-FFF2-40B4-BE49-F238E27FC236}">
                  <a16:creationId xmlns:a16="http://schemas.microsoft.com/office/drawing/2014/main" id="{8A7B1D36-0AA7-47DE-86DE-50B74A993370}"/>
                </a:ext>
              </a:extLst>
            </p:cNvPr>
            <p:cNvSpPr txBox="1">
              <a:spLocks/>
            </p:cNvSpPr>
            <p:nvPr/>
          </p:nvSpPr>
          <p:spPr>
            <a:xfrm>
              <a:off x="4982980" y="2157298"/>
              <a:ext cx="439679" cy="367466"/>
            </a:xfrm>
            <a:prstGeom prst="rect">
              <a:avLst/>
            </a:prstGeom>
            <a:noFill/>
          </p:spPr>
          <p:txBody>
            <a:bodyPr vert="horz" lIns="0" tIns="0" rIns="0" bIns="0" rtlCol="0">
              <a:noAutofit/>
            </a:bodyPr>
            <a:lstStyle>
              <a:lvl1pPr marL="0" indent="0" algn="l" defTabSz="914400" rtl="0" eaLnBrk="1" latinLnBrk="0" hangingPunct="1">
                <a:lnSpc>
                  <a:spcPct val="90000"/>
                </a:lnSpc>
                <a:spcBef>
                  <a:spcPts val="1000"/>
                </a:spcBef>
                <a:buClr>
                  <a:srgbClr val="F29100"/>
                </a:buClr>
                <a:buFontTx/>
                <a:buNone/>
                <a:tabLst/>
                <a:defRPr sz="2400" kern="1200">
                  <a:solidFill>
                    <a:schemeClr val="tx1"/>
                  </a:solidFill>
                  <a:latin typeface="+mn-lt"/>
                  <a:ea typeface="+mn-ea"/>
                  <a:cs typeface="+mn-cs"/>
                </a:defRPr>
              </a:lvl1pPr>
              <a:lvl2pPr marL="720725" indent="-304800" algn="l" defTabSz="914400" rtl="0" eaLnBrk="1" latinLnBrk="0" hangingPunct="1">
                <a:lnSpc>
                  <a:spcPct val="90000"/>
                </a:lnSpc>
                <a:spcBef>
                  <a:spcPts val="500"/>
                </a:spcBef>
                <a:buClr>
                  <a:srgbClr val="F19101"/>
                </a:buClr>
                <a:buSzPct val="80000"/>
                <a:buFont typeface="Courier New" panose="02070309020205020404" pitchFamily="49" charset="0"/>
                <a:buChar char="o"/>
                <a:tabLst/>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Bef>
                  <a:spcPts val="0"/>
                </a:spcBef>
                <a:spcAft>
                  <a:spcPts val="2700"/>
                </a:spcAft>
              </a:pPr>
              <a:r>
                <a:rPr lang="en-GB" sz="1800" b="1" dirty="0">
                  <a:solidFill>
                    <a:schemeClr val="bg1"/>
                  </a:solidFill>
                  <a:latin typeface="Roboto" panose="020B0604020202020204" charset="0"/>
                  <a:ea typeface="Roboto" panose="020B0604020202020204" charset="0"/>
                </a:rPr>
                <a:t>1</a:t>
              </a:r>
            </a:p>
          </p:txBody>
        </p:sp>
      </p:grpSp>
      <p:sp>
        <p:nvSpPr>
          <p:cNvPr id="143" name="TextBox 142">
            <a:extLst>
              <a:ext uri="{FF2B5EF4-FFF2-40B4-BE49-F238E27FC236}">
                <a16:creationId xmlns:a16="http://schemas.microsoft.com/office/drawing/2014/main" id="{3456C06C-47B1-4340-ACBA-D400CEC9AD12}"/>
              </a:ext>
            </a:extLst>
          </p:cNvPr>
          <p:cNvSpPr txBox="1"/>
          <p:nvPr/>
        </p:nvSpPr>
        <p:spPr>
          <a:xfrm>
            <a:off x="769997" y="1103022"/>
            <a:ext cx="2224663" cy="292388"/>
          </a:xfrm>
          <a:prstGeom prst="rect">
            <a:avLst/>
          </a:prstGeom>
          <a:noFill/>
          <a:ln>
            <a:noFill/>
          </a:ln>
        </p:spPr>
        <p:txBody>
          <a:bodyPr wrap="square" rtlCol="0">
            <a:spAutoFit/>
          </a:bodyPr>
          <a:lstStyle/>
          <a:p>
            <a:r>
              <a:rPr lang="en-US" sz="1300" dirty="0">
                <a:solidFill>
                  <a:schemeClr val="bg1"/>
                </a:solidFill>
                <a:latin typeface="Roboto" panose="020B0604020202020204" charset="0"/>
                <a:ea typeface="Roboto" panose="020B0604020202020204" charset="0"/>
              </a:rPr>
              <a:t>The wrong resources</a:t>
            </a:r>
          </a:p>
        </p:txBody>
      </p:sp>
      <p:sp>
        <p:nvSpPr>
          <p:cNvPr id="144" name="TextBox 143">
            <a:extLst>
              <a:ext uri="{FF2B5EF4-FFF2-40B4-BE49-F238E27FC236}">
                <a16:creationId xmlns:a16="http://schemas.microsoft.com/office/drawing/2014/main" id="{5A5B8044-FE95-4A35-A5AC-225383E0374D}"/>
              </a:ext>
            </a:extLst>
          </p:cNvPr>
          <p:cNvSpPr txBox="1"/>
          <p:nvPr/>
        </p:nvSpPr>
        <p:spPr>
          <a:xfrm>
            <a:off x="769997" y="2933626"/>
            <a:ext cx="2224663" cy="292388"/>
          </a:xfrm>
          <a:prstGeom prst="rect">
            <a:avLst/>
          </a:prstGeom>
          <a:noFill/>
          <a:ln>
            <a:noFill/>
          </a:ln>
        </p:spPr>
        <p:txBody>
          <a:bodyPr wrap="square" rtlCol="0">
            <a:spAutoFit/>
          </a:bodyPr>
          <a:lstStyle/>
          <a:p>
            <a:r>
              <a:rPr lang="en-US" sz="1300" dirty="0">
                <a:solidFill>
                  <a:schemeClr val="bg1"/>
                </a:solidFill>
                <a:latin typeface="Roboto" panose="020B0604020202020204" charset="0"/>
                <a:ea typeface="Roboto" panose="020B0604020202020204" charset="0"/>
              </a:rPr>
              <a:t>Development Approach</a:t>
            </a:r>
          </a:p>
        </p:txBody>
      </p:sp>
      <p:sp>
        <p:nvSpPr>
          <p:cNvPr id="145" name="TextBox 144">
            <a:extLst>
              <a:ext uri="{FF2B5EF4-FFF2-40B4-BE49-F238E27FC236}">
                <a16:creationId xmlns:a16="http://schemas.microsoft.com/office/drawing/2014/main" id="{0FBC467F-522F-4A50-B873-F500B5215CF5}"/>
              </a:ext>
            </a:extLst>
          </p:cNvPr>
          <p:cNvSpPr txBox="1"/>
          <p:nvPr/>
        </p:nvSpPr>
        <p:spPr>
          <a:xfrm>
            <a:off x="769997" y="1733544"/>
            <a:ext cx="2224663" cy="292388"/>
          </a:xfrm>
          <a:prstGeom prst="rect">
            <a:avLst/>
          </a:prstGeom>
          <a:noFill/>
          <a:ln>
            <a:noFill/>
          </a:ln>
        </p:spPr>
        <p:txBody>
          <a:bodyPr wrap="square" rtlCol="0">
            <a:spAutoFit/>
          </a:bodyPr>
          <a:lstStyle/>
          <a:p>
            <a:r>
              <a:rPr lang="en-US" sz="1300" dirty="0">
                <a:solidFill>
                  <a:schemeClr val="bg1"/>
                </a:solidFill>
                <a:latin typeface="Roboto" panose="020B0604020202020204" charset="0"/>
                <a:ea typeface="Roboto" panose="020B0604020202020204" charset="0"/>
              </a:rPr>
              <a:t>Unused &amp; Inactive</a:t>
            </a:r>
          </a:p>
        </p:txBody>
      </p:sp>
      <p:sp>
        <p:nvSpPr>
          <p:cNvPr id="146" name="TextBox 145">
            <a:extLst>
              <a:ext uri="{FF2B5EF4-FFF2-40B4-BE49-F238E27FC236}">
                <a16:creationId xmlns:a16="http://schemas.microsoft.com/office/drawing/2014/main" id="{9FC8E5B3-EE1E-4982-8F2F-B0217D540A7D}"/>
              </a:ext>
            </a:extLst>
          </p:cNvPr>
          <p:cNvSpPr txBox="1"/>
          <p:nvPr/>
        </p:nvSpPr>
        <p:spPr>
          <a:xfrm>
            <a:off x="769997" y="2325965"/>
            <a:ext cx="2224663" cy="292388"/>
          </a:xfrm>
          <a:prstGeom prst="rect">
            <a:avLst/>
          </a:prstGeom>
          <a:noFill/>
          <a:ln>
            <a:noFill/>
          </a:ln>
        </p:spPr>
        <p:txBody>
          <a:bodyPr wrap="square" rtlCol="0">
            <a:spAutoFit/>
          </a:bodyPr>
          <a:lstStyle/>
          <a:p>
            <a:r>
              <a:rPr lang="en-US" sz="1300" dirty="0">
                <a:solidFill>
                  <a:schemeClr val="bg1"/>
                </a:solidFill>
                <a:latin typeface="Roboto" panose="020B0604020202020204" charset="0"/>
                <a:ea typeface="Roboto" panose="020B0604020202020204" charset="0"/>
              </a:rPr>
              <a:t>Over-sizing</a:t>
            </a:r>
          </a:p>
        </p:txBody>
      </p:sp>
      <p:sp>
        <p:nvSpPr>
          <p:cNvPr id="147" name="TextBox 146">
            <a:extLst>
              <a:ext uri="{FF2B5EF4-FFF2-40B4-BE49-F238E27FC236}">
                <a16:creationId xmlns:a16="http://schemas.microsoft.com/office/drawing/2014/main" id="{A13B2067-1230-46B5-9F3F-E8CC5617E2FE}"/>
              </a:ext>
            </a:extLst>
          </p:cNvPr>
          <p:cNvSpPr txBox="1"/>
          <p:nvPr/>
        </p:nvSpPr>
        <p:spPr>
          <a:xfrm>
            <a:off x="769997" y="3548908"/>
            <a:ext cx="2224663" cy="292388"/>
          </a:xfrm>
          <a:prstGeom prst="rect">
            <a:avLst/>
          </a:prstGeom>
          <a:noFill/>
          <a:ln>
            <a:noFill/>
          </a:ln>
        </p:spPr>
        <p:txBody>
          <a:bodyPr wrap="square" rtlCol="0">
            <a:spAutoFit/>
          </a:bodyPr>
          <a:lstStyle/>
          <a:p>
            <a:r>
              <a:rPr lang="en-US" sz="1300" dirty="0">
                <a:solidFill>
                  <a:schemeClr val="bg1"/>
                </a:solidFill>
                <a:latin typeface="Roboto" panose="020B0604020202020204" charset="0"/>
                <a:ea typeface="Roboto" panose="020B0604020202020204" charset="0"/>
              </a:rPr>
              <a:t>Purchase Approach</a:t>
            </a:r>
          </a:p>
        </p:txBody>
      </p:sp>
      <p:sp>
        <p:nvSpPr>
          <p:cNvPr id="148" name="TextBox 147">
            <a:extLst>
              <a:ext uri="{FF2B5EF4-FFF2-40B4-BE49-F238E27FC236}">
                <a16:creationId xmlns:a16="http://schemas.microsoft.com/office/drawing/2014/main" id="{03A97941-CE98-4F32-8280-6BA7C61DC541}"/>
              </a:ext>
            </a:extLst>
          </p:cNvPr>
          <p:cNvSpPr txBox="1"/>
          <p:nvPr/>
        </p:nvSpPr>
        <p:spPr>
          <a:xfrm>
            <a:off x="3826722" y="1103022"/>
            <a:ext cx="2261281" cy="292388"/>
          </a:xfrm>
          <a:prstGeom prst="rect">
            <a:avLst/>
          </a:prstGeom>
          <a:noFill/>
          <a:ln>
            <a:noFill/>
          </a:ln>
        </p:spPr>
        <p:txBody>
          <a:bodyPr wrap="square" rtlCol="0">
            <a:spAutoFit/>
          </a:bodyPr>
          <a:lstStyle/>
          <a:p>
            <a:r>
              <a:rPr lang="en-US" sz="1300" dirty="0">
                <a:solidFill>
                  <a:schemeClr val="bg1"/>
                </a:solidFill>
                <a:latin typeface="Roboto" panose="020B0604020202020204" charset="0"/>
                <a:ea typeface="Roboto" panose="020B0604020202020204" charset="0"/>
              </a:rPr>
              <a:t>Storage &amp; data protection</a:t>
            </a:r>
          </a:p>
        </p:txBody>
      </p:sp>
      <p:sp>
        <p:nvSpPr>
          <p:cNvPr id="149" name="TextBox 148">
            <a:extLst>
              <a:ext uri="{FF2B5EF4-FFF2-40B4-BE49-F238E27FC236}">
                <a16:creationId xmlns:a16="http://schemas.microsoft.com/office/drawing/2014/main" id="{94148B67-A160-4ED2-A558-290A6ECE1BA4}"/>
              </a:ext>
            </a:extLst>
          </p:cNvPr>
          <p:cNvSpPr txBox="1"/>
          <p:nvPr/>
        </p:nvSpPr>
        <p:spPr>
          <a:xfrm>
            <a:off x="3826722" y="2933626"/>
            <a:ext cx="2261281" cy="292388"/>
          </a:xfrm>
          <a:prstGeom prst="rect">
            <a:avLst/>
          </a:prstGeom>
          <a:noFill/>
          <a:ln>
            <a:noFill/>
          </a:ln>
        </p:spPr>
        <p:txBody>
          <a:bodyPr wrap="square" rtlCol="0">
            <a:spAutoFit/>
          </a:bodyPr>
          <a:lstStyle/>
          <a:p>
            <a:r>
              <a:rPr lang="en-US" sz="1300" dirty="0">
                <a:solidFill>
                  <a:schemeClr val="bg1"/>
                </a:solidFill>
                <a:latin typeface="Roboto" panose="020B0604020202020204" charset="0"/>
                <a:ea typeface="Roboto" panose="020B0604020202020204" charset="0"/>
              </a:rPr>
              <a:t>Lack of Automation</a:t>
            </a:r>
          </a:p>
        </p:txBody>
      </p:sp>
      <p:sp>
        <p:nvSpPr>
          <p:cNvPr id="150" name="TextBox 149">
            <a:extLst>
              <a:ext uri="{FF2B5EF4-FFF2-40B4-BE49-F238E27FC236}">
                <a16:creationId xmlns:a16="http://schemas.microsoft.com/office/drawing/2014/main" id="{DA2AB970-54D9-4DE5-86ED-BB86797EDDEA}"/>
              </a:ext>
            </a:extLst>
          </p:cNvPr>
          <p:cNvSpPr txBox="1"/>
          <p:nvPr/>
        </p:nvSpPr>
        <p:spPr>
          <a:xfrm>
            <a:off x="3826722" y="1733544"/>
            <a:ext cx="2261281" cy="292388"/>
          </a:xfrm>
          <a:prstGeom prst="rect">
            <a:avLst/>
          </a:prstGeom>
          <a:noFill/>
          <a:ln>
            <a:noFill/>
          </a:ln>
        </p:spPr>
        <p:txBody>
          <a:bodyPr wrap="square" rtlCol="0">
            <a:spAutoFit/>
          </a:bodyPr>
          <a:lstStyle/>
          <a:p>
            <a:r>
              <a:rPr lang="en-US" sz="1300" dirty="0">
                <a:solidFill>
                  <a:schemeClr val="bg1"/>
                </a:solidFill>
                <a:latin typeface="Roboto" panose="020B0604020202020204" charset="0"/>
                <a:ea typeface="Roboto" panose="020B0604020202020204" charset="0"/>
              </a:rPr>
              <a:t>Connectivity &amp; bandwidth</a:t>
            </a:r>
          </a:p>
        </p:txBody>
      </p:sp>
      <p:sp>
        <p:nvSpPr>
          <p:cNvPr id="151" name="TextBox 150">
            <a:extLst>
              <a:ext uri="{FF2B5EF4-FFF2-40B4-BE49-F238E27FC236}">
                <a16:creationId xmlns:a16="http://schemas.microsoft.com/office/drawing/2014/main" id="{A83659A9-54A0-4967-817E-DFACC1DD3799}"/>
              </a:ext>
            </a:extLst>
          </p:cNvPr>
          <p:cNvSpPr txBox="1"/>
          <p:nvPr/>
        </p:nvSpPr>
        <p:spPr>
          <a:xfrm>
            <a:off x="3826722" y="2325965"/>
            <a:ext cx="2261281" cy="292388"/>
          </a:xfrm>
          <a:prstGeom prst="rect">
            <a:avLst/>
          </a:prstGeom>
          <a:noFill/>
          <a:ln>
            <a:noFill/>
          </a:ln>
        </p:spPr>
        <p:txBody>
          <a:bodyPr wrap="square" rtlCol="0">
            <a:spAutoFit/>
          </a:bodyPr>
          <a:lstStyle/>
          <a:p>
            <a:r>
              <a:rPr lang="en-US" sz="1300" dirty="0">
                <a:solidFill>
                  <a:schemeClr val="bg1"/>
                </a:solidFill>
                <a:latin typeface="Roboto" panose="020B0604020202020204" charset="0"/>
                <a:ea typeface="Roboto" panose="020B0604020202020204" charset="0"/>
              </a:rPr>
              <a:t>Analytics</a:t>
            </a:r>
          </a:p>
        </p:txBody>
      </p:sp>
      <p:sp>
        <p:nvSpPr>
          <p:cNvPr id="152" name="TextBox 151">
            <a:extLst>
              <a:ext uri="{FF2B5EF4-FFF2-40B4-BE49-F238E27FC236}">
                <a16:creationId xmlns:a16="http://schemas.microsoft.com/office/drawing/2014/main" id="{E24129BF-C838-458B-8D8D-B45BC74C2B9D}"/>
              </a:ext>
            </a:extLst>
          </p:cNvPr>
          <p:cNvSpPr txBox="1"/>
          <p:nvPr/>
        </p:nvSpPr>
        <p:spPr>
          <a:xfrm>
            <a:off x="3826722" y="3548908"/>
            <a:ext cx="2261281" cy="292388"/>
          </a:xfrm>
          <a:prstGeom prst="rect">
            <a:avLst/>
          </a:prstGeom>
          <a:noFill/>
          <a:ln>
            <a:noFill/>
          </a:ln>
        </p:spPr>
        <p:txBody>
          <a:bodyPr wrap="square" rtlCol="0">
            <a:spAutoFit/>
          </a:bodyPr>
          <a:lstStyle/>
          <a:p>
            <a:r>
              <a:rPr lang="en-US" sz="1300" dirty="0">
                <a:solidFill>
                  <a:schemeClr val="bg1"/>
                </a:solidFill>
                <a:latin typeface="Roboto" panose="020B0604020202020204" charset="0"/>
                <a:ea typeface="Roboto" panose="020B0604020202020204" charset="0"/>
              </a:rPr>
              <a:t>Decision-making</a:t>
            </a:r>
          </a:p>
        </p:txBody>
      </p:sp>
      <p:sp>
        <p:nvSpPr>
          <p:cNvPr id="153" name="Rectangle 152">
            <a:extLst>
              <a:ext uri="{FF2B5EF4-FFF2-40B4-BE49-F238E27FC236}">
                <a16:creationId xmlns:a16="http://schemas.microsoft.com/office/drawing/2014/main" id="{ECBC2384-8324-464F-A294-A87DDD0F2D61}"/>
              </a:ext>
            </a:extLst>
          </p:cNvPr>
          <p:cNvSpPr/>
          <p:nvPr/>
        </p:nvSpPr>
        <p:spPr>
          <a:xfrm>
            <a:off x="4255797" y="379957"/>
            <a:ext cx="2421003" cy="553998"/>
          </a:xfrm>
          <a:prstGeom prst="rect">
            <a:avLst/>
          </a:prstGeom>
          <a:ln w="28575">
            <a:solidFill>
              <a:srgbClr val="FFFF00"/>
            </a:solidFill>
            <a:prstDash val="dash"/>
          </a:ln>
        </p:spPr>
        <p:txBody>
          <a:bodyPr wrap="square">
            <a:spAutoFit/>
          </a:bodyPr>
          <a:lstStyle/>
          <a:p>
            <a:r>
              <a:rPr lang="en-US" sz="1000" dirty="0">
                <a:solidFill>
                  <a:schemeClr val="bg1"/>
                </a:solidFill>
                <a:latin typeface="Roboto" panose="020B0604020202020204" charset="0"/>
                <a:ea typeface="Roboto" panose="020B0604020202020204" charset="0"/>
              </a:rPr>
              <a:t>Use this example, or replace with information of your own organization’s struggle with containing cloud spend</a:t>
            </a:r>
          </a:p>
        </p:txBody>
      </p:sp>
    </p:spTree>
    <p:extLst>
      <p:ext uri="{BB962C8B-B14F-4D97-AF65-F5344CB8AC3E}">
        <p14:creationId xmlns:p14="http://schemas.microsoft.com/office/powerpoint/2010/main" val="3131308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2"/>
          <p:cNvSpPr txBox="1">
            <a:spLocks noGrp="1"/>
          </p:cNvSpPr>
          <p:nvPr>
            <p:ph type="title" idx="4294967295"/>
          </p:nvPr>
        </p:nvSpPr>
        <p:spPr>
          <a:xfrm>
            <a:off x="233775" y="2256075"/>
            <a:ext cx="6390450" cy="631350"/>
          </a:xfrm>
          <a:prstGeom prst="rect">
            <a:avLst/>
          </a:prstGeom>
        </p:spPr>
        <p:txBody>
          <a:bodyPr spcFirstLastPara="1" wrap="square" lIns="68569" tIns="68569" rIns="68569" bIns="68569" anchor="t" anchorCtr="0">
            <a:noAutofit/>
          </a:bodyPr>
          <a:lstStyle/>
          <a:p>
            <a:r>
              <a:rPr lang="en-US" dirty="0">
                <a:latin typeface="Roboto" panose="020B0604020202020204" charset="0"/>
                <a:ea typeface="Roboto" panose="020B0604020202020204" charset="0"/>
              </a:rPr>
              <a:t>What is FinOps?</a:t>
            </a:r>
            <a:endParaRPr dirty="0">
              <a:latin typeface="Roboto" panose="020B0604020202020204" charset="0"/>
              <a:ea typeface="Roboto" panose="020B0604020202020204" charset="0"/>
            </a:endParaRPr>
          </a:p>
        </p:txBody>
      </p:sp>
      <p:sp>
        <p:nvSpPr>
          <p:cNvPr id="5" name="Google Shape;425;p52">
            <a:extLst>
              <a:ext uri="{FF2B5EF4-FFF2-40B4-BE49-F238E27FC236}">
                <a16:creationId xmlns:a16="http://schemas.microsoft.com/office/drawing/2014/main" id="{48279300-0743-4ADC-960E-AB85A6AF1858}"/>
              </a:ext>
            </a:extLst>
          </p:cNvPr>
          <p:cNvSpPr/>
          <p:nvPr/>
        </p:nvSpPr>
        <p:spPr>
          <a:xfrm rot="-1249757">
            <a:off x="1208261" y="3389569"/>
            <a:ext cx="6765578" cy="2639182"/>
          </a:xfrm>
          <a:prstGeom prst="flowChartManualInput">
            <a:avLst/>
          </a:prstGeom>
          <a:solidFill>
            <a:srgbClr val="47AB6C"/>
          </a:solidFill>
          <a:ln w="9525" cap="flat" cmpd="sng">
            <a:solidFill>
              <a:srgbClr val="B6D7A8"/>
            </a:solidFill>
            <a:prstDash val="solid"/>
            <a:round/>
            <a:headEnd type="none" w="sm" len="sm"/>
            <a:tailEnd type="none" w="sm" len="sm"/>
          </a:ln>
          <a:effectLst>
            <a:reflection endPos="30000" dist="38100" dir="5400000" fadeDir="5400012" sy="-100000" algn="bl" rotWithShape="0"/>
          </a:effectLst>
        </p:spPr>
        <p:txBody>
          <a:bodyPr spcFirstLastPara="1" wrap="square" lIns="68569" tIns="68569" rIns="68569" bIns="68569" anchor="ctr" anchorCtr="0">
            <a:noAutofit/>
          </a:bodyPr>
          <a:lstStyle/>
          <a:p>
            <a:endParaRPr sz="1050">
              <a:solidFill>
                <a:srgbClr val="B6D7A8"/>
              </a:solidFill>
              <a:highlight>
                <a:srgbClr val="D9EAD3"/>
              </a:highlight>
            </a:endParaRPr>
          </a:p>
        </p:txBody>
      </p:sp>
    </p:spTree>
    <p:extLst>
      <p:ext uri="{BB962C8B-B14F-4D97-AF65-F5344CB8AC3E}">
        <p14:creationId xmlns:p14="http://schemas.microsoft.com/office/powerpoint/2010/main" val="1505536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3" name="Google Shape;103;p23">
            <a:extLst>
              <a:ext uri="{FF2B5EF4-FFF2-40B4-BE49-F238E27FC236}">
                <a16:creationId xmlns:a16="http://schemas.microsoft.com/office/drawing/2014/main" id="{D598EE5C-C31B-4E49-A1AD-FE59F11BE10F}"/>
              </a:ext>
            </a:extLst>
          </p:cNvPr>
          <p:cNvSpPr txBox="1">
            <a:spLocks noGrp="1"/>
          </p:cNvSpPr>
          <p:nvPr>
            <p:ph type="title"/>
          </p:nvPr>
        </p:nvSpPr>
        <p:spPr>
          <a:xfrm>
            <a:off x="517961" y="347029"/>
            <a:ext cx="5822078" cy="913090"/>
          </a:xfrm>
          <a:prstGeom prst="rect">
            <a:avLst/>
          </a:prstGeom>
        </p:spPr>
        <p:txBody>
          <a:bodyPr spcFirstLastPara="1" wrap="square" lIns="68569" tIns="68569" rIns="68569" bIns="68569" anchor="t" anchorCtr="0">
            <a:noAutofit/>
          </a:bodyPr>
          <a:lstStyle/>
          <a:p>
            <a:pPr algn="l"/>
            <a:r>
              <a:rPr lang="en-US" dirty="0">
                <a:latin typeface="Roboto" panose="020B0604020202020204" charset="0"/>
                <a:ea typeface="Roboto" panose="020B0604020202020204" charset="0"/>
              </a:rPr>
              <a:t>FinOps…</a:t>
            </a:r>
            <a:endParaRPr sz="2700" dirty="0">
              <a:latin typeface="Roboto" panose="020B0604020202020204" charset="0"/>
              <a:ea typeface="Roboto" panose="020B0604020202020204" charset="0"/>
            </a:endParaRPr>
          </a:p>
        </p:txBody>
      </p:sp>
      <p:sp>
        <p:nvSpPr>
          <p:cNvPr id="143" name="TextBox 142">
            <a:extLst>
              <a:ext uri="{FF2B5EF4-FFF2-40B4-BE49-F238E27FC236}">
                <a16:creationId xmlns:a16="http://schemas.microsoft.com/office/drawing/2014/main" id="{3456C06C-47B1-4340-ACBA-D400CEC9AD12}"/>
              </a:ext>
            </a:extLst>
          </p:cNvPr>
          <p:cNvSpPr txBox="1"/>
          <p:nvPr/>
        </p:nvSpPr>
        <p:spPr>
          <a:xfrm>
            <a:off x="769997" y="1103022"/>
            <a:ext cx="4076323" cy="646331"/>
          </a:xfrm>
          <a:prstGeom prst="rect">
            <a:avLst/>
          </a:prstGeom>
          <a:noFill/>
          <a:ln>
            <a:noFill/>
          </a:ln>
        </p:spPr>
        <p:txBody>
          <a:bodyPr wrap="square" rtlCol="0">
            <a:spAutoFit/>
          </a:bodyPr>
          <a:lstStyle/>
          <a:p>
            <a:r>
              <a:rPr lang="en-US" sz="1200" dirty="0">
                <a:solidFill>
                  <a:schemeClr val="bg1"/>
                </a:solidFill>
                <a:latin typeface="Roboto" panose="020B0604020202020204" charset="0"/>
                <a:ea typeface="Roboto" panose="020B0604020202020204" charset="0"/>
              </a:rPr>
              <a:t>… is the practice of bringing together Finance, Technology, and Business to master the </a:t>
            </a:r>
            <a:r>
              <a:rPr lang="en-US" sz="1200" b="1" dirty="0">
                <a:solidFill>
                  <a:schemeClr val="bg1"/>
                </a:solidFill>
                <a:latin typeface="Roboto" panose="020B0604020202020204" charset="0"/>
                <a:ea typeface="Roboto" panose="020B0604020202020204" charset="0"/>
              </a:rPr>
              <a:t>unit economics</a:t>
            </a:r>
            <a:r>
              <a:rPr lang="en-US" sz="1200" dirty="0">
                <a:solidFill>
                  <a:schemeClr val="bg1"/>
                </a:solidFill>
                <a:latin typeface="Roboto" panose="020B0604020202020204" charset="0"/>
                <a:ea typeface="Roboto" panose="020B0604020202020204" charset="0"/>
              </a:rPr>
              <a:t> of the cloud </a:t>
            </a:r>
            <a:r>
              <a:rPr lang="en-US" sz="1200" b="1" dirty="0">
                <a:solidFill>
                  <a:schemeClr val="bg1"/>
                </a:solidFill>
                <a:latin typeface="Roboto" panose="020B0604020202020204" charset="0"/>
                <a:ea typeface="Roboto" panose="020B0604020202020204" charset="0"/>
              </a:rPr>
              <a:t>for business advantage</a:t>
            </a:r>
          </a:p>
        </p:txBody>
      </p:sp>
      <p:grpSp>
        <p:nvGrpSpPr>
          <p:cNvPr id="45" name="Group 44">
            <a:extLst>
              <a:ext uri="{FF2B5EF4-FFF2-40B4-BE49-F238E27FC236}">
                <a16:creationId xmlns:a16="http://schemas.microsoft.com/office/drawing/2014/main" id="{E20A3C78-8DF9-414B-88DE-CAAA2CE192E4}"/>
              </a:ext>
            </a:extLst>
          </p:cNvPr>
          <p:cNvGrpSpPr/>
          <p:nvPr/>
        </p:nvGrpSpPr>
        <p:grpSpPr>
          <a:xfrm>
            <a:off x="194321" y="2224604"/>
            <a:ext cx="6549379" cy="1297985"/>
            <a:chOff x="183160" y="2853149"/>
            <a:chExt cx="8755357" cy="1735176"/>
          </a:xfrm>
        </p:grpSpPr>
        <p:sp>
          <p:nvSpPr>
            <p:cNvPr id="46" name="Content Placeholder 2">
              <a:extLst>
                <a:ext uri="{FF2B5EF4-FFF2-40B4-BE49-F238E27FC236}">
                  <a16:creationId xmlns:a16="http://schemas.microsoft.com/office/drawing/2014/main" id="{8DA65B7F-0015-485F-A7A8-41608B728C63}"/>
                </a:ext>
              </a:extLst>
            </p:cNvPr>
            <p:cNvSpPr txBox="1">
              <a:spLocks/>
            </p:cNvSpPr>
            <p:nvPr/>
          </p:nvSpPr>
          <p:spPr>
            <a:xfrm>
              <a:off x="6030613" y="3988194"/>
              <a:ext cx="2907904" cy="600131"/>
            </a:xfrm>
            <a:prstGeom prst="rect">
              <a:avLst/>
            </a:prstGeom>
          </p:spPr>
          <p:txBody>
            <a:bodyPr vert="horz" lIns="68580" tIns="34290" rIns="68580" bIns="34290" rtlCol="0">
              <a:noAutofit/>
            </a:bodyPr>
            <a:lstStyle>
              <a:lvl1pPr marL="406400" indent="-406400" algn="l" defTabSz="914400" rtl="0" eaLnBrk="1" latinLnBrk="0" hangingPunct="1">
                <a:lnSpc>
                  <a:spcPct val="90000"/>
                </a:lnSpc>
                <a:spcBef>
                  <a:spcPts val="1000"/>
                </a:spcBef>
                <a:buClr>
                  <a:srgbClr val="F29100"/>
                </a:buClr>
                <a:buFont typeface="Wingdings" pitchFamily="2" charset="2"/>
                <a:buChar char="§"/>
                <a:tabLst/>
                <a:defRPr sz="2400" kern="1200">
                  <a:solidFill>
                    <a:schemeClr val="tx1"/>
                  </a:solidFill>
                  <a:latin typeface="+mn-lt"/>
                  <a:ea typeface="+mn-ea"/>
                  <a:cs typeface="+mn-cs"/>
                </a:defRPr>
              </a:lvl1pPr>
              <a:lvl2pPr marL="720725" indent="-304800" algn="l" defTabSz="914400" rtl="0" eaLnBrk="1" latinLnBrk="0" hangingPunct="1">
                <a:lnSpc>
                  <a:spcPct val="90000"/>
                </a:lnSpc>
                <a:spcBef>
                  <a:spcPts val="500"/>
                </a:spcBef>
                <a:buClr>
                  <a:srgbClr val="F19101"/>
                </a:buClr>
                <a:buSzPct val="80000"/>
                <a:buFont typeface="Courier New" panose="02070309020205020404" pitchFamily="49" charset="0"/>
                <a:buChar char="o"/>
                <a:tabLst/>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spcAft>
                  <a:spcPts val="1800"/>
                </a:spcAft>
                <a:buSzPct val="150000"/>
                <a:buNone/>
              </a:pPr>
              <a:r>
                <a:rPr lang="en-GB" sz="1575" dirty="0">
                  <a:solidFill>
                    <a:schemeClr val="bg1"/>
                  </a:solidFill>
                  <a:latin typeface="Roboto" panose="020B0604020202020204" charset="0"/>
                  <a:ea typeface="Roboto" panose="020B0604020202020204" charset="0"/>
                </a:rPr>
                <a:t>A cultural practice that delivers financial and operational control</a:t>
              </a:r>
            </a:p>
          </p:txBody>
        </p:sp>
        <p:sp>
          <p:nvSpPr>
            <p:cNvPr id="47" name="Content Placeholder 2">
              <a:extLst>
                <a:ext uri="{FF2B5EF4-FFF2-40B4-BE49-F238E27FC236}">
                  <a16:creationId xmlns:a16="http://schemas.microsoft.com/office/drawing/2014/main" id="{5F33743C-BA3C-47AD-8DFB-6288C2534E8D}"/>
                </a:ext>
              </a:extLst>
            </p:cNvPr>
            <p:cNvSpPr txBox="1">
              <a:spLocks/>
            </p:cNvSpPr>
            <p:nvPr/>
          </p:nvSpPr>
          <p:spPr>
            <a:xfrm>
              <a:off x="183160" y="3983944"/>
              <a:ext cx="2399015" cy="600131"/>
            </a:xfrm>
            <a:prstGeom prst="rect">
              <a:avLst/>
            </a:prstGeom>
          </p:spPr>
          <p:txBody>
            <a:bodyPr vert="horz" lIns="68580" tIns="34290" rIns="68580" bIns="34290" rtlCol="0">
              <a:noAutofit/>
            </a:bodyPr>
            <a:lstStyle>
              <a:lvl1pPr marL="406400" indent="-406400" algn="l" defTabSz="914400" rtl="0" eaLnBrk="1" latinLnBrk="0" hangingPunct="1">
                <a:lnSpc>
                  <a:spcPct val="90000"/>
                </a:lnSpc>
                <a:spcBef>
                  <a:spcPts val="1000"/>
                </a:spcBef>
                <a:buClr>
                  <a:srgbClr val="F29100"/>
                </a:buClr>
                <a:buFont typeface="Wingdings" pitchFamily="2" charset="2"/>
                <a:buChar char="§"/>
                <a:tabLst/>
                <a:defRPr sz="2400" kern="1200">
                  <a:solidFill>
                    <a:schemeClr val="tx1"/>
                  </a:solidFill>
                  <a:latin typeface="+mn-lt"/>
                  <a:ea typeface="+mn-ea"/>
                  <a:cs typeface="+mn-cs"/>
                </a:defRPr>
              </a:lvl1pPr>
              <a:lvl2pPr marL="720725" indent="-304800" algn="l" defTabSz="914400" rtl="0" eaLnBrk="1" latinLnBrk="0" hangingPunct="1">
                <a:lnSpc>
                  <a:spcPct val="90000"/>
                </a:lnSpc>
                <a:spcBef>
                  <a:spcPts val="500"/>
                </a:spcBef>
                <a:buClr>
                  <a:srgbClr val="F19101"/>
                </a:buClr>
                <a:buSzPct val="80000"/>
                <a:buFont typeface="Courier New" panose="02070309020205020404" pitchFamily="49" charset="0"/>
                <a:buChar char="o"/>
                <a:tabLst/>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spcAft>
                  <a:spcPts val="1800"/>
                </a:spcAft>
                <a:buSzPct val="150000"/>
                <a:buNone/>
              </a:pPr>
              <a:r>
                <a:rPr lang="en-GB" sz="1575" dirty="0">
                  <a:solidFill>
                    <a:schemeClr val="bg1"/>
                  </a:solidFill>
                  <a:latin typeface="Roboto" panose="020B0604020202020204" charset="0"/>
                  <a:ea typeface="Roboto" panose="020B0604020202020204" charset="0"/>
                </a:rPr>
                <a:t>The financial operating model for the cloud</a:t>
              </a:r>
            </a:p>
          </p:txBody>
        </p:sp>
        <p:sp>
          <p:nvSpPr>
            <p:cNvPr id="48" name="Content Placeholder 2">
              <a:extLst>
                <a:ext uri="{FF2B5EF4-FFF2-40B4-BE49-F238E27FC236}">
                  <a16:creationId xmlns:a16="http://schemas.microsoft.com/office/drawing/2014/main" id="{EBDD6E2C-13D2-441C-8F2E-1B7E12422737}"/>
                </a:ext>
              </a:extLst>
            </p:cNvPr>
            <p:cNvSpPr txBox="1">
              <a:spLocks/>
            </p:cNvSpPr>
            <p:nvPr/>
          </p:nvSpPr>
          <p:spPr>
            <a:xfrm>
              <a:off x="2994979" y="3983944"/>
              <a:ext cx="2713891" cy="600131"/>
            </a:xfrm>
            <a:prstGeom prst="rect">
              <a:avLst/>
            </a:prstGeom>
          </p:spPr>
          <p:txBody>
            <a:bodyPr vert="horz" lIns="68580" tIns="34290" rIns="68580" bIns="34290" rtlCol="0">
              <a:noAutofit/>
            </a:bodyPr>
            <a:lstStyle>
              <a:lvl1pPr marL="406400" indent="-406400" algn="l" defTabSz="914400" rtl="0" eaLnBrk="1" latinLnBrk="0" hangingPunct="1">
                <a:lnSpc>
                  <a:spcPct val="90000"/>
                </a:lnSpc>
                <a:spcBef>
                  <a:spcPts val="1000"/>
                </a:spcBef>
                <a:buClr>
                  <a:srgbClr val="F29100"/>
                </a:buClr>
                <a:buFont typeface="Wingdings" pitchFamily="2" charset="2"/>
                <a:buChar char="§"/>
                <a:tabLst/>
                <a:defRPr sz="2400" kern="1200">
                  <a:solidFill>
                    <a:schemeClr val="tx1"/>
                  </a:solidFill>
                  <a:latin typeface="+mn-lt"/>
                  <a:ea typeface="+mn-ea"/>
                  <a:cs typeface="+mn-cs"/>
                </a:defRPr>
              </a:lvl1pPr>
              <a:lvl2pPr marL="720725" indent="-304800" algn="l" defTabSz="914400" rtl="0" eaLnBrk="1" latinLnBrk="0" hangingPunct="1">
                <a:lnSpc>
                  <a:spcPct val="90000"/>
                </a:lnSpc>
                <a:spcBef>
                  <a:spcPts val="500"/>
                </a:spcBef>
                <a:buClr>
                  <a:srgbClr val="F19101"/>
                </a:buClr>
                <a:buSzPct val="80000"/>
                <a:buFont typeface="Courier New" panose="02070309020205020404" pitchFamily="49" charset="0"/>
                <a:buChar char="o"/>
                <a:tabLst/>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spcAft>
                  <a:spcPts val="1800"/>
                </a:spcAft>
                <a:buSzPct val="150000"/>
                <a:buNone/>
              </a:pPr>
              <a:r>
                <a:rPr lang="en-GB" sz="1575" dirty="0">
                  <a:solidFill>
                    <a:schemeClr val="bg1"/>
                  </a:solidFill>
                  <a:latin typeface="Roboto" panose="020B0604020202020204" charset="0"/>
                  <a:ea typeface="Roboto" panose="020B0604020202020204" charset="0"/>
                </a:rPr>
                <a:t>A way of introducing accountability for cloud spend</a:t>
              </a:r>
            </a:p>
          </p:txBody>
        </p:sp>
        <p:pic>
          <p:nvPicPr>
            <p:cNvPr id="49" name="Picture 48">
              <a:extLst>
                <a:ext uri="{FF2B5EF4-FFF2-40B4-BE49-F238E27FC236}">
                  <a16:creationId xmlns:a16="http://schemas.microsoft.com/office/drawing/2014/main" id="{71ED8DAD-9B47-409B-8F61-7295FD05B8AF}"/>
                </a:ext>
              </a:extLst>
            </p:cNvPr>
            <p:cNvPicPr>
              <a:picLocks noChangeAspect="1"/>
            </p:cNvPicPr>
            <p:nvPr/>
          </p:nvPicPr>
          <p:blipFill rotWithShape="1">
            <a:blip r:embed="rId3">
              <a:lum bright="70000" contrast="-70000"/>
            </a:blip>
            <a:srcRect b="13518"/>
            <a:stretch/>
          </p:blipFill>
          <p:spPr>
            <a:xfrm>
              <a:off x="3798266" y="2892127"/>
              <a:ext cx="1107317" cy="957626"/>
            </a:xfrm>
            <a:prstGeom prst="rect">
              <a:avLst/>
            </a:prstGeom>
          </p:spPr>
        </p:pic>
        <p:pic>
          <p:nvPicPr>
            <p:cNvPr id="50" name="Picture 49" descr="A close up of a logo&#10;&#10;Description automatically generated">
              <a:extLst>
                <a:ext uri="{FF2B5EF4-FFF2-40B4-BE49-F238E27FC236}">
                  <a16:creationId xmlns:a16="http://schemas.microsoft.com/office/drawing/2014/main" id="{3F049471-F9C2-494B-9138-F80AFBEEF776}"/>
                </a:ext>
              </a:extLst>
            </p:cNvPr>
            <p:cNvPicPr>
              <a:picLocks noChangeAspect="1"/>
            </p:cNvPicPr>
            <p:nvPr/>
          </p:nvPicPr>
          <p:blipFill rotWithShape="1">
            <a:blip r:embed="rId4">
              <a:lum bright="70000" contrast="-70000"/>
            </a:blip>
            <a:srcRect b="16667"/>
            <a:stretch/>
          </p:blipFill>
          <p:spPr>
            <a:xfrm>
              <a:off x="6863370" y="2853149"/>
              <a:ext cx="1242389" cy="1035323"/>
            </a:xfrm>
            <a:prstGeom prst="rect">
              <a:avLst/>
            </a:prstGeom>
          </p:spPr>
        </p:pic>
        <p:pic>
          <p:nvPicPr>
            <p:cNvPr id="51" name="Picture 50" descr="A close up of a logo&#10;&#10;Description automatically generated">
              <a:extLst>
                <a:ext uri="{FF2B5EF4-FFF2-40B4-BE49-F238E27FC236}">
                  <a16:creationId xmlns:a16="http://schemas.microsoft.com/office/drawing/2014/main" id="{DD9629BA-466C-40AB-9442-CB657717B3E8}"/>
                </a:ext>
              </a:extLst>
            </p:cNvPr>
            <p:cNvPicPr>
              <a:picLocks noChangeAspect="1"/>
            </p:cNvPicPr>
            <p:nvPr/>
          </p:nvPicPr>
          <p:blipFill rotWithShape="1">
            <a:blip r:embed="rId5">
              <a:lum bright="70000" contrast="-70000"/>
            </a:blip>
            <a:srcRect b="13542"/>
            <a:stretch/>
          </p:blipFill>
          <p:spPr>
            <a:xfrm>
              <a:off x="829009" y="2892127"/>
              <a:ext cx="1107317" cy="957368"/>
            </a:xfrm>
            <a:prstGeom prst="rect">
              <a:avLst/>
            </a:prstGeom>
          </p:spPr>
        </p:pic>
      </p:grpSp>
    </p:spTree>
    <p:extLst>
      <p:ext uri="{BB962C8B-B14F-4D97-AF65-F5344CB8AC3E}">
        <p14:creationId xmlns:p14="http://schemas.microsoft.com/office/powerpoint/2010/main" val="2418651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3" name="Google Shape;103;p23">
            <a:extLst>
              <a:ext uri="{FF2B5EF4-FFF2-40B4-BE49-F238E27FC236}">
                <a16:creationId xmlns:a16="http://schemas.microsoft.com/office/drawing/2014/main" id="{D598EE5C-C31B-4E49-A1AD-FE59F11BE10F}"/>
              </a:ext>
            </a:extLst>
          </p:cNvPr>
          <p:cNvSpPr txBox="1">
            <a:spLocks noGrp="1"/>
          </p:cNvSpPr>
          <p:nvPr>
            <p:ph type="title"/>
          </p:nvPr>
        </p:nvSpPr>
        <p:spPr>
          <a:xfrm>
            <a:off x="517961" y="347029"/>
            <a:ext cx="5822078" cy="913090"/>
          </a:xfrm>
          <a:prstGeom prst="rect">
            <a:avLst/>
          </a:prstGeom>
        </p:spPr>
        <p:txBody>
          <a:bodyPr spcFirstLastPara="1" wrap="square" lIns="68569" tIns="68569" rIns="68569" bIns="68569" anchor="t" anchorCtr="0">
            <a:noAutofit/>
          </a:bodyPr>
          <a:lstStyle/>
          <a:p>
            <a:pPr algn="l"/>
            <a:r>
              <a:rPr lang="en-US" sz="2700" dirty="0">
                <a:latin typeface="Roboto" panose="020B0604020202020204" charset="0"/>
                <a:ea typeface="Roboto" panose="020B0604020202020204" charset="0"/>
              </a:rPr>
              <a:t>The FinOps Operating Model</a:t>
            </a:r>
            <a:endParaRPr sz="2700" dirty="0">
              <a:latin typeface="Roboto" panose="020B0604020202020204" charset="0"/>
              <a:ea typeface="Roboto" panose="020B0604020202020204" charset="0"/>
            </a:endParaRPr>
          </a:p>
        </p:txBody>
      </p:sp>
      <p:pic>
        <p:nvPicPr>
          <p:cNvPr id="11" name="Picture 10" descr="A screenshot of a cell phone&#10;&#10;Description automatically generated">
            <a:extLst>
              <a:ext uri="{FF2B5EF4-FFF2-40B4-BE49-F238E27FC236}">
                <a16:creationId xmlns:a16="http://schemas.microsoft.com/office/drawing/2014/main" id="{2D03ECB1-5B09-4C08-89EF-6049319968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342" y="1804479"/>
            <a:ext cx="5681316" cy="2584533"/>
          </a:xfrm>
          <a:prstGeom prst="rect">
            <a:avLst/>
          </a:prstGeom>
        </p:spPr>
      </p:pic>
      <p:sp>
        <p:nvSpPr>
          <p:cNvPr id="12" name="TextBox 11">
            <a:extLst>
              <a:ext uri="{FF2B5EF4-FFF2-40B4-BE49-F238E27FC236}">
                <a16:creationId xmlns:a16="http://schemas.microsoft.com/office/drawing/2014/main" id="{7E96DD48-2B00-4A23-BD83-5388DF695C61}"/>
              </a:ext>
            </a:extLst>
          </p:cNvPr>
          <p:cNvSpPr txBox="1"/>
          <p:nvPr/>
        </p:nvSpPr>
        <p:spPr>
          <a:xfrm>
            <a:off x="769997" y="973482"/>
            <a:ext cx="5051683" cy="461665"/>
          </a:xfrm>
          <a:prstGeom prst="rect">
            <a:avLst/>
          </a:prstGeom>
          <a:noFill/>
          <a:ln>
            <a:noFill/>
          </a:ln>
        </p:spPr>
        <p:txBody>
          <a:bodyPr wrap="square" rtlCol="0">
            <a:spAutoFit/>
          </a:bodyPr>
          <a:lstStyle/>
          <a:p>
            <a:r>
              <a:rPr lang="en-US" sz="1200" dirty="0">
                <a:solidFill>
                  <a:schemeClr val="bg1"/>
                </a:solidFill>
                <a:latin typeface="Roboto" panose="020B0604020202020204" charset="0"/>
                <a:ea typeface="Roboto" panose="020B0604020202020204" charset="0"/>
              </a:rPr>
              <a:t>In the way that DevOps revolutionized end-to-end product delivery, FinOps is changing how to manage Cloud </a:t>
            </a:r>
            <a:r>
              <a:rPr lang="en-US" sz="1200" dirty="0" err="1">
                <a:solidFill>
                  <a:schemeClr val="bg1"/>
                </a:solidFill>
                <a:latin typeface="Roboto" panose="020B0604020202020204" charset="0"/>
                <a:ea typeface="Roboto" panose="020B0604020202020204" charset="0"/>
              </a:rPr>
              <a:t>OpEx</a:t>
            </a:r>
            <a:endParaRPr lang="en-US" sz="1200" dirty="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140923592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C64CDFB56E89048996B9D42780A3BDE" ma:contentTypeVersion="10" ma:contentTypeDescription="Create a new document." ma:contentTypeScope="" ma:versionID="f092f29df8f522eb37663e5b1bdee58c">
  <xsd:schema xmlns:xsd="http://www.w3.org/2001/XMLSchema" xmlns:xs="http://www.w3.org/2001/XMLSchema" xmlns:p="http://schemas.microsoft.com/office/2006/metadata/properties" xmlns:ns3="35360bb6-9540-4669-93c9-f83b5cf64b17" xmlns:ns4="919ba9b7-33ce-4f35-9da8-90aec4a4a8fd" targetNamespace="http://schemas.microsoft.com/office/2006/metadata/properties" ma:root="true" ma:fieldsID="c83db10b24e60c20bd8ee2578b3cd43c" ns3:_="" ns4:_="">
    <xsd:import namespace="35360bb6-9540-4669-93c9-f83b5cf64b17"/>
    <xsd:import namespace="919ba9b7-33ce-4f35-9da8-90aec4a4a8f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360bb6-9540-4669-93c9-f83b5cf64b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19ba9b7-33ce-4f35-9da8-90aec4a4a8f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C82BB8-B9F9-4FD4-98F2-95DF29A8A74A}">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919ba9b7-33ce-4f35-9da8-90aec4a4a8fd"/>
    <ds:schemaRef ds:uri="35360bb6-9540-4669-93c9-f83b5cf64b17"/>
    <ds:schemaRef ds:uri="http://www.w3.org/XML/1998/namespace"/>
    <ds:schemaRef ds:uri="http://purl.org/dc/dcmitype/"/>
  </ds:schemaRefs>
</ds:datastoreItem>
</file>

<file path=customXml/itemProps2.xml><?xml version="1.0" encoding="utf-8"?>
<ds:datastoreItem xmlns:ds="http://schemas.openxmlformats.org/officeDocument/2006/customXml" ds:itemID="{75B332C8-0D13-4F8B-A41C-847DC90040F4}">
  <ds:schemaRefs>
    <ds:schemaRef ds:uri="http://schemas.microsoft.com/sharepoint/v3/contenttype/forms"/>
  </ds:schemaRefs>
</ds:datastoreItem>
</file>

<file path=customXml/itemProps3.xml><?xml version="1.0" encoding="utf-8"?>
<ds:datastoreItem xmlns:ds="http://schemas.openxmlformats.org/officeDocument/2006/customXml" ds:itemID="{FC317B33-392F-4CDF-AF78-3ABA323261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360bb6-9540-4669-93c9-f83b5cf64b17"/>
    <ds:schemaRef ds:uri="919ba9b7-33ce-4f35-9da8-90aec4a4a8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1083</TotalTime>
  <Words>712</Words>
  <Application>Microsoft Office PowerPoint</Application>
  <PresentationFormat>Custom</PresentationFormat>
  <Paragraphs>123</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Roboto</vt:lpstr>
      <vt:lpstr>PT Sans</vt:lpstr>
      <vt:lpstr>Arial</vt:lpstr>
      <vt:lpstr>Wingdings</vt:lpstr>
      <vt:lpstr>Simple Light</vt:lpstr>
      <vt:lpstr>PowerPoint Presentation</vt:lpstr>
      <vt:lpstr>FinOps at our Organization</vt:lpstr>
      <vt:lpstr>The Current State of Cloud</vt:lpstr>
      <vt:lpstr>The Rise of the Cloud Economy</vt:lpstr>
      <vt:lpstr>A Real World Example</vt:lpstr>
      <vt:lpstr>The Source of the Issue</vt:lpstr>
      <vt:lpstr>What is FinOps?</vt:lpstr>
      <vt:lpstr>FinOps…</vt:lpstr>
      <vt:lpstr>The FinOps Operating Model</vt:lpstr>
      <vt:lpstr>FinOps Lifecycle</vt:lpstr>
      <vt:lpstr>Key Functions of Each Phase</vt:lpstr>
      <vt:lpstr>FinOps Success at [your org]</vt:lpstr>
      <vt:lpstr>This is What Success Looks Like</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FinOps at our Organization</dc:title>
  <dc:creator>Patrick</dc:creator>
  <cp:lastModifiedBy>Patrick</cp:lastModifiedBy>
  <cp:revision>49</cp:revision>
  <dcterms:modified xsi:type="dcterms:W3CDTF">2019-10-18T18:30:48Z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0x0101006C64CDFB56E89048996B9D42780A3BDE</vt:lpwstr>
  </property>
</Properties>
</file>