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51A9-92F0-434E-BD51-9EA27EB6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70ACE-3996-422A-8475-72D9F0276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56EF-1EFA-45CC-8301-DBC618BF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16C0-029A-4805-B191-C4E77F5B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E3C6-6AC7-49DC-8605-D7C6CD41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A83D-E283-4EE1-95F3-8D57EF54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FD0BF-DEE4-47CC-9BED-8A458AB5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A900-ACA2-42AD-9496-C0EDDE6E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22C2-D2B9-40D9-B73D-6B857F70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B065-3216-4736-8DB7-579BF45D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3CD7F-BEA8-4C34-B8FD-7D2A68660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B998-BC1E-4055-A070-3AF4F9CB7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56A4-7408-4A52-AA1A-3CA0883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897B-65AB-4733-87A2-22339080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8BC4-D1D4-4B41-BD21-00B2F60F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E7D3-61CD-4402-8776-6788C52C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014F-1C2F-4EE1-8C54-606C0E83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9A4D-29E4-4557-861F-A5294E18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7236-14BC-4817-B2EC-3A54189F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DB6E-1804-4489-A30F-42BB210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1D4A-3D33-4F75-BF88-C783AF73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E53ED-D3D8-4357-9B2B-B6414B58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7F1A-C7E9-4B1B-B5BC-2E7D4356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8842-AA36-42CA-A5DA-450FECB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23B9-181D-4B72-B1A7-B83FCFD4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EFBE-BBDA-41B3-894E-A7D1162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FD26-7695-4E95-B779-FE8648C70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CB6A-7AD3-4171-AF87-A17A86EF2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AAD1F-B82C-4BB4-A0FD-7843659E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F16D6-5469-4B0E-A0BF-2D07B32A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1232-6BB5-4C58-911D-CAADFE75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25B4-82E0-400D-9A84-70CFB2F9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577A-7007-4AA8-8240-60271346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502A-62DA-4198-B424-891111188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DD716-965A-4246-9E6B-98597487E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2B6DD-5077-4567-BA28-BD6758209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C8264-73C3-42F1-9D29-C614CBD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4B503-7360-4A5C-933D-51F81C87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656D2-58A7-4AD8-BE82-60C5B30E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2C4F-663B-478D-918C-DE4439C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11D7A-F713-4802-AFA6-0772A60B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45AC3-3F41-4AF7-A7E6-DBFA3F8C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FF1DF-3AAE-4376-8B0B-8A71BA5B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01027-4346-4406-8EBC-2C0D4D57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9F80D-F419-4268-B475-AD0F912C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CB1DA-8C57-417B-A0DE-E8461C07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8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DF18-6550-4452-A9EB-AF456F6A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EA98-B899-4E4E-9A6A-7B9DA353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354DB-3A0C-42CC-A31D-E156EF891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0928-BA1D-448D-8BE2-A0411163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0EDC-2233-4E0F-ACAB-4E7E15C4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9B18F-979C-47DF-8C39-041B1F06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BD0-E5CD-43F6-8EAB-B76DCD93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F0A71-F363-4341-A091-9A2B80741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9BC2-10E4-4C2D-90EB-632099FB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26B58-4BE5-41A7-90E9-153B5CAD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3040B-AB67-4E09-BD42-23B23EE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46500-E808-4187-853D-1855181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4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CFB28-8EDE-474A-BC74-3C28B98D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952D-223C-4B29-8496-6A832C77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1A45-A721-45D5-B380-BD7DF12A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0640-EE9C-4D65-8625-72A4661C9F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31B4-96A3-47B8-8671-1F8B71A05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899E-A9C3-4CDC-8C8F-3DCCDD683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BDFD-E46C-4AE7-8AE6-4EF37B1F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0E8564-1F67-42D9-91C7-6265F81770BC}"/>
              </a:ext>
            </a:extLst>
          </p:cNvPr>
          <p:cNvSpPr/>
          <p:nvPr/>
        </p:nvSpPr>
        <p:spPr>
          <a:xfrm>
            <a:off x="3624045" y="327171"/>
            <a:ext cx="3640822" cy="567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5422-CFE0-450A-B2F9-37B501B3098D}"/>
              </a:ext>
            </a:extLst>
          </p:cNvPr>
          <p:cNvSpPr/>
          <p:nvPr/>
        </p:nvSpPr>
        <p:spPr>
          <a:xfrm>
            <a:off x="3972188" y="713064"/>
            <a:ext cx="2944536" cy="4983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B2739-4BFC-412C-8940-46F87362492F}"/>
              </a:ext>
            </a:extLst>
          </p:cNvPr>
          <p:cNvSpPr/>
          <p:nvPr/>
        </p:nvSpPr>
        <p:spPr>
          <a:xfrm>
            <a:off x="4441971" y="2130804"/>
            <a:ext cx="2004969" cy="427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/>
              <a:t>da</a:t>
            </a:r>
            <a:r>
              <a:rPr lang="fo-F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8F792-BED3-46DD-8679-461A12B3ADCB}"/>
              </a:ext>
            </a:extLst>
          </p:cNvPr>
          <p:cNvSpPr/>
          <p:nvPr/>
        </p:nvSpPr>
        <p:spPr>
          <a:xfrm>
            <a:off x="4441971" y="2776755"/>
            <a:ext cx="2004969" cy="427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o-F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9CFD483F-9C4D-454B-B64F-D35CD5EED8BD}"/>
              </a:ext>
            </a:extLst>
          </p:cNvPr>
          <p:cNvSpPr/>
          <p:nvPr/>
        </p:nvSpPr>
        <p:spPr>
          <a:xfrm>
            <a:off x="4778230" y="4676863"/>
            <a:ext cx="1317770" cy="591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o-F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admin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B4DF36C8-BD0C-4B92-B613-E68CFB0A8A9F}"/>
              </a:ext>
            </a:extLst>
          </p:cNvPr>
          <p:cNvSpPr/>
          <p:nvPr/>
        </p:nvSpPr>
        <p:spPr>
          <a:xfrm>
            <a:off x="4785570" y="3858936"/>
            <a:ext cx="1317770" cy="591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o-F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guest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83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0E8564-1F67-42D9-91C7-6265F81770BC}"/>
              </a:ext>
            </a:extLst>
          </p:cNvPr>
          <p:cNvSpPr/>
          <p:nvPr/>
        </p:nvSpPr>
        <p:spPr>
          <a:xfrm>
            <a:off x="3624045" y="327171"/>
            <a:ext cx="3640822" cy="567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5422-CFE0-450A-B2F9-37B501B3098D}"/>
              </a:ext>
            </a:extLst>
          </p:cNvPr>
          <p:cNvSpPr/>
          <p:nvPr/>
        </p:nvSpPr>
        <p:spPr>
          <a:xfrm>
            <a:off x="3972188" y="713064"/>
            <a:ext cx="2944536" cy="4983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69124-837A-43C7-86CA-A4A12F23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88" y="5219875"/>
            <a:ext cx="2944536" cy="47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843FDA-921E-4DE8-AB28-EFB0DCA0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05" y="1828800"/>
            <a:ext cx="2862245" cy="3391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CCF93-5045-425F-9278-CB78401A44D6}"/>
              </a:ext>
            </a:extLst>
          </p:cNvPr>
          <p:cNvSpPr txBox="1"/>
          <p:nvPr/>
        </p:nvSpPr>
        <p:spPr>
          <a:xfrm>
            <a:off x="4244829" y="897622"/>
            <a:ext cx="228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sz="1200" dirty="0"/>
              <a:t>Here there will be a searchbox and a filter for finding specific discounts, company, product etc</a:t>
            </a:r>
            <a:endParaRPr lang="en-US" sz="1200" dirty="0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93881E1C-1895-41CD-925D-AF58983A9882}"/>
              </a:ext>
            </a:extLst>
          </p:cNvPr>
          <p:cNvSpPr/>
          <p:nvPr/>
        </p:nvSpPr>
        <p:spPr>
          <a:xfrm>
            <a:off x="4035105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99BFC663-7E86-4111-9294-C4929F1BB9ED}"/>
              </a:ext>
            </a:extLst>
          </p:cNvPr>
          <p:cNvSpPr/>
          <p:nvPr/>
        </p:nvSpPr>
        <p:spPr>
          <a:xfrm>
            <a:off x="5021610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096A0B7E-B51A-4C4F-B166-4BF242080875}"/>
              </a:ext>
            </a:extLst>
          </p:cNvPr>
          <p:cNvSpPr/>
          <p:nvPr/>
        </p:nvSpPr>
        <p:spPr>
          <a:xfrm>
            <a:off x="5979654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7" action="ppaction://hlinksldjump"/>
            <a:extLst>
              <a:ext uri="{FF2B5EF4-FFF2-40B4-BE49-F238E27FC236}">
                <a16:creationId xmlns:a16="http://schemas.microsoft.com/office/drawing/2014/main" id="{F276BE44-B5AB-4C77-9D79-59D460A7BB5D}"/>
              </a:ext>
            </a:extLst>
          </p:cNvPr>
          <p:cNvSpPr/>
          <p:nvPr/>
        </p:nvSpPr>
        <p:spPr>
          <a:xfrm>
            <a:off x="6350466" y="713064"/>
            <a:ext cx="570451" cy="24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414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0E8564-1F67-42D9-91C7-6265F81770BC}"/>
              </a:ext>
            </a:extLst>
          </p:cNvPr>
          <p:cNvSpPr/>
          <p:nvPr/>
        </p:nvSpPr>
        <p:spPr>
          <a:xfrm>
            <a:off x="3624045" y="327171"/>
            <a:ext cx="3640822" cy="567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5422-CFE0-450A-B2F9-37B501B3098D}"/>
              </a:ext>
            </a:extLst>
          </p:cNvPr>
          <p:cNvSpPr/>
          <p:nvPr/>
        </p:nvSpPr>
        <p:spPr>
          <a:xfrm>
            <a:off x="3972188" y="713064"/>
            <a:ext cx="2944536" cy="4983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69124-837A-43C7-86CA-A4A12F23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88" y="5219875"/>
            <a:ext cx="2944536" cy="476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87C7B7-EC48-4DF1-9A73-F0EBD746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88" y="1820411"/>
            <a:ext cx="2944536" cy="3399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3E8AB-7E30-42D5-98AC-59274FF62FB3}"/>
              </a:ext>
            </a:extLst>
          </p:cNvPr>
          <p:cNvSpPr txBox="1"/>
          <p:nvPr/>
        </p:nvSpPr>
        <p:spPr>
          <a:xfrm>
            <a:off x="4303553" y="943572"/>
            <a:ext cx="228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sz="1200" dirty="0"/>
              <a:t>Here there will be a searchbox and a filter for finding specific discounts, company, product etc</a:t>
            </a:r>
            <a:endParaRPr lang="en-US" sz="1200" dirty="0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9B53A9E4-F70C-4798-BDD5-6136BD29045B}"/>
              </a:ext>
            </a:extLst>
          </p:cNvPr>
          <p:cNvSpPr/>
          <p:nvPr/>
        </p:nvSpPr>
        <p:spPr>
          <a:xfrm>
            <a:off x="4035105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0BDE709C-A2CD-4DC0-BCAF-C7D66FD87451}"/>
              </a:ext>
            </a:extLst>
          </p:cNvPr>
          <p:cNvSpPr/>
          <p:nvPr/>
        </p:nvSpPr>
        <p:spPr>
          <a:xfrm>
            <a:off x="5021610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D4FEF9B7-8DBD-4BED-83FE-993412F3822C}"/>
              </a:ext>
            </a:extLst>
          </p:cNvPr>
          <p:cNvSpPr/>
          <p:nvPr/>
        </p:nvSpPr>
        <p:spPr>
          <a:xfrm>
            <a:off x="5979654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53A76B4F-2B6D-4DB9-9C65-A6A2041C2C2F}"/>
              </a:ext>
            </a:extLst>
          </p:cNvPr>
          <p:cNvSpPr/>
          <p:nvPr/>
        </p:nvSpPr>
        <p:spPr>
          <a:xfrm>
            <a:off x="6350466" y="713064"/>
            <a:ext cx="570451" cy="24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80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0E8564-1F67-42D9-91C7-6265F81770BC}"/>
              </a:ext>
            </a:extLst>
          </p:cNvPr>
          <p:cNvSpPr/>
          <p:nvPr/>
        </p:nvSpPr>
        <p:spPr>
          <a:xfrm>
            <a:off x="3624045" y="327171"/>
            <a:ext cx="3640822" cy="567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5422-CFE0-450A-B2F9-37B501B3098D}"/>
              </a:ext>
            </a:extLst>
          </p:cNvPr>
          <p:cNvSpPr/>
          <p:nvPr/>
        </p:nvSpPr>
        <p:spPr>
          <a:xfrm>
            <a:off x="3972188" y="713064"/>
            <a:ext cx="2944536" cy="4983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stuff for guest happens here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69124-837A-43C7-86CA-A4A12F23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88" y="5219875"/>
            <a:ext cx="2944536" cy="47625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C3BADDD2-CEC0-482F-BBE0-EB00BA8D31B0}"/>
              </a:ext>
            </a:extLst>
          </p:cNvPr>
          <p:cNvSpPr/>
          <p:nvPr/>
        </p:nvSpPr>
        <p:spPr>
          <a:xfrm>
            <a:off x="4035105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663ECC92-C612-43DE-8B03-9A1210F7447A}"/>
              </a:ext>
            </a:extLst>
          </p:cNvPr>
          <p:cNvSpPr/>
          <p:nvPr/>
        </p:nvSpPr>
        <p:spPr>
          <a:xfrm>
            <a:off x="5021610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C224A0B3-9591-4B51-BD91-143295FA0825}"/>
              </a:ext>
            </a:extLst>
          </p:cNvPr>
          <p:cNvSpPr/>
          <p:nvPr/>
        </p:nvSpPr>
        <p:spPr>
          <a:xfrm>
            <a:off x="5979654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4F3F0B23-04BF-4CA0-BC2A-2BA75E70AA5E}"/>
              </a:ext>
            </a:extLst>
          </p:cNvPr>
          <p:cNvSpPr/>
          <p:nvPr/>
        </p:nvSpPr>
        <p:spPr>
          <a:xfrm>
            <a:off x="6350466" y="713064"/>
            <a:ext cx="570451" cy="24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4997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0E8564-1F67-42D9-91C7-6265F81770BC}"/>
              </a:ext>
            </a:extLst>
          </p:cNvPr>
          <p:cNvSpPr/>
          <p:nvPr/>
        </p:nvSpPr>
        <p:spPr>
          <a:xfrm>
            <a:off x="3624045" y="327171"/>
            <a:ext cx="3640822" cy="567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5422-CFE0-450A-B2F9-37B501B3098D}"/>
              </a:ext>
            </a:extLst>
          </p:cNvPr>
          <p:cNvSpPr/>
          <p:nvPr/>
        </p:nvSpPr>
        <p:spPr>
          <a:xfrm>
            <a:off x="3972188" y="713064"/>
            <a:ext cx="2944536" cy="4983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See, make, change, delete the discounts your company offers here as an admin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9BE0F-A9AA-48D4-9412-1E9D46F5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88" y="5219875"/>
            <a:ext cx="2944536" cy="476250"/>
          </a:xfrm>
          <a:prstGeom prst="rect">
            <a:avLst/>
          </a:prstGeom>
        </p:spPr>
      </p:pic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13F1C27-E800-4918-9331-7571157B8E82}"/>
              </a:ext>
            </a:extLst>
          </p:cNvPr>
          <p:cNvSpPr/>
          <p:nvPr/>
        </p:nvSpPr>
        <p:spPr>
          <a:xfrm>
            <a:off x="4035105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A6C26748-3C79-49BF-98A9-6DBBE00EBC76}"/>
              </a:ext>
            </a:extLst>
          </p:cNvPr>
          <p:cNvSpPr/>
          <p:nvPr/>
        </p:nvSpPr>
        <p:spPr>
          <a:xfrm>
            <a:off x="4999839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CC870513-F81B-4C6B-B150-F3A6D359C2E6}"/>
              </a:ext>
            </a:extLst>
          </p:cNvPr>
          <p:cNvSpPr/>
          <p:nvPr/>
        </p:nvSpPr>
        <p:spPr>
          <a:xfrm>
            <a:off x="5939407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47B5000A-3781-4E61-8CD0-2FB862F9FB2B}"/>
              </a:ext>
            </a:extLst>
          </p:cNvPr>
          <p:cNvSpPr/>
          <p:nvPr/>
        </p:nvSpPr>
        <p:spPr>
          <a:xfrm>
            <a:off x="6350466" y="713064"/>
            <a:ext cx="570451" cy="24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513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0E8564-1F67-42D9-91C7-6265F81770BC}"/>
              </a:ext>
            </a:extLst>
          </p:cNvPr>
          <p:cNvSpPr/>
          <p:nvPr/>
        </p:nvSpPr>
        <p:spPr>
          <a:xfrm>
            <a:off x="3624045" y="327171"/>
            <a:ext cx="3640822" cy="567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5422-CFE0-450A-B2F9-37B501B3098D}"/>
              </a:ext>
            </a:extLst>
          </p:cNvPr>
          <p:cNvSpPr/>
          <p:nvPr/>
        </p:nvSpPr>
        <p:spPr>
          <a:xfrm>
            <a:off x="3972188" y="713064"/>
            <a:ext cx="2944536" cy="4983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for the discounts your company has had – beware ! If the feedback is really bad then your user might get removed (we will check if the bad feedback is true)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9BE0F-A9AA-48D4-9412-1E9D46F5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88" y="5219875"/>
            <a:ext cx="2944536" cy="476250"/>
          </a:xfrm>
          <a:prstGeom prst="rect">
            <a:avLst/>
          </a:prstGeom>
        </p:spPr>
      </p:pic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32B4DB6-9E4E-4395-B5E3-DF794845FBFC}"/>
              </a:ext>
            </a:extLst>
          </p:cNvPr>
          <p:cNvSpPr/>
          <p:nvPr/>
        </p:nvSpPr>
        <p:spPr>
          <a:xfrm>
            <a:off x="4035105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B5703583-BA8C-47BE-9C38-C3A87F2CC267}"/>
              </a:ext>
            </a:extLst>
          </p:cNvPr>
          <p:cNvSpPr/>
          <p:nvPr/>
        </p:nvSpPr>
        <p:spPr>
          <a:xfrm>
            <a:off x="4999839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FE39BBE5-A054-4229-BB2C-E396BFC321E1}"/>
              </a:ext>
            </a:extLst>
          </p:cNvPr>
          <p:cNvSpPr/>
          <p:nvPr/>
        </p:nvSpPr>
        <p:spPr>
          <a:xfrm>
            <a:off x="5939407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12B2D6E6-6D49-406D-9E56-D981BD98E961}"/>
              </a:ext>
            </a:extLst>
          </p:cNvPr>
          <p:cNvSpPr/>
          <p:nvPr/>
        </p:nvSpPr>
        <p:spPr>
          <a:xfrm>
            <a:off x="6350466" y="713064"/>
            <a:ext cx="570451" cy="24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7251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0E8564-1F67-42D9-91C7-6265F81770BC}"/>
              </a:ext>
            </a:extLst>
          </p:cNvPr>
          <p:cNvSpPr/>
          <p:nvPr/>
        </p:nvSpPr>
        <p:spPr>
          <a:xfrm>
            <a:off x="3624045" y="327171"/>
            <a:ext cx="3640822" cy="567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5422-CFE0-450A-B2F9-37B501B3098D}"/>
              </a:ext>
            </a:extLst>
          </p:cNvPr>
          <p:cNvSpPr/>
          <p:nvPr/>
        </p:nvSpPr>
        <p:spPr>
          <a:xfrm>
            <a:off x="3972188" y="713064"/>
            <a:ext cx="2944536" cy="4983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account stuff here as an admin. For example change picture, change company name etc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9BE0F-A9AA-48D4-9412-1E9D46F5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88" y="5219875"/>
            <a:ext cx="2944536" cy="476250"/>
          </a:xfrm>
          <a:prstGeom prst="rect">
            <a:avLst/>
          </a:prstGeom>
        </p:spPr>
      </p:pic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575B3704-5E5F-4689-AC83-38D2501B3E6D}"/>
              </a:ext>
            </a:extLst>
          </p:cNvPr>
          <p:cNvSpPr/>
          <p:nvPr/>
        </p:nvSpPr>
        <p:spPr>
          <a:xfrm>
            <a:off x="4035105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90CC54B2-A24B-4682-A09F-5AF6B2AB5A8A}"/>
              </a:ext>
            </a:extLst>
          </p:cNvPr>
          <p:cNvSpPr/>
          <p:nvPr/>
        </p:nvSpPr>
        <p:spPr>
          <a:xfrm>
            <a:off x="4999839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B0A8481B-40C6-46F2-9007-33C9EE18DDC2}"/>
              </a:ext>
            </a:extLst>
          </p:cNvPr>
          <p:cNvSpPr/>
          <p:nvPr/>
        </p:nvSpPr>
        <p:spPr>
          <a:xfrm>
            <a:off x="5939407" y="5219874"/>
            <a:ext cx="88923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451949E8-B734-4C9E-8870-3F649DE7083B}"/>
              </a:ext>
            </a:extLst>
          </p:cNvPr>
          <p:cNvSpPr/>
          <p:nvPr/>
        </p:nvSpPr>
        <p:spPr>
          <a:xfrm>
            <a:off x="6350466" y="713064"/>
            <a:ext cx="570451" cy="24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563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Hallur við Neyst</dc:creator>
  <cp:lastModifiedBy>Hallur við Neyst</cp:lastModifiedBy>
  <cp:revision>5</cp:revision>
  <dcterms:created xsi:type="dcterms:W3CDTF">2018-04-14T15:32:59Z</dcterms:created>
  <dcterms:modified xsi:type="dcterms:W3CDTF">2018-04-14T16:23:16Z</dcterms:modified>
</cp:coreProperties>
</file>