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0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3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5CF09-0CE8-41A7-94B2-8B6453156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Unity</a:t>
            </a:r>
            <a:r>
              <a:rPr lang="da-DK" dirty="0"/>
              <a:t> – Single player platform game</a:t>
            </a:r>
          </a:p>
        </p:txBody>
      </p:sp>
    </p:spTree>
    <p:extLst>
      <p:ext uri="{BB962C8B-B14F-4D97-AF65-F5344CB8AC3E}">
        <p14:creationId xmlns:p14="http://schemas.microsoft.com/office/powerpoint/2010/main" val="418856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C7E39-D00B-4980-BDA8-6409D6CF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7804"/>
            <a:ext cx="9291215" cy="1049235"/>
          </a:xfrm>
        </p:spPr>
        <p:txBody>
          <a:bodyPr/>
          <a:lstStyle/>
          <a:p>
            <a:r>
              <a:rPr lang="da-DK" dirty="0"/>
              <a:t>Hvad går vores spil ud på?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1F846A1-19D9-4D44-9729-5E37839D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 fontScale="92500" lnSpcReduction="10000"/>
          </a:bodyPr>
          <a:lstStyle/>
          <a:p>
            <a:r>
              <a:rPr lang="da-DK" sz="2800" dirty="0"/>
              <a:t>2D Single Player</a:t>
            </a:r>
          </a:p>
          <a:p>
            <a:r>
              <a:rPr lang="da-DK" sz="2800" dirty="0"/>
              <a:t>Klare 3 Levels</a:t>
            </a:r>
          </a:p>
          <a:p>
            <a:r>
              <a:rPr lang="da-DK" sz="2800" dirty="0"/>
              <a:t>3 liv i hver bane</a:t>
            </a:r>
          </a:p>
          <a:p>
            <a:r>
              <a:rPr lang="da-DK" sz="2800" dirty="0"/>
              <a:t>Skyde Monster</a:t>
            </a:r>
          </a:p>
          <a:p>
            <a:r>
              <a:rPr lang="da-DK" sz="2800" dirty="0"/>
              <a:t>Samle Point op</a:t>
            </a:r>
          </a:p>
          <a:p>
            <a:r>
              <a:rPr lang="da-DK" sz="2800" dirty="0"/>
              <a:t>Sidste boss</a:t>
            </a:r>
          </a:p>
        </p:txBody>
      </p:sp>
    </p:spTree>
    <p:extLst>
      <p:ext uri="{BB962C8B-B14F-4D97-AF65-F5344CB8AC3E}">
        <p14:creationId xmlns:p14="http://schemas.microsoft.com/office/powerpoint/2010/main" val="6525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7348E-76B5-445D-B266-E8338EA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af spillet</a:t>
            </a:r>
          </a:p>
        </p:txBody>
      </p:sp>
    </p:spTree>
    <p:extLst>
      <p:ext uri="{BB962C8B-B14F-4D97-AF65-F5344CB8AC3E}">
        <p14:creationId xmlns:p14="http://schemas.microsoft.com/office/powerpoint/2010/main" val="3408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1D45B-663A-4C2E-8AB2-8D6DAB8A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B6AAC7-BBE7-4984-A188-E55447A5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Trampolin</a:t>
            </a:r>
          </a:p>
          <a:p>
            <a:r>
              <a:rPr lang="da-DK" dirty="0"/>
              <a:t>Genbrug af skud objektet</a:t>
            </a:r>
          </a:p>
          <a:p>
            <a:r>
              <a:rPr lang="da-DK" dirty="0"/>
              <a:t>Trappe</a:t>
            </a:r>
          </a:p>
          <a:p>
            <a:r>
              <a:rPr lang="da-DK" dirty="0" err="1"/>
              <a:t>AI’s</a:t>
            </a:r>
            <a:r>
              <a:rPr lang="da-DK" dirty="0"/>
              <a:t> (Stopright, </a:t>
            </a:r>
            <a:r>
              <a:rPr lang="da-DK" dirty="0" err="1"/>
              <a:t>StopLeft</a:t>
            </a:r>
            <a:r>
              <a:rPr lang="da-DK" dirty="0"/>
              <a:t>)</a:t>
            </a:r>
          </a:p>
          <a:p>
            <a:r>
              <a:rPr lang="da-DK" dirty="0"/>
              <a:t>Vandfald</a:t>
            </a:r>
          </a:p>
          <a:p>
            <a:r>
              <a:rPr lang="da-DK" dirty="0"/>
              <a:t>Lyde</a:t>
            </a:r>
          </a:p>
        </p:txBody>
      </p:sp>
    </p:spTree>
    <p:extLst>
      <p:ext uri="{BB962C8B-B14F-4D97-AF65-F5344CB8AC3E}">
        <p14:creationId xmlns:p14="http://schemas.microsoft.com/office/powerpoint/2010/main" val="41305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4E679-6465-4C64-8F30-B7E28E02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UI &amp; Scenemanager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8A174F-E0FC-47EB-BEFD-2DD6505F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Skift til ny bane</a:t>
            </a:r>
          </a:p>
          <a:p>
            <a:r>
              <a:rPr lang="da-DK" dirty="0"/>
              <a:t>Vind eller tabt</a:t>
            </a:r>
          </a:p>
          <a:p>
            <a:r>
              <a:rPr lang="da-DK" dirty="0"/>
              <a:t>Prøv igen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1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0512F-CCC6-46E1-9FBB-015888AF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kunne vi have gjort anderledes?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9FB9DE-212A-4B67-9C85-57868DC5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Forvirring omkring valg af emne (Lobby, Network(</a:t>
            </a:r>
            <a:r>
              <a:rPr lang="da-DK" dirty="0" err="1"/>
              <a:t>unet</a:t>
            </a:r>
            <a:r>
              <a:rPr lang="da-DK" dirty="0"/>
              <a:t>)). </a:t>
            </a:r>
          </a:p>
          <a:p>
            <a:r>
              <a:rPr lang="da-DK"/>
              <a:t>Flere features.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7969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i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83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Galleri</vt:lpstr>
      <vt:lpstr>Unity – Single player platform game</vt:lpstr>
      <vt:lpstr>Hvad går vores spil ud på?</vt:lpstr>
      <vt:lpstr>Demo af spillet</vt:lpstr>
      <vt:lpstr>Features</vt:lpstr>
      <vt:lpstr>UI &amp; Scenemanager</vt:lpstr>
      <vt:lpstr>Hvad kunne vi have gjort anderledes?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– Single player platform game</dc:title>
  <dc:creator>Lasse Andersen</dc:creator>
  <cp:lastModifiedBy>Murched Kayed</cp:lastModifiedBy>
  <cp:revision>7</cp:revision>
  <dcterms:created xsi:type="dcterms:W3CDTF">2018-06-14T07:57:27Z</dcterms:created>
  <dcterms:modified xsi:type="dcterms:W3CDTF">2018-06-17T10:34:34Z</dcterms:modified>
</cp:coreProperties>
</file>