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924" y="-6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3F07621-DADA-4680-8121-F9DDFCF5B28D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6F13B94-D8B7-46ED-8332-F4A9084E6D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F07621-DADA-4680-8121-F9DDFCF5B28D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F13B94-D8B7-46ED-8332-F4A9084E6D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F07621-DADA-4680-8121-F9DDFCF5B28D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F13B94-D8B7-46ED-8332-F4A9084E6D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F07621-DADA-4680-8121-F9DDFCF5B28D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F13B94-D8B7-46ED-8332-F4A9084E6D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F07621-DADA-4680-8121-F9DDFCF5B28D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F13B94-D8B7-46ED-8332-F4A9084E6D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F07621-DADA-4680-8121-F9DDFCF5B28D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F13B94-D8B7-46ED-8332-F4A9084E6D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F07621-DADA-4680-8121-F9DDFCF5B28D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F13B94-D8B7-46ED-8332-F4A9084E6D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F07621-DADA-4680-8121-F9DDFCF5B28D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F13B94-D8B7-46ED-8332-F4A9084E6D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F07621-DADA-4680-8121-F9DDFCF5B28D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F13B94-D8B7-46ED-8332-F4A9084E6D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3F07621-DADA-4680-8121-F9DDFCF5B28D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F13B94-D8B7-46ED-8332-F4A9084E6D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3F07621-DADA-4680-8121-F9DDFCF5B28D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6F13B94-D8B7-46ED-8332-F4A9084E6D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3F07621-DADA-4680-8121-F9DDFCF5B28D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6F13B94-D8B7-46ED-8332-F4A9084E6D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JZTF2_xHIxM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물리학 계산기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20143523</a:t>
            </a:r>
          </a:p>
          <a:p>
            <a:r>
              <a:rPr lang="ko-KR" altLang="en-US" dirty="0" smtClean="0"/>
              <a:t>이찬</a:t>
            </a:r>
            <a:r>
              <a:rPr lang="ko-KR" altLang="en-US" dirty="0"/>
              <a:t>우</a:t>
            </a:r>
          </a:p>
        </p:txBody>
      </p:sp>
    </p:spTree>
    <p:extLst>
      <p:ext uri="{BB962C8B-B14F-4D97-AF65-F5344CB8AC3E}">
        <p14:creationId xmlns:p14="http://schemas.microsoft.com/office/powerpoint/2010/main" val="342462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계기</a:t>
            </a:r>
            <a:endParaRPr lang="en-US" altLang="ko-KR" dirty="0" smtClean="0"/>
          </a:p>
          <a:p>
            <a:r>
              <a:rPr lang="ko-KR" altLang="en-US" dirty="0" err="1" smtClean="0"/>
              <a:t>유사앱</a:t>
            </a:r>
            <a:endParaRPr lang="en-US" altLang="ko-KR" dirty="0" smtClean="0"/>
          </a:p>
          <a:p>
            <a:r>
              <a:rPr lang="ko-KR" altLang="en-US" dirty="0" err="1" smtClean="0"/>
              <a:t>차별점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8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멘토링</a:t>
            </a:r>
            <a:endParaRPr lang="ko-KR" altLang="en-US" dirty="0"/>
          </a:p>
        </p:txBody>
      </p:sp>
      <p:pic>
        <p:nvPicPr>
          <p:cNvPr id="1026" name="Picture 2" descr="C:\Users\USER\AppData\Local\Microsoft\Windows\INetCache\IE\X8LJN8ZR\questions-1014060_640[1]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019" y="1481138"/>
            <a:ext cx="4525962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64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Physics </a:t>
            </a:r>
            <a:r>
              <a:rPr lang="en-US" altLang="ko-KR" dirty="0" err="1" smtClean="0"/>
              <a:t>calcualtor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3412763" cy="455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24744"/>
            <a:ext cx="3312368" cy="441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53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공식의 시각화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계산의 다양성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차별</a:t>
            </a:r>
            <a:r>
              <a:rPr lang="ko-KR" altLang="en-US" dirty="0" err="1"/>
              <a:t>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dynamics</a:t>
            </a:r>
            <a:endParaRPr lang="ko-KR" altLang="en-US" dirty="0"/>
          </a:p>
        </p:txBody>
      </p:sp>
      <p:pic>
        <p:nvPicPr>
          <p:cNvPr id="1026" name="Picture 2" descr="D:\스마트앱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852936"/>
            <a:ext cx="4862614" cy="304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스마트앱\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3286125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67944" y="1259468"/>
            <a:ext cx="364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4"/>
              </a:rPr>
              <a:t>https://youtu.be/JZTF2_xHIxM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16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dynamics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496" y="1196752"/>
            <a:ext cx="3600400" cy="4802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496" y="1196752"/>
            <a:ext cx="3600400" cy="4802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196752"/>
            <a:ext cx="3600400" cy="4802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652" y="1196753"/>
            <a:ext cx="3600400" cy="480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496" y="1196752"/>
            <a:ext cx="3600400" cy="480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418" y="1196752"/>
            <a:ext cx="3626643" cy="483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196752"/>
            <a:ext cx="3594112" cy="4793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396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dynamics</a:t>
            </a:r>
            <a:endParaRPr lang="ko-KR" altLang="en-US" dirty="0"/>
          </a:p>
        </p:txBody>
      </p:sp>
      <p:pic>
        <p:nvPicPr>
          <p:cNvPr id="2050" name="Picture 2" descr="D:\스마트앱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280" y="-384918"/>
            <a:ext cx="4608512" cy="756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스마트앱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00376"/>
            <a:ext cx="3324225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07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dynamics</a:t>
            </a:r>
            <a:endParaRPr lang="ko-KR" altLang="en-US" dirty="0"/>
          </a:p>
        </p:txBody>
      </p:sp>
      <p:pic>
        <p:nvPicPr>
          <p:cNvPr id="3074" name="Picture 2" descr="D:\스마트앱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024" y="0"/>
            <a:ext cx="4968552" cy="686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69242"/>
            <a:ext cx="3393365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918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75</TotalTime>
  <Words>23</Words>
  <Application>Microsoft Office PowerPoint</Application>
  <PresentationFormat>화면 슬라이드 쇼(4:3)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광장</vt:lpstr>
      <vt:lpstr>물리학 계산기</vt:lpstr>
      <vt:lpstr>목차</vt:lpstr>
      <vt:lpstr>멘토링</vt:lpstr>
      <vt:lpstr>Physics calcualtor</vt:lpstr>
      <vt:lpstr>차별점</vt:lpstr>
      <vt:lpstr>dynamics</vt:lpstr>
      <vt:lpstr>dynamics</vt:lpstr>
      <vt:lpstr>dynamics</vt:lpstr>
      <vt:lpstr>dynamics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물리학 계산기</dc:title>
  <dc:creator>3Dvillain printing</dc:creator>
  <cp:lastModifiedBy>user</cp:lastModifiedBy>
  <cp:revision>6</cp:revision>
  <dcterms:created xsi:type="dcterms:W3CDTF">2018-11-28T23:44:37Z</dcterms:created>
  <dcterms:modified xsi:type="dcterms:W3CDTF">2018-12-04T02:01:28Z</dcterms:modified>
</cp:coreProperties>
</file>