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309" r:id="rId4"/>
    <p:sldId id="318" r:id="rId5"/>
    <p:sldId id="311" r:id="rId6"/>
    <p:sldId id="312" r:id="rId7"/>
    <p:sldId id="314" r:id="rId8"/>
    <p:sldId id="313" r:id="rId9"/>
    <p:sldId id="315" r:id="rId10"/>
    <p:sldId id="316" r:id="rId11"/>
    <p:sldId id="317" r:id="rId12"/>
    <p:sldId id="31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9264E5-F4F8-0948-8CB3-95B93DD29CEA}">
          <p14:sldIdLst>
            <p14:sldId id="256"/>
            <p14:sldId id="308"/>
            <p14:sldId id="309"/>
            <p14:sldId id="318"/>
            <p14:sldId id="311"/>
            <p14:sldId id="312"/>
            <p14:sldId id="314"/>
            <p14:sldId id="313"/>
            <p14:sldId id="315"/>
            <p14:sldId id="316"/>
            <p14:sldId id="317"/>
            <p14:sldId id="31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FA"/>
    <a:srgbClr val="6183FF"/>
    <a:srgbClr val="2F5CFF"/>
    <a:srgbClr val="B13629"/>
    <a:srgbClr val="C0311E"/>
    <a:srgbClr val="E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7" autoAdjust="0"/>
    <p:restoredTop sz="93643"/>
  </p:normalViewPr>
  <p:slideViewPr>
    <p:cSldViewPr snapToGrid="0">
      <p:cViewPr varScale="1">
        <p:scale>
          <a:sx n="113" d="100"/>
          <a:sy n="113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8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08502-AEE8-A840-8A25-D47ABE806FFF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E821-C4C2-0A47-A4FA-31D9FD27B8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49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00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937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611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93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091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36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91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605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05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81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11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7B12-467A-4251-BA22-F123280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582B4-79B8-4C3E-B058-F315E023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5087-C1CA-44FA-8DA3-042A888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23A3-0826-45EE-A033-167E51E7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06B57-6598-42C8-9D77-70E2543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7D486-45A7-4D0D-B743-23C2409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88D81-898F-4B4C-A9F7-D0B2F50B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F7D2-2048-4D77-A911-6EDDDC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72CF-79DA-4ABC-8712-4823D403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6B94-BFF1-47E6-B7FC-B193435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F5139-8A2E-4533-B852-C52CB4D4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B9D7-A95C-49F7-A6A7-35F45323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5592-007E-4C5E-A4E4-92D7C4E5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6DDA-2FE2-46D4-9E87-7204988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887B-9584-445E-A530-84BF0D7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126B-412E-47BB-B502-14E7175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CA98B-62A8-486C-AC90-E180EB90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6EBF-9069-4EA2-8044-A7E646D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311F-4782-4E4B-B3D4-AA5F864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B22A9-411C-4076-A2C8-9FBE863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D1BC-AA6F-4BF7-B2EC-D0B63188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BE972-74B6-4092-AFE2-C468163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AE404-F546-45DB-941B-03EA76BE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0CFC7-B9CF-40BD-87BE-DB0CB4F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F7697-D9ED-4C7A-912F-228747D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3AE9-A2F9-4E00-BBAF-E953009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AA3F-53FF-41A0-8E32-D6B149D4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88F9D-F2B9-4BCD-BDBF-FA10D353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7B777-6EB3-4A38-8A52-EADFF898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99C4-3BB6-4828-8B81-D8EEE79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AD793-2F8D-44AD-8373-841E1C4B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30E5-5669-4A9C-B844-80126C0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91927-8DD2-4036-B414-C77A7AEA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18C58-6202-490F-A249-39075E0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CE0DB-1E7D-451C-B502-1F1963CB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6D883-6A62-45A2-B630-B9F2DFE9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19E04-3C2B-4E5F-8D6A-49D43DAC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FE289D-55FF-42FE-8379-4B3C463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D3711-90D9-4061-BFFD-49BDF17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1245-0983-457D-902B-8C4EFC2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35980-3880-4388-987A-9FF736E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FB3F8-A28F-451A-A444-1B5FF97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15D6A-1A98-4CA9-B0A7-A3BAA9D8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238DF-3F23-49A0-AB87-5F63313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BF32C-B31B-47AC-8AA8-89C54E7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C9762-FA07-4291-81C7-2B7EE8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65F5-E65F-46DC-9820-260ADB3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4381C-F7D0-4284-8851-8B18F0AA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0E6DF-33F3-44DC-A67B-080F28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0A8CB-69F4-4A3F-A330-643C699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69866-759E-45FE-A470-71BC253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7C017-8E36-4A41-8D52-EFC6E99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D928-E630-4185-BA0C-C60AD41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6FA4E-9EC5-44CA-9B27-7D98733B4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DAE0-F9FC-421A-903B-AB340141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5398-F841-4F32-8BB5-BCB5693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8DD5-F695-4918-B56A-72005B1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0A02-2160-4294-BB88-3950E03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09F85-E2EC-4421-B7B9-A7844FA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B1453-56B3-4D01-BB77-45003962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66FFA-CD62-414F-A4A4-D8646DEE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7B01-E341-4E7C-B156-F210F42B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7CBE-9B94-40A9-B435-E982D46B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Hallym</a:t>
            </a: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LIKELION 11th</a:t>
            </a:r>
            <a:br>
              <a:rPr lang="en-US" altLang="ko-KR" sz="4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Front-End Study - 5</a:t>
            </a:r>
            <a:endParaRPr lang="ko-KR" altLang="en-US" sz="4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2023.05.26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Pull request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1933576" y="1296606"/>
            <a:ext cx="83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pull request </a:t>
            </a:r>
            <a:r>
              <a:rPr kumimoji="1" lang="ko-KR" altLang="en-US" dirty="0"/>
              <a:t>클릭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C729DE1-019E-BDBC-B924-946B0576537B}"/>
              </a:ext>
            </a:extLst>
          </p:cNvPr>
          <p:cNvCxnSpPr>
            <a:cxnSpLocks/>
          </p:cNvCxnSpPr>
          <p:nvPr/>
        </p:nvCxnSpPr>
        <p:spPr>
          <a:xfrm>
            <a:off x="1784571" y="2377919"/>
            <a:ext cx="1064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0846DB5-CC7D-5B37-CE13-E65D26BAB415}"/>
              </a:ext>
            </a:extLst>
          </p:cNvPr>
          <p:cNvCxnSpPr>
            <a:cxnSpLocks/>
          </p:cNvCxnSpPr>
          <p:nvPr/>
        </p:nvCxnSpPr>
        <p:spPr>
          <a:xfrm>
            <a:off x="1784571" y="2594115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63B424B-4D63-D3AB-6716-8A8D169F2FD6}"/>
              </a:ext>
            </a:extLst>
          </p:cNvPr>
          <p:cNvCxnSpPr>
            <a:cxnSpLocks/>
          </p:cNvCxnSpPr>
          <p:nvPr/>
        </p:nvCxnSpPr>
        <p:spPr>
          <a:xfrm>
            <a:off x="1784571" y="3453581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529A09-3DB7-773F-47DA-A8500B76F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6" y="1780154"/>
            <a:ext cx="7772400" cy="44497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04E11A-BE28-8623-E7F0-61BE6E47659C}"/>
              </a:ext>
            </a:extLst>
          </p:cNvPr>
          <p:cNvSpPr/>
          <p:nvPr/>
        </p:nvSpPr>
        <p:spPr>
          <a:xfrm>
            <a:off x="8183892" y="4464654"/>
            <a:ext cx="1282079" cy="313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3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Pull request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2440413" y="1237404"/>
            <a:ext cx="83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en-US" altLang="ko-Kore-KR" dirty="0"/>
              <a:t>PR</a:t>
            </a:r>
            <a:r>
              <a:rPr kumimoji="1" lang="ko-Kore-KR" altLang="en-US" dirty="0"/>
              <a:t> 메시지를 작성하고 </a:t>
            </a:r>
            <a:r>
              <a:rPr kumimoji="1" lang="en-US" altLang="ko-Kore-KR" dirty="0"/>
              <a:t>create pull request </a:t>
            </a:r>
            <a:r>
              <a:rPr kumimoji="1" lang="ko-Kore-KR" altLang="en-US" dirty="0"/>
              <a:t>버튼 클릭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C729DE1-019E-BDBC-B924-946B0576537B}"/>
              </a:ext>
            </a:extLst>
          </p:cNvPr>
          <p:cNvCxnSpPr>
            <a:cxnSpLocks/>
          </p:cNvCxnSpPr>
          <p:nvPr/>
        </p:nvCxnSpPr>
        <p:spPr>
          <a:xfrm>
            <a:off x="1784571" y="2377919"/>
            <a:ext cx="1064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0846DB5-CC7D-5B37-CE13-E65D26BAB415}"/>
              </a:ext>
            </a:extLst>
          </p:cNvPr>
          <p:cNvCxnSpPr>
            <a:cxnSpLocks/>
          </p:cNvCxnSpPr>
          <p:nvPr/>
        </p:nvCxnSpPr>
        <p:spPr>
          <a:xfrm>
            <a:off x="1784571" y="2594115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63B424B-4D63-D3AB-6716-8A8D169F2FD6}"/>
              </a:ext>
            </a:extLst>
          </p:cNvPr>
          <p:cNvCxnSpPr>
            <a:cxnSpLocks/>
          </p:cNvCxnSpPr>
          <p:nvPr/>
        </p:nvCxnSpPr>
        <p:spPr>
          <a:xfrm>
            <a:off x="1784571" y="3453581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A6AA0A-7398-5E30-6FE8-0F5EB226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25" y="1667091"/>
            <a:ext cx="6325331" cy="4703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D6D55A-65C0-D4E1-40DA-0A0BB52C8B4B}"/>
              </a:ext>
            </a:extLst>
          </p:cNvPr>
          <p:cNvSpPr/>
          <p:nvPr/>
        </p:nvSpPr>
        <p:spPr>
          <a:xfrm>
            <a:off x="5726689" y="5981023"/>
            <a:ext cx="1300643" cy="2749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87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Pull request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1690051" y="1555684"/>
            <a:ext cx="881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 </a:t>
            </a:r>
            <a:r>
              <a:rPr kumimoji="1" lang="ko-KR" altLang="en-US" dirty="0"/>
              <a:t>관리자가 </a:t>
            </a:r>
            <a:r>
              <a:rPr kumimoji="1" lang="en-US" altLang="ko-Kore-KR" dirty="0"/>
              <a:t>Merge pull request</a:t>
            </a:r>
            <a:r>
              <a:rPr kumimoji="1" lang="ko-Kore-KR" altLang="en-US" dirty="0"/>
              <a:t>를 누르면 원본 </a:t>
            </a:r>
            <a:r>
              <a:rPr kumimoji="1" lang="en-US" altLang="ko-Kore-KR" dirty="0"/>
              <a:t>repo</a:t>
            </a:r>
            <a:r>
              <a:rPr kumimoji="1" lang="ko-Kore-KR" altLang="en-US" dirty="0"/>
              <a:t>에 수정내용이 반영되어 합쳐짐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C729DE1-019E-BDBC-B924-946B0576537B}"/>
              </a:ext>
            </a:extLst>
          </p:cNvPr>
          <p:cNvCxnSpPr>
            <a:cxnSpLocks/>
          </p:cNvCxnSpPr>
          <p:nvPr/>
        </p:nvCxnSpPr>
        <p:spPr>
          <a:xfrm>
            <a:off x="1784571" y="2377919"/>
            <a:ext cx="1064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0846DB5-CC7D-5B37-CE13-E65D26BAB415}"/>
              </a:ext>
            </a:extLst>
          </p:cNvPr>
          <p:cNvCxnSpPr>
            <a:cxnSpLocks/>
          </p:cNvCxnSpPr>
          <p:nvPr/>
        </p:nvCxnSpPr>
        <p:spPr>
          <a:xfrm>
            <a:off x="1784571" y="2594115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63B424B-4D63-D3AB-6716-8A8D169F2FD6}"/>
              </a:ext>
            </a:extLst>
          </p:cNvPr>
          <p:cNvCxnSpPr>
            <a:cxnSpLocks/>
          </p:cNvCxnSpPr>
          <p:nvPr/>
        </p:nvCxnSpPr>
        <p:spPr>
          <a:xfrm>
            <a:off x="1784571" y="3453581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CFF47-1251-9550-2843-A8C9EB68D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3"/>
          <a:stretch/>
        </p:blipFill>
        <p:spPr bwMode="auto">
          <a:xfrm>
            <a:off x="1793976" y="2377919"/>
            <a:ext cx="8051600" cy="27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A1258FF-260C-D4B5-625F-464D9468DCB1}"/>
              </a:ext>
            </a:extLst>
          </p:cNvPr>
          <p:cNvSpPr/>
          <p:nvPr/>
        </p:nvSpPr>
        <p:spPr>
          <a:xfrm>
            <a:off x="2601104" y="4501357"/>
            <a:ext cx="1771391" cy="4363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01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수고하셨습니다 </a:t>
            </a:r>
            <a:r>
              <a:rPr lang="en-US" altLang="ko-KR" sz="4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!</a:t>
            </a:r>
            <a:endParaRPr lang="ko-KR" altLang="en-US" sz="4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2023.05.26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clone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84EBE-3F4F-23A0-B1E7-E196535F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51" y="1147156"/>
            <a:ext cx="10685254" cy="5103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원격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저장소의 내용을 그대로 로컬에 복사하고 싶다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clone [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url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F2E27-493D-C7BC-6834-B15CF272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67" y="1905222"/>
            <a:ext cx="7772400" cy="46002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9570B59-B0C4-EBBD-E4DA-37B1095EDC61}"/>
              </a:ext>
            </a:extLst>
          </p:cNvPr>
          <p:cNvSpPr/>
          <p:nvPr/>
        </p:nvSpPr>
        <p:spPr>
          <a:xfrm>
            <a:off x="10069551" y="2832410"/>
            <a:ext cx="802888" cy="345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998946-03FA-9582-4D6D-A77C6EC4EB16}"/>
              </a:ext>
            </a:extLst>
          </p:cNvPr>
          <p:cNvSpPr/>
          <p:nvPr/>
        </p:nvSpPr>
        <p:spPr>
          <a:xfrm>
            <a:off x="10371542" y="4112721"/>
            <a:ext cx="333629" cy="3456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AF86C-A6EA-0A5C-57BF-2AD569E64D27}"/>
              </a:ext>
            </a:extLst>
          </p:cNvPr>
          <p:cNvSpPr txBox="1"/>
          <p:nvPr/>
        </p:nvSpPr>
        <p:spPr>
          <a:xfrm>
            <a:off x="7304049" y="1525801"/>
            <a:ext cx="39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en-US" altLang="ko-Kore-KR" dirty="0"/>
              <a:t>Clone</a:t>
            </a:r>
            <a:r>
              <a:rPr kumimoji="1" lang="ko-Kore-KR" altLang="en-US" dirty="0"/>
              <a:t> 하고자 하는 </a:t>
            </a:r>
            <a:r>
              <a:rPr kumimoji="1" lang="en-US" altLang="ko-Kore-KR" dirty="0"/>
              <a:t>repo</a:t>
            </a:r>
            <a:r>
              <a:rPr kumimoji="1" lang="ko-Kore-KR" altLang="en-US" dirty="0"/>
              <a:t>에 들어감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C071F-B2A4-BDB8-1FC1-B5A9045D947C}"/>
              </a:ext>
            </a:extLst>
          </p:cNvPr>
          <p:cNvSpPr txBox="1"/>
          <p:nvPr/>
        </p:nvSpPr>
        <p:spPr>
          <a:xfrm>
            <a:off x="10606378" y="24580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ko-Kore-KR" altLang="en-US" dirty="0"/>
              <a:t>누름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975F0-7CA4-9890-74EF-6BB2A9AC3B5F}"/>
              </a:ext>
            </a:extLst>
          </p:cNvPr>
          <p:cNvSpPr txBox="1"/>
          <p:nvPr/>
        </p:nvSpPr>
        <p:spPr>
          <a:xfrm>
            <a:off x="9588713" y="375455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 </a:t>
            </a:r>
            <a:r>
              <a:rPr kumimoji="1" lang="en-US" altLang="ko-Kore-KR" dirty="0" err="1"/>
              <a:t>url</a:t>
            </a:r>
            <a:r>
              <a:rPr kumimoji="1" lang="ko-Kore-KR" altLang="en-US" dirty="0"/>
              <a:t> 복사</a:t>
            </a:r>
          </a:p>
        </p:txBody>
      </p:sp>
    </p:spTree>
    <p:extLst>
      <p:ext uri="{BB962C8B-B14F-4D97-AF65-F5344CB8AC3E}">
        <p14:creationId xmlns:p14="http://schemas.microsoft.com/office/powerpoint/2010/main" val="40646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clone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AF86C-A6EA-0A5C-57BF-2AD569E64D27}"/>
              </a:ext>
            </a:extLst>
          </p:cNvPr>
          <p:cNvSpPr txBox="1"/>
          <p:nvPr/>
        </p:nvSpPr>
        <p:spPr>
          <a:xfrm>
            <a:off x="2564781" y="1318766"/>
            <a:ext cx="649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 git clone [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]</a:t>
            </a:r>
            <a:r>
              <a:rPr kumimoji="1" lang="ko-KR" altLang="en-US" dirty="0"/>
              <a:t>을 사용하여 원하는 폴더에 </a:t>
            </a:r>
            <a:r>
              <a:rPr kumimoji="1" lang="en-US" altLang="ko-KR" dirty="0"/>
              <a:t>repo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내려받음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DACBB6-3683-B13C-6254-960B8DD02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88098"/>
            <a:ext cx="7772400" cy="11817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5963D5-A01B-ED44-09F6-7739DDAEA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358" y="4031498"/>
            <a:ext cx="6845284" cy="15077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0C6A37-54FB-1922-044A-39856D9D2C41}"/>
              </a:ext>
            </a:extLst>
          </p:cNvPr>
          <p:cNvSpPr txBox="1"/>
          <p:nvPr/>
        </p:nvSpPr>
        <p:spPr>
          <a:xfrm>
            <a:off x="6202730" y="3662166"/>
            <a:ext cx="73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완료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177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fork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5FE409-6435-F6E5-4FB9-B99F0D62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8" y="1545134"/>
            <a:ext cx="7264571" cy="2460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980440" y="1175802"/>
            <a:ext cx="3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 Fork</a:t>
            </a:r>
            <a:r>
              <a:rPr kumimoji="1" lang="ko-KR" altLang="en-US" dirty="0"/>
              <a:t> 하고자 하는 </a:t>
            </a:r>
            <a:r>
              <a:rPr kumimoji="1" lang="en-US" altLang="ko-KR" dirty="0"/>
              <a:t>repo </a:t>
            </a:r>
            <a:r>
              <a:rPr kumimoji="1" lang="ko-KR" altLang="en-US" dirty="0" err="1"/>
              <a:t>들어감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F234AA-595E-7590-DED2-AD56DEE6C4C9}"/>
              </a:ext>
            </a:extLst>
          </p:cNvPr>
          <p:cNvSpPr/>
          <p:nvPr/>
        </p:nvSpPr>
        <p:spPr>
          <a:xfrm>
            <a:off x="5403292" y="2206118"/>
            <a:ext cx="1541613" cy="2709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91DE4-4DC3-A9C7-F829-80BA457BDA15}"/>
              </a:ext>
            </a:extLst>
          </p:cNvPr>
          <p:cNvSpPr txBox="1"/>
          <p:nvPr/>
        </p:nvSpPr>
        <p:spPr>
          <a:xfrm>
            <a:off x="6350545" y="2495382"/>
            <a:ext cx="283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en-US" altLang="ko-Kore-KR" dirty="0"/>
              <a:t>Create a new fork </a:t>
            </a:r>
            <a:r>
              <a:rPr kumimoji="1" lang="ko-Kore-KR" altLang="en-US" dirty="0"/>
              <a:t>누름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7B3E39-A42B-870F-8C0C-7B49EED1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543" y="3429000"/>
            <a:ext cx="4438366" cy="301876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98976D-9DE8-2F92-C756-D6EA5ADFDE6C}"/>
              </a:ext>
            </a:extLst>
          </p:cNvPr>
          <p:cNvSpPr/>
          <p:nvPr/>
        </p:nvSpPr>
        <p:spPr>
          <a:xfrm>
            <a:off x="7477090" y="6125737"/>
            <a:ext cx="671487" cy="251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AFF8B-1865-39EA-866C-BC6340677C1A}"/>
              </a:ext>
            </a:extLst>
          </p:cNvPr>
          <p:cNvSpPr txBox="1"/>
          <p:nvPr/>
        </p:nvSpPr>
        <p:spPr>
          <a:xfrm>
            <a:off x="8283886" y="613742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ko-Kore-KR" altLang="en-US" dirty="0"/>
              <a:t>누름</a:t>
            </a:r>
          </a:p>
        </p:txBody>
      </p:sp>
    </p:spTree>
    <p:extLst>
      <p:ext uri="{BB962C8B-B14F-4D97-AF65-F5344CB8AC3E}">
        <p14:creationId xmlns:p14="http://schemas.microsoft.com/office/powerpoint/2010/main" val="1606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fork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980440" y="1175802"/>
            <a:ext cx="48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 Fork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repo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로컬 저장소로 </a:t>
            </a:r>
            <a:r>
              <a:rPr kumimoji="1" lang="en-US" altLang="ko-KR" dirty="0"/>
              <a:t>clone</a:t>
            </a:r>
            <a:r>
              <a:rPr kumimoji="1" lang="ko-KR" altLang="en-US" dirty="0"/>
              <a:t>함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9BABA2-EE77-FA48-98BD-88661F27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9" y="1574749"/>
            <a:ext cx="7772400" cy="1784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228CF5-92DA-B666-E738-7A94D5C9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3" y="4726660"/>
            <a:ext cx="7772400" cy="5565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B87232-5329-841E-F57F-A7E56CC65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71"/>
          <a:stretch/>
        </p:blipFill>
        <p:spPr>
          <a:xfrm>
            <a:off x="774538" y="5283251"/>
            <a:ext cx="7783975" cy="717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975294-A50D-3262-D372-56C34B470475}"/>
              </a:ext>
            </a:extLst>
          </p:cNvPr>
          <p:cNvSpPr txBox="1"/>
          <p:nvPr/>
        </p:nvSpPr>
        <p:spPr>
          <a:xfrm>
            <a:off x="774538" y="3930029"/>
            <a:ext cx="1097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 Clone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repo </a:t>
            </a:r>
            <a:r>
              <a:rPr kumimoji="1" lang="ko-KR" altLang="en-US" dirty="0"/>
              <a:t>폴더로 이동하여 원격</a:t>
            </a:r>
            <a:r>
              <a:rPr kumimoji="1" lang="en-US" altLang="ko-KR" dirty="0"/>
              <a:t> </a:t>
            </a:r>
            <a:r>
              <a:rPr kumimoji="1" lang="ko-KR" altLang="en-US" dirty="0"/>
              <a:t>저장소 확인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보통 </a:t>
            </a:r>
            <a:r>
              <a:rPr kumimoji="1" lang="en-US" altLang="ko-KR" dirty="0"/>
              <a:t>clone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origin</a:t>
            </a:r>
            <a:r>
              <a:rPr kumimoji="1" lang="ko-KR" altLang="en-US" dirty="0"/>
              <a:t>이라는 이름을 가진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이 내 원격 저장소의 기본으로 설정되어 있음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F142715-FFEF-47FF-08C4-D0D8E7F3EAFA}"/>
              </a:ext>
            </a:extLst>
          </p:cNvPr>
          <p:cNvCxnSpPr/>
          <p:nvPr/>
        </p:nvCxnSpPr>
        <p:spPr>
          <a:xfrm>
            <a:off x="2829117" y="2209289"/>
            <a:ext cx="5952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fork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980440" y="1175802"/>
            <a:ext cx="83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6. </a:t>
            </a:r>
            <a:r>
              <a:rPr kumimoji="1" lang="ko-KR" altLang="en-US" dirty="0"/>
              <a:t>원격 저장소에 원본 저장소를 추가함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 remote add [</a:t>
            </a:r>
            <a:r>
              <a:rPr kumimoji="1" lang="ko-KR" altLang="en-US" dirty="0"/>
              <a:t>별명</a:t>
            </a:r>
            <a:r>
              <a:rPr kumimoji="1" lang="en-US" altLang="ko-KR" dirty="0"/>
              <a:t>] [</a:t>
            </a:r>
            <a:r>
              <a:rPr kumimoji="1" lang="ko-KR" altLang="en-US" dirty="0"/>
              <a:t>원본 저장소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4C03AD-5D30-8C84-DE17-2E964627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38" y="1985912"/>
            <a:ext cx="8753027" cy="975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521D3-0474-2CAD-9C46-4749AD03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38" y="3919556"/>
            <a:ext cx="8617015" cy="11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pull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1179558" y="1548860"/>
            <a:ext cx="98427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ore-KR" altLang="en-US" dirty="0"/>
              <a:t>원본 저장소의 수정사항을 내려받아와 로컬 저장소 파일과 병합함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git pull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현재 로컬에 등록되어 추적 중인 </a:t>
            </a:r>
            <a:r>
              <a:rPr kumimoji="1" lang="ko-KR" altLang="en-US" dirty="0" err="1"/>
              <a:t>브랜치에</a:t>
            </a:r>
            <a:r>
              <a:rPr kumimoji="1" lang="ko-KR" altLang="en-US" dirty="0"/>
              <a:t> 해당하는 수정사항을 모두 가져옴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git pull [</a:t>
            </a:r>
            <a:r>
              <a:rPr kumimoji="1" lang="ko-Kore-KR" altLang="en-US" dirty="0"/>
              <a:t>저장소</a:t>
            </a:r>
            <a:r>
              <a:rPr kumimoji="1" lang="en-US" altLang="ko-Kore-KR" dirty="0"/>
              <a:t>] [</a:t>
            </a:r>
            <a:r>
              <a:rPr kumimoji="1" lang="ko-Kore-KR" altLang="en-US" dirty="0"/>
              <a:t>브랜치명</a:t>
            </a:r>
            <a:r>
              <a:rPr kumimoji="1" lang="en-US" altLang="ko-Kore-KR" dirty="0"/>
              <a:t>]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해당 저장소의 수정사항을 </a:t>
            </a:r>
            <a:r>
              <a:rPr kumimoji="1" lang="ko-KR" altLang="en-US" dirty="0" err="1"/>
              <a:t>갖고와</a:t>
            </a:r>
            <a:r>
              <a:rPr kumimoji="1" lang="ko-KR" altLang="en-US" dirty="0"/>
              <a:t> 지정한 </a:t>
            </a:r>
            <a:r>
              <a:rPr kumimoji="1" lang="ko-KR" altLang="en-US" dirty="0" err="1"/>
              <a:t>브랜치에</a:t>
            </a:r>
            <a:r>
              <a:rPr kumimoji="1" lang="ko-KR" altLang="en-US" dirty="0"/>
              <a:t> 저장함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F2A5E-2EDF-8D0C-9496-E31C54A7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83" y="3152203"/>
            <a:ext cx="9391434" cy="6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add, commit, push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1159205" y="1143825"/>
            <a:ext cx="97001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ore-KR" altLang="en-US" dirty="0"/>
              <a:t>코드를 수정하거나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기능을 추가하게 되면 자신의 깃허브 </a:t>
            </a:r>
            <a:r>
              <a:rPr kumimoji="1" lang="en-US" altLang="ko-Kore-KR" dirty="0"/>
              <a:t>repo</a:t>
            </a:r>
            <a:r>
              <a:rPr kumimoji="1" lang="ko-Kore-KR" altLang="en-US" dirty="0"/>
              <a:t>에 수정사항을 반영해줌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git add 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git commit –m ＂</a:t>
            </a:r>
            <a:r>
              <a:rPr kumimoji="1" lang="ko-Kore-KR" altLang="en-US" dirty="0"/>
              <a:t>원하는 메시지</a:t>
            </a:r>
            <a:r>
              <a:rPr kumimoji="1" lang="en-US" altLang="ko-Kore-KR" dirty="0"/>
              <a:t>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git push [</a:t>
            </a:r>
            <a:r>
              <a:rPr kumimoji="1" lang="ko-KR" altLang="en-US" dirty="0"/>
              <a:t>저장소</a:t>
            </a:r>
            <a:r>
              <a:rPr kumimoji="1" lang="en-US" altLang="ko-KR" dirty="0"/>
              <a:t>] [</a:t>
            </a:r>
            <a:r>
              <a:rPr kumimoji="1" lang="ko-KR" altLang="en-US" dirty="0" err="1"/>
              <a:t>브랜치명</a:t>
            </a:r>
            <a:r>
              <a:rPr kumimoji="1" lang="en-US" altLang="ko-KR" dirty="0"/>
              <a:t>]</a:t>
            </a: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55318-5542-0548-2F15-6A07AFF61C2F}"/>
              </a:ext>
            </a:extLst>
          </p:cNvPr>
          <p:cNvSpPr txBox="1"/>
          <p:nvPr/>
        </p:nvSpPr>
        <p:spPr>
          <a:xfrm>
            <a:off x="6551075" y="4650958"/>
            <a:ext cx="457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Master </a:t>
            </a:r>
            <a:r>
              <a:rPr kumimoji="1" lang="ko-Kore-KR" altLang="en-US" sz="1500" dirty="0"/>
              <a:t>브랜치의 수정내역을 </a:t>
            </a:r>
            <a:r>
              <a:rPr kumimoji="1" lang="en-US" altLang="ko-Kore-KR" sz="1500" dirty="0"/>
              <a:t>origin</a:t>
            </a:r>
            <a:r>
              <a:rPr kumimoji="1" lang="ko-Kore-KR" altLang="en-US" sz="1500" dirty="0"/>
              <a:t>으로 </a:t>
            </a:r>
            <a:r>
              <a:rPr kumimoji="1" lang="en-US" altLang="ko-Kore-KR" sz="1500" dirty="0"/>
              <a:t>push</a:t>
            </a:r>
            <a:r>
              <a:rPr kumimoji="1" lang="ko-Kore-KR" altLang="en-US" sz="1500" dirty="0"/>
              <a:t>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1F06AC-F68D-6F50-5F22-81194DE2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24" y="3864638"/>
            <a:ext cx="10287253" cy="329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F4D215-3459-BB5F-59EE-7DE436EE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4" y="4104178"/>
            <a:ext cx="10287267" cy="307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3883241-C045-3B48-A042-FC4B6A4FA4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7541" b="25522"/>
          <a:stretch/>
        </p:blipFill>
        <p:spPr>
          <a:xfrm>
            <a:off x="839124" y="4318406"/>
            <a:ext cx="10287251" cy="2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Pull request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D7BB9-51A3-951F-68FA-32C506714E47}"/>
              </a:ext>
            </a:extLst>
          </p:cNvPr>
          <p:cNvSpPr txBox="1"/>
          <p:nvPr/>
        </p:nvSpPr>
        <p:spPr>
          <a:xfrm>
            <a:off x="1784571" y="1541097"/>
            <a:ext cx="83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1. </a:t>
            </a:r>
            <a:r>
              <a:rPr kumimoji="1" lang="ko-Kore-KR" altLang="en-US" dirty="0"/>
              <a:t>깃허브에 접속하여 </a:t>
            </a:r>
            <a:r>
              <a:rPr kumimoji="1" lang="en-US" altLang="ko-Kore-KR" dirty="0"/>
              <a:t>pull requests </a:t>
            </a:r>
            <a:r>
              <a:rPr kumimoji="1" lang="ko-Kore-KR" altLang="en-US" dirty="0"/>
              <a:t>클릭 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&gt; new pull request </a:t>
            </a:r>
            <a:r>
              <a:rPr kumimoji="1" lang="ko-KR" altLang="en-US" dirty="0"/>
              <a:t>클릭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C729DE1-019E-BDBC-B924-946B0576537B}"/>
              </a:ext>
            </a:extLst>
          </p:cNvPr>
          <p:cNvCxnSpPr>
            <a:cxnSpLocks/>
          </p:cNvCxnSpPr>
          <p:nvPr/>
        </p:nvCxnSpPr>
        <p:spPr>
          <a:xfrm>
            <a:off x="1784571" y="2377919"/>
            <a:ext cx="1064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0846DB5-CC7D-5B37-CE13-E65D26BAB415}"/>
              </a:ext>
            </a:extLst>
          </p:cNvPr>
          <p:cNvCxnSpPr>
            <a:cxnSpLocks/>
          </p:cNvCxnSpPr>
          <p:nvPr/>
        </p:nvCxnSpPr>
        <p:spPr>
          <a:xfrm>
            <a:off x="1784571" y="2594115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63B424B-4D63-D3AB-6716-8A8D169F2FD6}"/>
              </a:ext>
            </a:extLst>
          </p:cNvPr>
          <p:cNvCxnSpPr>
            <a:cxnSpLocks/>
          </p:cNvCxnSpPr>
          <p:nvPr/>
        </p:nvCxnSpPr>
        <p:spPr>
          <a:xfrm>
            <a:off x="1784571" y="3453581"/>
            <a:ext cx="2351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20BC68B-2096-18A5-579C-23FB7D8D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85" y="1988939"/>
            <a:ext cx="6059255" cy="34358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1107DA-604E-38E1-5E79-5A058E0A733D}"/>
              </a:ext>
            </a:extLst>
          </p:cNvPr>
          <p:cNvSpPr/>
          <p:nvPr/>
        </p:nvSpPr>
        <p:spPr>
          <a:xfrm>
            <a:off x="7462677" y="3166073"/>
            <a:ext cx="995524" cy="2701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D8634B-E5AA-D421-2AF7-00CE51414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/>
          <a:stretch/>
        </p:blipFill>
        <p:spPr bwMode="auto">
          <a:xfrm>
            <a:off x="6977139" y="4285487"/>
            <a:ext cx="5214861" cy="19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71D00-4BCD-F554-6575-B84A84BAB1BA}"/>
              </a:ext>
            </a:extLst>
          </p:cNvPr>
          <p:cNvSpPr txBox="1"/>
          <p:nvPr/>
        </p:nvSpPr>
        <p:spPr>
          <a:xfrm>
            <a:off x="6977139" y="6274041"/>
            <a:ext cx="52148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이 버튼이 보일 경우에는 </a:t>
            </a:r>
            <a:r>
              <a:rPr kumimoji="1" lang="en-US" altLang="ko-Kore-KR" sz="1500" dirty="0" err="1"/>
              <a:t>compare&amp;pull</a:t>
            </a:r>
            <a:r>
              <a:rPr kumimoji="1" lang="en-US" altLang="ko-Kore-KR" sz="1500" dirty="0"/>
              <a:t> request </a:t>
            </a:r>
            <a:r>
              <a:rPr kumimoji="1" lang="ko-Kore-KR" altLang="en-US" sz="1500" dirty="0"/>
              <a:t>누르면 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E8482-3718-342A-ED00-3D448DFE631F}"/>
              </a:ext>
            </a:extLst>
          </p:cNvPr>
          <p:cNvSpPr/>
          <p:nvPr/>
        </p:nvSpPr>
        <p:spPr>
          <a:xfrm>
            <a:off x="10753388" y="5016620"/>
            <a:ext cx="1314434" cy="289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F28F3-FA48-75D1-7DA7-70F1A91E4CFF}"/>
              </a:ext>
            </a:extLst>
          </p:cNvPr>
          <p:cNvSpPr txBox="1"/>
          <p:nvPr/>
        </p:nvSpPr>
        <p:spPr>
          <a:xfrm>
            <a:off x="0" y="6592685"/>
            <a:ext cx="3103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chemeClr val="bg2">
                    <a:lumMod val="75000"/>
                  </a:schemeClr>
                </a:solidFill>
              </a:rPr>
              <a:t>사진 출처</a:t>
            </a:r>
            <a:r>
              <a:rPr kumimoji="1" lang="en-US" altLang="ko-Kore-KR" sz="1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kumimoji="1" lang="en" altLang="ko-Kore-KR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kumimoji="1" lang="en" altLang="ko-Kore-KR" sz="1200" dirty="0" err="1">
                <a:solidFill>
                  <a:schemeClr val="bg2">
                    <a:lumMod val="75000"/>
                  </a:schemeClr>
                </a:solidFill>
              </a:rPr>
              <a:t>krksap.tistory.com</a:t>
            </a:r>
            <a:r>
              <a:rPr kumimoji="1" lang="en" altLang="ko-Kore-KR" sz="1200" dirty="0">
                <a:solidFill>
                  <a:schemeClr val="bg2">
                    <a:lumMod val="75000"/>
                  </a:schemeClr>
                </a:solidFill>
              </a:rPr>
              <a:t>/2139</a:t>
            </a:r>
            <a:endParaRPr kumimoji="1" lang="ko-Kore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6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316</Words>
  <Application>Microsoft Macintosh PowerPoint</Application>
  <PresentationFormat>와이드스크린</PresentationFormat>
  <Paragraphs>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</vt:lpstr>
      <vt:lpstr>맑은 고딕</vt:lpstr>
      <vt:lpstr>Arial</vt:lpstr>
      <vt:lpstr>Calibri</vt:lpstr>
      <vt:lpstr>Wingdings</vt:lpstr>
      <vt:lpstr>Office 테마</vt:lpstr>
      <vt:lpstr>Hallym LIKELION 11th Front-End Study - 5</vt:lpstr>
      <vt:lpstr>git clone</vt:lpstr>
      <vt:lpstr>git clone</vt:lpstr>
      <vt:lpstr>git fork</vt:lpstr>
      <vt:lpstr>git fork</vt:lpstr>
      <vt:lpstr>git fork</vt:lpstr>
      <vt:lpstr>git pull</vt:lpstr>
      <vt:lpstr>git add, commit, push</vt:lpstr>
      <vt:lpstr>Pull request</vt:lpstr>
      <vt:lpstr>Pull request</vt:lpstr>
      <vt:lpstr>Pull request</vt:lpstr>
      <vt:lpstr>Pull request</vt:lpstr>
      <vt:lpstr>수고하셨습니다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입력해주세요.</dc:title>
  <dc:creator>USER</dc:creator>
  <cp:lastModifiedBy>윤아 허</cp:lastModifiedBy>
  <cp:revision>327</cp:revision>
  <dcterms:created xsi:type="dcterms:W3CDTF">2018-03-25T02:38:54Z</dcterms:created>
  <dcterms:modified xsi:type="dcterms:W3CDTF">2023-05-26T03:33:30Z</dcterms:modified>
</cp:coreProperties>
</file>