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59" r:id="rId11"/>
    <p:sldId id="261" r:id="rId12"/>
    <p:sldId id="260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2" r:id="rId22"/>
    <p:sldId id="270" r:id="rId23"/>
    <p:sldId id="27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A548-E303-450C-914F-B67304B9BD35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4E24-7860-4EB5-9CF2-35A4F710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5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A548-E303-450C-914F-B67304B9BD35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4E24-7860-4EB5-9CF2-35A4F710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4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A548-E303-450C-914F-B67304B9BD35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4E24-7860-4EB5-9CF2-35A4F710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0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A548-E303-450C-914F-B67304B9BD35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4E24-7860-4EB5-9CF2-35A4F710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A548-E303-450C-914F-B67304B9BD35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4E24-7860-4EB5-9CF2-35A4F710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2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A548-E303-450C-914F-B67304B9BD35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4E24-7860-4EB5-9CF2-35A4F710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51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A548-E303-450C-914F-B67304B9BD35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4E24-7860-4EB5-9CF2-35A4F710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5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A548-E303-450C-914F-B67304B9BD35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4E24-7860-4EB5-9CF2-35A4F710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4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A548-E303-450C-914F-B67304B9BD35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4E24-7860-4EB5-9CF2-35A4F710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9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A548-E303-450C-914F-B67304B9BD35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4E24-7860-4EB5-9CF2-35A4F710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1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A548-E303-450C-914F-B67304B9BD35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4E24-7860-4EB5-9CF2-35A4F710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3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3A548-E303-450C-914F-B67304B9BD35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4E24-7860-4EB5-9CF2-35A4F710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suser2fe594/1-ppt-33990067" TargetMode="External"/><Relationship Id="rId2" Type="http://schemas.openxmlformats.org/officeDocument/2006/relationships/hyperlink" Target="http://www.slideshare.net/xamat/recommender-systems-machine-learning-summer-school-2014-cm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dd.org/kdd2014/tutorials/KDD%20-%20The%20Recommender%20Problem%20Revisited.pdf" TargetMode="External"/><Relationship Id="rId5" Type="http://schemas.openxmlformats.org/officeDocument/2006/relationships/hyperlink" Target="http://www.slideshare.net/kwnam4u/02-41434707?related=2" TargetMode="External"/><Relationship Id="rId4" Type="http://schemas.openxmlformats.org/officeDocument/2006/relationships/hyperlink" Target="http://www.slideshare.net/springloops/collaborative-filtering-23732558?related=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rsalakhu/papers/rbmcf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enanne.github.io/2014/08/05/spotify-cnns.html" TargetMode="External"/><Relationship Id="rId2" Type="http://schemas.openxmlformats.org/officeDocument/2006/relationships/hyperlink" Target="https://www.youtube.com/watch?v=TjqtotTdlg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/index.php?title=%EC%A0%95%EB%B3%B4_%ED%95%84%ED%84%B0%EB%A7%81&amp;action=edit&amp;redlink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Recommander</a:t>
            </a:r>
            <a:r>
              <a:rPr lang="en-US" altLang="ko-KR" dirty="0" smtClean="0"/>
              <a:t> System using Deep Learning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 하자면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992992"/>
              </p:ext>
            </p:extLst>
          </p:nvPr>
        </p:nvGraphicFramePr>
        <p:xfrm>
          <a:off x="838200" y="1825625"/>
          <a:ext cx="105156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Collaborative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 Knowledge engineering effort</a:t>
                      </a:r>
                    </a:p>
                    <a:p>
                      <a:pPr latinLnBrk="1"/>
                      <a:r>
                        <a:rPr lang="en-US" altLang="ko-KR" dirty="0" smtClean="0"/>
                        <a:t>Serendipity of results</a:t>
                      </a:r>
                    </a:p>
                    <a:p>
                      <a:pPr latinLnBrk="1"/>
                      <a:r>
                        <a:rPr lang="en-US" altLang="ko-KR" dirty="0" smtClean="0"/>
                        <a:t>Learns market segments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Requires some form of rating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feedback, cold start for new users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new items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Content-Based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community required,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comparison between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items possible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 descriptions necessary,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cold start for new users, no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surprises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Knowledge-Based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Deterministic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recommendations,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assured quality, no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coldstart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resemble sales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dialogue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 engineering effort to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bootstrap, basically static, does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react to short‐term trends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3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그리고 더 자세한 것들은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http://www.slideshare.net/xamat/recommender-systems-machine-learning-summer-school-2014-cmu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http://www.slideshare.net/ssuser2fe594/1-ppt-33990067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http://www.slideshare.net/springloops/collaborative-filtering-23732558?related=1</a:t>
            </a:r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http://www.slideshare.net/kwnam4u/02-41434707?related=2</a:t>
            </a:r>
            <a:endParaRPr lang="en-US" altLang="ko-KR" dirty="0" smtClean="0"/>
          </a:p>
          <a:p>
            <a:r>
              <a:rPr lang="en-US" altLang="ko-KR" dirty="0" smtClean="0">
                <a:hlinkClick r:id="rId6"/>
              </a:rPr>
              <a:t>http://www.kdd.org/kdd2014/tutorials/KDD%20-%20The%20Recommender%20Problem%20Revisited.pdf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974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RBM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http://www.cs.toronto.edu/~rsalakhu/papers/rbmcf.pdf</a:t>
            </a:r>
            <a:endParaRPr lang="en-US" altLang="ko-KR" dirty="0" smtClean="0"/>
          </a:p>
          <a:p>
            <a:r>
              <a:rPr lang="en-US" altLang="ko-KR" dirty="0"/>
              <a:t>Restricted Boltzmann </a:t>
            </a:r>
            <a:r>
              <a:rPr lang="en-US" altLang="ko-KR" dirty="0" smtClean="0"/>
              <a:t>Machines for </a:t>
            </a:r>
            <a:r>
              <a:rPr lang="en-US" altLang="ko-KR" dirty="0"/>
              <a:t>Collaborative </a:t>
            </a:r>
            <a:r>
              <a:rPr lang="en-US" altLang="ko-KR" dirty="0" smtClean="0"/>
              <a:t>Filtering</a:t>
            </a:r>
          </a:p>
          <a:p>
            <a:pPr lvl="1"/>
            <a:r>
              <a:rPr lang="ko-KR" altLang="en-US" dirty="0" err="1" smtClean="0"/>
              <a:t>볼프만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머신을</a:t>
            </a:r>
            <a:r>
              <a:rPr lang="ko-KR" altLang="en-US" dirty="0" smtClean="0"/>
              <a:t> 이용한 </a:t>
            </a:r>
            <a:r>
              <a:rPr lang="ko-KR" altLang="en-US" dirty="0" err="1" smtClean="0"/>
              <a:t>협업필터링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178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RBM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1794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Each unit is a state that can be active or not active</a:t>
            </a:r>
          </a:p>
          <a:p>
            <a:r>
              <a:rPr lang="en-US" altLang="ko-KR" sz="2000" dirty="0" smtClean="0"/>
              <a:t>Each input to a unit is associated to a weight</a:t>
            </a:r>
          </a:p>
          <a:p>
            <a:r>
              <a:rPr lang="en-US" altLang="ko-KR" sz="2000" dirty="0" smtClean="0"/>
              <a:t>The transfer function Sigma Calculates a score for every unit based on the weighted sum of inputs</a:t>
            </a:r>
          </a:p>
          <a:p>
            <a:r>
              <a:rPr lang="en-US" altLang="ko-KR" sz="2000" dirty="0" smtClean="0"/>
              <a:t>Score is passed to the activation function PI that calculates the probability of the unit to be active</a:t>
            </a:r>
          </a:p>
          <a:p>
            <a:r>
              <a:rPr lang="en-US" altLang="ko-KR" sz="2000" dirty="0" smtClean="0"/>
              <a:t>Restrict the connection to make learning easier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81" y="4528399"/>
            <a:ext cx="5239019" cy="12129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70293"/>
            <a:ext cx="5581937" cy="24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3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RBM for Recommendations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6612" y="4114800"/>
            <a:ext cx="5308873" cy="24529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442" y="1"/>
            <a:ext cx="4092043" cy="3879475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38200" y="18179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Each Visible unit = an item</a:t>
            </a:r>
          </a:p>
          <a:p>
            <a:r>
              <a:rPr lang="en-US" altLang="ko-KR" sz="2000" dirty="0" smtClean="0"/>
              <a:t>Num. of hidden units a is parameter</a:t>
            </a:r>
          </a:p>
          <a:p>
            <a:r>
              <a:rPr lang="en-US" altLang="ko-KR" sz="2000" dirty="0" smtClean="0"/>
              <a:t>In Training Phase, for each user:</a:t>
            </a:r>
          </a:p>
          <a:p>
            <a:pPr lvl="1"/>
            <a:r>
              <a:rPr lang="en-US" altLang="ko-KR" dirty="0"/>
              <a:t>If user rated item, v</a:t>
            </a:r>
            <a:r>
              <a:rPr lang="en-US" altLang="ko-KR" sz="1000" dirty="0"/>
              <a:t>i </a:t>
            </a:r>
            <a:r>
              <a:rPr lang="en-US" altLang="ko-KR" dirty="0"/>
              <a:t>is activated</a:t>
            </a:r>
          </a:p>
          <a:p>
            <a:pPr lvl="1"/>
            <a:r>
              <a:rPr lang="en-US" altLang="ko-KR" dirty="0" smtClean="0"/>
              <a:t>Activation </a:t>
            </a:r>
            <a:r>
              <a:rPr lang="en-US" altLang="ko-KR" dirty="0"/>
              <a:t>states of v</a:t>
            </a:r>
            <a:r>
              <a:rPr lang="en-US" altLang="ko-KR" sz="1000" dirty="0"/>
              <a:t>i </a:t>
            </a:r>
            <a:r>
              <a:rPr lang="en-US" altLang="ko-KR" dirty="0"/>
              <a:t>= inputs to </a:t>
            </a:r>
            <a:r>
              <a:rPr lang="en-US" altLang="ko-KR" dirty="0" err="1"/>
              <a:t>h</a:t>
            </a:r>
            <a:r>
              <a:rPr lang="en-US" altLang="ko-KR" sz="1000" dirty="0" err="1"/>
              <a:t>j</a:t>
            </a:r>
            <a:endParaRPr lang="en-US" altLang="ko-KR" sz="1000" dirty="0"/>
          </a:p>
          <a:p>
            <a:pPr lvl="1"/>
            <a:r>
              <a:rPr lang="en-US" altLang="ko-KR" dirty="0" smtClean="0"/>
              <a:t>Based </a:t>
            </a:r>
            <a:r>
              <a:rPr lang="en-US" altLang="ko-KR" dirty="0"/>
              <a:t>on activation, </a:t>
            </a:r>
            <a:r>
              <a:rPr lang="en-US" altLang="ko-KR" dirty="0" err="1"/>
              <a:t>h</a:t>
            </a:r>
            <a:r>
              <a:rPr lang="en-US" altLang="ko-KR" sz="1000" dirty="0" err="1"/>
              <a:t>j</a:t>
            </a:r>
            <a:r>
              <a:rPr lang="en-US" altLang="ko-KR" sz="1000" dirty="0"/>
              <a:t> </a:t>
            </a:r>
            <a:r>
              <a:rPr lang="en-US" altLang="ko-KR" dirty="0"/>
              <a:t>is computed</a:t>
            </a:r>
          </a:p>
          <a:p>
            <a:pPr lvl="1"/>
            <a:r>
              <a:rPr lang="en-US" altLang="ko-KR" dirty="0" smtClean="0"/>
              <a:t>Activation </a:t>
            </a:r>
            <a:r>
              <a:rPr lang="en-US" altLang="ko-KR" dirty="0"/>
              <a:t>state of </a:t>
            </a:r>
            <a:r>
              <a:rPr lang="en-US" altLang="ko-KR" dirty="0" err="1"/>
              <a:t>h</a:t>
            </a:r>
            <a:r>
              <a:rPr lang="en-US" altLang="ko-KR" sz="1000" dirty="0" err="1"/>
              <a:t>j</a:t>
            </a:r>
            <a:r>
              <a:rPr lang="en-US" altLang="ko-KR" sz="1000" dirty="0"/>
              <a:t> </a:t>
            </a:r>
            <a:r>
              <a:rPr lang="en-US" altLang="ko-KR" dirty="0"/>
              <a:t>becomes input to v</a:t>
            </a:r>
            <a:r>
              <a:rPr lang="en-US" altLang="ko-KR" sz="1000" dirty="0"/>
              <a:t>i</a:t>
            </a:r>
          </a:p>
          <a:p>
            <a:pPr lvl="1"/>
            <a:r>
              <a:rPr lang="en-US" altLang="ko-KR" dirty="0" smtClean="0"/>
              <a:t>Activation </a:t>
            </a:r>
            <a:r>
              <a:rPr lang="en-US" altLang="ko-KR" dirty="0"/>
              <a:t>state of v</a:t>
            </a:r>
            <a:r>
              <a:rPr lang="en-US" altLang="ko-KR" sz="1000" dirty="0"/>
              <a:t>i </a:t>
            </a:r>
            <a:r>
              <a:rPr lang="en-US" altLang="ko-KR" dirty="0"/>
              <a:t>is recalculated</a:t>
            </a:r>
          </a:p>
          <a:p>
            <a:pPr lvl="1"/>
            <a:r>
              <a:rPr lang="en-US" altLang="ko-KR" dirty="0" smtClean="0"/>
              <a:t>Difference </a:t>
            </a:r>
            <a:r>
              <a:rPr lang="en-US" altLang="ko-KR" dirty="0"/>
              <a:t>between current and </a:t>
            </a:r>
            <a:r>
              <a:rPr lang="en-US" altLang="ko-KR" dirty="0" smtClean="0"/>
              <a:t>past</a:t>
            </a:r>
          </a:p>
          <a:p>
            <a:pPr marL="457200" lvl="1" indent="0">
              <a:buNone/>
            </a:pPr>
            <a:r>
              <a:rPr lang="en-US" altLang="ko-KR" dirty="0" smtClean="0"/>
              <a:t>activation </a:t>
            </a:r>
            <a:r>
              <a:rPr lang="en-US" altLang="ko-KR" dirty="0"/>
              <a:t>state for v</a:t>
            </a:r>
            <a:r>
              <a:rPr lang="en-US" altLang="ko-KR" sz="1400" dirty="0"/>
              <a:t>i </a:t>
            </a:r>
            <a:r>
              <a:rPr lang="en-US" altLang="ko-KR" dirty="0"/>
              <a:t>used to update </a:t>
            </a:r>
            <a:r>
              <a:rPr lang="en-US" altLang="ko-KR" dirty="0" smtClean="0"/>
              <a:t>weights</a:t>
            </a:r>
          </a:p>
          <a:p>
            <a:pPr marL="457200" lvl="1" indent="0">
              <a:buNone/>
            </a:pPr>
            <a:r>
              <a:rPr lang="en-US" altLang="ko-KR" dirty="0" err="1" smtClean="0"/>
              <a:t>w</a:t>
            </a:r>
            <a:r>
              <a:rPr lang="en-US" altLang="ko-KR" sz="1400" dirty="0" err="1" smtClean="0"/>
              <a:t>ij</a:t>
            </a:r>
            <a:r>
              <a:rPr lang="en-US" altLang="ko-KR" sz="1400" dirty="0" smtClean="0"/>
              <a:t> </a:t>
            </a:r>
            <a:r>
              <a:rPr lang="en-US" altLang="ko-KR" dirty="0"/>
              <a:t>and </a:t>
            </a:r>
            <a:r>
              <a:rPr lang="en-US" altLang="ko-KR" dirty="0" smtClean="0"/>
              <a:t>thresholds</a:t>
            </a:r>
          </a:p>
          <a:p>
            <a:r>
              <a:rPr lang="en-US" altLang="ko-KR" dirty="0" smtClean="0"/>
              <a:t>In Prediction phase :</a:t>
            </a:r>
          </a:p>
          <a:p>
            <a:pPr lvl="1"/>
            <a:r>
              <a:rPr lang="en-US" altLang="ko-KR" dirty="0"/>
              <a:t>For the items of the user the v</a:t>
            </a:r>
            <a:r>
              <a:rPr lang="en-US" altLang="ko-KR" sz="1000" dirty="0"/>
              <a:t>i </a:t>
            </a:r>
            <a:r>
              <a:rPr lang="en-US" altLang="ko-KR" dirty="0"/>
              <a:t>are activated</a:t>
            </a:r>
          </a:p>
          <a:p>
            <a:pPr lvl="1"/>
            <a:r>
              <a:rPr lang="en-US" altLang="ko-KR" dirty="0" smtClean="0"/>
              <a:t>Based </a:t>
            </a:r>
            <a:r>
              <a:rPr lang="en-US" altLang="ko-KR" dirty="0"/>
              <a:t>on this the state of the </a:t>
            </a:r>
            <a:r>
              <a:rPr lang="en-US" altLang="ko-KR" dirty="0" err="1"/>
              <a:t>h</a:t>
            </a:r>
            <a:r>
              <a:rPr lang="en-US" altLang="ko-KR" sz="1000" dirty="0" err="1"/>
              <a:t>j</a:t>
            </a:r>
            <a:r>
              <a:rPr lang="en-US" altLang="ko-KR" sz="1000" dirty="0"/>
              <a:t> </a:t>
            </a:r>
            <a:r>
              <a:rPr lang="en-US" altLang="ko-KR" dirty="0"/>
              <a:t>is computed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activation of </a:t>
            </a:r>
            <a:r>
              <a:rPr lang="en-US" altLang="ko-KR" dirty="0" err="1"/>
              <a:t>h</a:t>
            </a:r>
            <a:r>
              <a:rPr lang="en-US" altLang="ko-KR" sz="1000" dirty="0" err="1"/>
              <a:t>j</a:t>
            </a:r>
            <a:r>
              <a:rPr lang="en-US" altLang="ko-KR" sz="1000" dirty="0"/>
              <a:t> </a:t>
            </a:r>
            <a:r>
              <a:rPr lang="en-US" altLang="ko-KR" dirty="0"/>
              <a:t>is used as input </a:t>
            </a:r>
            <a:r>
              <a:rPr lang="en-US" altLang="ko-KR" dirty="0" smtClean="0"/>
              <a:t>to </a:t>
            </a:r>
          </a:p>
          <a:p>
            <a:pPr marL="457200" lvl="1" indent="0">
              <a:buNone/>
            </a:pPr>
            <a:r>
              <a:rPr lang="en-US" altLang="ko-KR" dirty="0" err="1" smtClean="0"/>
              <a:t>recompute</a:t>
            </a:r>
            <a:r>
              <a:rPr lang="en-US" altLang="ko-KR" dirty="0" smtClean="0"/>
              <a:t> </a:t>
            </a:r>
            <a:r>
              <a:rPr lang="en-US" altLang="ko-KR" dirty="0"/>
              <a:t>the state of v</a:t>
            </a:r>
            <a:r>
              <a:rPr lang="en-US" altLang="ko-KR" sz="1400" dirty="0"/>
              <a:t>i</a:t>
            </a:r>
          </a:p>
          <a:p>
            <a:pPr lvl="1"/>
            <a:r>
              <a:rPr lang="en-US" altLang="ko-KR" dirty="0" smtClean="0"/>
              <a:t>Activation </a:t>
            </a:r>
            <a:r>
              <a:rPr lang="en-US" altLang="ko-KR" dirty="0"/>
              <a:t>probabilities are used </a:t>
            </a:r>
            <a:r>
              <a:rPr lang="en-US" altLang="ko-KR" dirty="0" smtClean="0"/>
              <a:t>to recommend </a:t>
            </a:r>
            <a:r>
              <a:rPr lang="en-US" altLang="ko-KR" dirty="0"/>
              <a:t>items	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79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CDL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COLLABORATIVE DEEP </a:t>
            </a:r>
            <a:r>
              <a:rPr lang="en-US" altLang="ko-KR" dirty="0" smtClean="0"/>
              <a:t>LEARNING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Based on Stacked </a:t>
            </a:r>
            <a:r>
              <a:rPr lang="en-US" altLang="ko-KR" dirty="0" err="1" smtClean="0"/>
              <a:t>Denosing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AutoEncoder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86" y="2304992"/>
            <a:ext cx="10274828" cy="15744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49" y="4358843"/>
            <a:ext cx="9296878" cy="257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56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SDAE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03" y="1757347"/>
            <a:ext cx="8966244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84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SDAE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46" y="1690688"/>
            <a:ext cx="8909508" cy="486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92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CDL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146" y="2180947"/>
            <a:ext cx="4997707" cy="351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50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https://www.youtube.com/watch?v=TjqtotTdlgY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http://benanne.github.io/2014/08/05/spotify-cnns.html</a:t>
            </a:r>
            <a:endParaRPr lang="en-US" altLang="ko-KR" dirty="0" smtClean="0"/>
          </a:p>
          <a:p>
            <a:r>
              <a:rPr lang="en-US" altLang="ko-KR" dirty="0" smtClean="0"/>
              <a:t>Content Base </a:t>
            </a:r>
            <a:r>
              <a:rPr lang="en-US" altLang="ko-KR" dirty="0" err="1" smtClean="0"/>
              <a:t>Recommandewr</a:t>
            </a:r>
            <a:r>
              <a:rPr lang="en-US" altLang="ko-KR" dirty="0" smtClean="0"/>
              <a:t> System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813" y="3381935"/>
            <a:ext cx="8236373" cy="35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9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추천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방법론</a:t>
            </a:r>
            <a:endParaRPr lang="en-US" altLang="ko-KR" dirty="0" smtClean="0"/>
          </a:p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활용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RBM</a:t>
            </a:r>
          </a:p>
          <a:p>
            <a:pPr lvl="1"/>
            <a:r>
              <a:rPr lang="en-US" altLang="ko-KR" dirty="0" smtClean="0"/>
              <a:t>CDL </a:t>
            </a:r>
          </a:p>
          <a:p>
            <a:pPr lvl="1"/>
            <a:r>
              <a:rPr lang="en-US" altLang="ko-KR" dirty="0" smtClean="0"/>
              <a:t>CNN</a:t>
            </a:r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68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Latent Factor</a:t>
            </a:r>
          </a:p>
          <a:p>
            <a:pPr lvl="1"/>
            <a:r>
              <a:rPr lang="en-US" altLang="ko-KR" dirty="0"/>
              <a:t>We tried to tackle the problem of predicting listening preferences from audio signals by training a regression model to predict the </a:t>
            </a:r>
            <a:r>
              <a:rPr lang="en-US" altLang="ko-KR" b="1" dirty="0"/>
              <a:t>latent representations</a:t>
            </a:r>
            <a:r>
              <a:rPr lang="en-US" altLang="ko-KR" dirty="0"/>
              <a:t> of songs that were obtained from a collaborative filtering model.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601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Latent Space</a:t>
            </a:r>
            <a:endParaRPr lang="ko-KR" altLang="en-US" dirty="0"/>
          </a:p>
        </p:txBody>
      </p:sp>
      <p:pic>
        <p:nvPicPr>
          <p:cNvPr id="4" name="Picture 2" descr="t-SNE visualization of user listening patterns predicted from audi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490572"/>
            <a:ext cx="8095129" cy="505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780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Time axis</a:t>
            </a:r>
          </a:p>
          <a:p>
            <a:endParaRPr lang="ko-KR" altLang="en-US" dirty="0"/>
          </a:p>
        </p:txBody>
      </p:sp>
      <p:pic>
        <p:nvPicPr>
          <p:cNvPr id="2050" name="Picture 2" descr="One of the convolutional neural network architectures I've tried ou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47" y="1825625"/>
            <a:ext cx="7720853" cy="450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299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115" y="1832348"/>
            <a:ext cx="3310875" cy="4351338"/>
          </a:xfrm>
          <a:prstGeom prst="rect">
            <a:avLst/>
          </a:prstGeom>
        </p:spPr>
      </p:pic>
      <p:pic>
        <p:nvPicPr>
          <p:cNvPr id="3074" name="Picture 2" descr="Closeup of filters 14, 242, 250 and 253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291" y="1832348"/>
            <a:ext cx="45434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줄무늬가 있는 오른쪽 화살표 4"/>
          <p:cNvSpPr/>
          <p:nvPr/>
        </p:nvSpPr>
        <p:spPr>
          <a:xfrm>
            <a:off x="4888006" y="3728990"/>
            <a:ext cx="1122830" cy="55805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28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추천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 </a:t>
            </a:r>
            <a:r>
              <a:rPr lang="ko-KR" altLang="en-US" dirty="0">
                <a:hlinkClick r:id="rId2" tooltip="정보 필터링 (없는 문서)"/>
              </a:rPr>
              <a:t>정보 </a:t>
            </a:r>
            <a:r>
              <a:rPr lang="ko-KR" altLang="en-US" dirty="0" err="1">
                <a:hlinkClick r:id="rId2" tooltip="정보 필터링 (없는 문서)"/>
              </a:rPr>
              <a:t>필터링</a:t>
            </a:r>
            <a:r>
              <a:rPr lang="ko-KR" altLang="en-US" dirty="0"/>
              <a:t> </a:t>
            </a:r>
            <a:r>
              <a:rPr lang="en-US" altLang="ko-KR" dirty="0"/>
              <a:t>(IF) </a:t>
            </a:r>
            <a:r>
              <a:rPr lang="ko-KR" altLang="en-US" dirty="0"/>
              <a:t>기술의 일종으로</a:t>
            </a:r>
            <a:r>
              <a:rPr lang="en-US" altLang="ko-KR" dirty="0"/>
              <a:t>, </a:t>
            </a:r>
            <a:r>
              <a:rPr lang="ko-KR" altLang="en-US" dirty="0"/>
              <a:t>특정 사용자가 관심을 가질만한 정보 </a:t>
            </a:r>
            <a:r>
              <a:rPr lang="en-US" altLang="ko-KR" dirty="0"/>
              <a:t>(</a:t>
            </a:r>
            <a:r>
              <a:rPr lang="ko-KR" altLang="en-US" dirty="0"/>
              <a:t>영화</a:t>
            </a:r>
            <a:r>
              <a:rPr lang="en-US" altLang="ko-KR" dirty="0"/>
              <a:t>, </a:t>
            </a:r>
            <a:r>
              <a:rPr lang="ko-KR" altLang="en-US" dirty="0"/>
              <a:t>음악</a:t>
            </a:r>
            <a:r>
              <a:rPr lang="en-US" altLang="ko-KR" dirty="0"/>
              <a:t>, </a:t>
            </a:r>
            <a:r>
              <a:rPr lang="ko-KR" altLang="en-US" dirty="0"/>
              <a:t>책</a:t>
            </a:r>
            <a:r>
              <a:rPr lang="en-US" altLang="ko-KR" dirty="0"/>
              <a:t>, </a:t>
            </a:r>
            <a:r>
              <a:rPr lang="ko-KR" altLang="en-US" dirty="0"/>
              <a:t>뉴스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웹 페이지 등</a:t>
            </a:r>
            <a:r>
              <a:rPr lang="en-US" altLang="ko-KR" dirty="0"/>
              <a:t>)</a:t>
            </a:r>
            <a:r>
              <a:rPr lang="ko-KR" altLang="en-US" dirty="0"/>
              <a:t>를 추천하는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추천 </a:t>
            </a:r>
            <a:r>
              <a:rPr lang="ko-KR" altLang="en-US" dirty="0"/>
              <a:t>시스템에는 협업 </a:t>
            </a:r>
            <a:r>
              <a:rPr lang="ko-KR" altLang="en-US" dirty="0" err="1"/>
              <a:t>필터링</a:t>
            </a:r>
            <a:r>
              <a:rPr lang="ko-KR" altLang="en-US" dirty="0"/>
              <a:t> 기법을 주로 사용한다</a:t>
            </a:r>
            <a:r>
              <a:rPr lang="en-US" altLang="ko-KR" dirty="0"/>
              <a:t>. </a:t>
            </a:r>
            <a:r>
              <a:rPr lang="ko-KR" altLang="en-US" dirty="0" err="1"/>
              <a:t>소셜</a:t>
            </a:r>
            <a:r>
              <a:rPr lang="ko-KR" altLang="en-US" dirty="0"/>
              <a:t> </a:t>
            </a:r>
            <a:r>
              <a:rPr lang="ko-KR" altLang="en-US" dirty="0" err="1"/>
              <a:t>북마크</a:t>
            </a:r>
            <a:r>
              <a:rPr lang="ko-KR" altLang="en-US" dirty="0"/>
              <a:t> 사이트에서 링크를 사람들에게 추천하고 무비렌즈 데이터 세트에서 </a:t>
            </a:r>
            <a:r>
              <a:rPr lang="ko-KR" altLang="en-US" dirty="0" smtClean="0"/>
              <a:t>영화를 </a:t>
            </a:r>
            <a:r>
              <a:rPr lang="ko-KR" altLang="en-US" dirty="0"/>
              <a:t>추천하는 </a:t>
            </a:r>
            <a:r>
              <a:rPr lang="ko-KR" altLang="en-US" dirty="0" err="1"/>
              <a:t>방법등이</a:t>
            </a:r>
            <a:r>
              <a:rPr lang="ko-KR" altLang="en-US" dirty="0"/>
              <a:t> 이에 속한다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wikipedia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9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992" y="1825625"/>
            <a:ext cx="72420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479" y="1825625"/>
            <a:ext cx="73490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072" y="1825625"/>
            <a:ext cx="72778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168" y="1825625"/>
            <a:ext cx="73036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730" y="1825625"/>
            <a:ext cx="73685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방법론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822" y="1825625"/>
            <a:ext cx="74283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384</Words>
  <Application>Microsoft Office PowerPoint</Application>
  <PresentationFormat>와이드스크린</PresentationFormat>
  <Paragraphs>102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Recommander System using Deep Learning</vt:lpstr>
      <vt:lpstr>index</vt:lpstr>
      <vt:lpstr>추천 시스템</vt:lpstr>
      <vt:lpstr>방법론</vt:lpstr>
      <vt:lpstr>방법론</vt:lpstr>
      <vt:lpstr>방법론</vt:lpstr>
      <vt:lpstr>방법론</vt:lpstr>
      <vt:lpstr>방법론</vt:lpstr>
      <vt:lpstr>방법론</vt:lpstr>
      <vt:lpstr>정리 하자면…</vt:lpstr>
      <vt:lpstr>그리고 더 자세한 것들은….</vt:lpstr>
      <vt:lpstr>RBM </vt:lpstr>
      <vt:lpstr>RBM</vt:lpstr>
      <vt:lpstr>RBM for Recommendations</vt:lpstr>
      <vt:lpstr>CDL</vt:lpstr>
      <vt:lpstr>SDAE</vt:lpstr>
      <vt:lpstr>SDAE</vt:lpstr>
      <vt:lpstr>CDL</vt:lpstr>
      <vt:lpstr>CNN</vt:lpstr>
      <vt:lpstr>CNN</vt:lpstr>
      <vt:lpstr>CNN</vt:lpstr>
      <vt:lpstr>CNN</vt:lpstr>
      <vt:lpstr>CNN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Recommander System using Deep Learning</dc:title>
  <dc:creator>강재호</dc:creator>
  <cp:lastModifiedBy>강재호</cp:lastModifiedBy>
  <cp:revision>14</cp:revision>
  <dcterms:created xsi:type="dcterms:W3CDTF">2015-11-16T05:32:41Z</dcterms:created>
  <dcterms:modified xsi:type="dcterms:W3CDTF">2015-11-16T08:25:33Z</dcterms:modified>
</cp:coreProperties>
</file>