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549"/>
    <a:srgbClr val="222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351E-E265-48FF-B2B3-A9E9A0CE7A2A}" type="datetimeFigureOut">
              <a:rPr lang="pt-BR" smtClean="0"/>
              <a:t>15/07/2016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ABE6-6381-49C1-A2E1-40A29558F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9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351E-E265-48FF-B2B3-A9E9A0CE7A2A}" type="datetimeFigureOut">
              <a:rPr lang="pt-BR" smtClean="0"/>
              <a:t>15/07/2016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ABE6-6381-49C1-A2E1-40A29558F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91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351E-E265-48FF-B2B3-A9E9A0CE7A2A}" type="datetimeFigureOut">
              <a:rPr lang="pt-BR" smtClean="0"/>
              <a:t>15/07/2016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ABE6-6381-49C1-A2E1-40A29558F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40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351E-E265-48FF-B2B3-A9E9A0CE7A2A}" type="datetimeFigureOut">
              <a:rPr lang="pt-BR" smtClean="0"/>
              <a:t>15/07/2016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ABE6-6381-49C1-A2E1-40A29558F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66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351E-E265-48FF-B2B3-A9E9A0CE7A2A}" type="datetimeFigureOut">
              <a:rPr lang="pt-BR" smtClean="0"/>
              <a:t>15/07/2016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ABE6-6381-49C1-A2E1-40A29558F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19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351E-E265-48FF-B2B3-A9E9A0CE7A2A}" type="datetimeFigureOut">
              <a:rPr lang="pt-BR" smtClean="0"/>
              <a:t>15/07/2016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ABE6-6381-49C1-A2E1-40A29558F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51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351E-E265-48FF-B2B3-A9E9A0CE7A2A}" type="datetimeFigureOut">
              <a:rPr lang="pt-BR" smtClean="0"/>
              <a:t>15/07/2016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ABE6-6381-49C1-A2E1-40A29558F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21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351E-E265-48FF-B2B3-A9E9A0CE7A2A}" type="datetimeFigureOut">
              <a:rPr lang="pt-BR" smtClean="0"/>
              <a:t>15/07/2016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ABE6-6381-49C1-A2E1-40A29558F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4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351E-E265-48FF-B2B3-A9E9A0CE7A2A}" type="datetimeFigureOut">
              <a:rPr lang="pt-BR" smtClean="0"/>
              <a:t>15/07/2016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ABE6-6381-49C1-A2E1-40A29558F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46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351E-E265-48FF-B2B3-A9E9A0CE7A2A}" type="datetimeFigureOut">
              <a:rPr lang="pt-BR" smtClean="0"/>
              <a:t>15/07/2016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ABE6-6381-49C1-A2E1-40A29558F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54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351E-E265-48FF-B2B3-A9E9A0CE7A2A}" type="datetimeFigureOut">
              <a:rPr lang="pt-BR" smtClean="0"/>
              <a:t>15/07/2016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ABE6-6381-49C1-A2E1-40A29558F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93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0351E-E265-48FF-B2B3-A9E9A0CE7A2A}" type="datetimeFigureOut">
              <a:rPr lang="pt-BR" smtClean="0"/>
              <a:t>15/07/2016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ABE6-6381-49C1-A2E1-40A29558F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8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756" y="4076095"/>
            <a:ext cx="2110856" cy="2693195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273611" y="4080680"/>
            <a:ext cx="6264322" cy="10235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rgbClr val="203549"/>
                </a:solidFill>
              </a:rPr>
              <a:t>Nosso novo site está em desenvolvimento!</a:t>
            </a:r>
          </a:p>
          <a:p>
            <a:r>
              <a:rPr lang="pt-BR" b="1" dirty="0" smtClean="0">
                <a:solidFill>
                  <a:srgbClr val="203549"/>
                </a:solidFill>
              </a:rPr>
              <a:t>Estamos preparando uma série de melhorias e em breve estaremos de volta.</a:t>
            </a:r>
            <a:endParaRPr lang="pt-BR" b="1" dirty="0">
              <a:solidFill>
                <a:srgbClr val="203549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5295331"/>
            <a:ext cx="2920621" cy="1562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203549"/>
                </a:solidFill>
              </a:rPr>
              <a:t>Hallysson Guimarães</a:t>
            </a:r>
          </a:p>
          <a:p>
            <a:pPr algn="ctr"/>
            <a:endParaRPr lang="pt-BR" sz="700" dirty="0" smtClean="0">
              <a:solidFill>
                <a:srgbClr val="203549"/>
              </a:solidFill>
            </a:endParaRPr>
          </a:p>
          <a:p>
            <a:pPr algn="ctr"/>
            <a:r>
              <a:rPr lang="pt-BR" dirty="0" smtClean="0">
                <a:solidFill>
                  <a:srgbClr val="203549"/>
                </a:solidFill>
              </a:rPr>
              <a:t>+55 11 3042 8581</a:t>
            </a:r>
          </a:p>
          <a:p>
            <a:pPr algn="ctr"/>
            <a:r>
              <a:rPr lang="pt-BR" dirty="0" smtClean="0">
                <a:solidFill>
                  <a:srgbClr val="203549"/>
                </a:solidFill>
              </a:rPr>
              <a:t>+55 11 9 8136 5215</a:t>
            </a:r>
          </a:p>
          <a:p>
            <a:pPr algn="ctr"/>
            <a:endParaRPr lang="pt-BR" sz="700" dirty="0" smtClean="0">
              <a:solidFill>
                <a:srgbClr val="203549"/>
              </a:solidFill>
            </a:endParaRPr>
          </a:p>
          <a:p>
            <a:pPr algn="ctr"/>
            <a:r>
              <a:rPr lang="pt-BR" sz="1400" dirty="0" smtClean="0">
                <a:solidFill>
                  <a:srgbClr val="203549"/>
                </a:solidFill>
              </a:rPr>
              <a:t>h.guimaraes@3asolucoes.com.br</a:t>
            </a:r>
            <a:endParaRPr lang="pt-BR" sz="1400" dirty="0">
              <a:solidFill>
                <a:srgbClr val="203549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75378" y="5295331"/>
            <a:ext cx="2920621" cy="1562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203549"/>
                </a:solidFill>
              </a:rPr>
              <a:t>Roberto Bispo</a:t>
            </a:r>
          </a:p>
          <a:p>
            <a:pPr algn="ctr"/>
            <a:endParaRPr lang="pt-BR" sz="700" dirty="0" smtClean="0">
              <a:solidFill>
                <a:srgbClr val="203549"/>
              </a:solidFill>
            </a:endParaRPr>
          </a:p>
          <a:p>
            <a:pPr algn="ctr"/>
            <a:r>
              <a:rPr lang="pt-BR" dirty="0" smtClean="0">
                <a:solidFill>
                  <a:srgbClr val="203549"/>
                </a:solidFill>
              </a:rPr>
              <a:t>+55 11 3042 8581</a:t>
            </a:r>
          </a:p>
          <a:p>
            <a:pPr algn="ctr"/>
            <a:r>
              <a:rPr lang="pt-BR" dirty="0" smtClean="0">
                <a:solidFill>
                  <a:srgbClr val="203549"/>
                </a:solidFill>
              </a:rPr>
              <a:t>+55 11 9 </a:t>
            </a:r>
            <a:r>
              <a:rPr lang="pt-BR" dirty="0" smtClean="0">
                <a:solidFill>
                  <a:srgbClr val="203549"/>
                </a:solidFill>
              </a:rPr>
              <a:t>7615 </a:t>
            </a:r>
            <a:r>
              <a:rPr lang="pt-BR" dirty="0" smtClean="0">
                <a:solidFill>
                  <a:srgbClr val="203549"/>
                </a:solidFill>
              </a:rPr>
              <a:t>0110</a:t>
            </a:r>
          </a:p>
          <a:p>
            <a:pPr algn="ctr"/>
            <a:endParaRPr lang="pt-BR" sz="700" dirty="0" smtClean="0">
              <a:solidFill>
                <a:srgbClr val="203549"/>
              </a:solidFill>
            </a:endParaRPr>
          </a:p>
          <a:p>
            <a:pPr algn="ctr"/>
            <a:r>
              <a:rPr lang="pt-BR" sz="1400" dirty="0" smtClean="0">
                <a:solidFill>
                  <a:srgbClr val="203549"/>
                </a:solidFill>
              </a:rPr>
              <a:t>roberto@3asolucoes.com.br</a:t>
            </a:r>
            <a:endParaRPr lang="pt-BR" sz="1400" dirty="0">
              <a:solidFill>
                <a:srgbClr val="2035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29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 Rodrigues Marostica Bispo</dc:creator>
  <cp:lastModifiedBy>Roberto Rodrigues Marostica Bispo</cp:lastModifiedBy>
  <cp:revision>4</cp:revision>
  <dcterms:created xsi:type="dcterms:W3CDTF">2016-07-14T17:07:18Z</dcterms:created>
  <dcterms:modified xsi:type="dcterms:W3CDTF">2016-07-15T12:49:13Z</dcterms:modified>
</cp:coreProperties>
</file>