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2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17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2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28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24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7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0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2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4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02CF-8B4C-4A9E-9CF4-B0B7A1ED9421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3837-8EA2-4F45-83BF-86594FAB0A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538162"/>
            <a:ext cx="95726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685800"/>
            <a:ext cx="8267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595312"/>
            <a:ext cx="7667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661987"/>
            <a:ext cx="7667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890587"/>
            <a:ext cx="6334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7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Rodrigues Marostica Bispo</dc:creator>
  <cp:lastModifiedBy>Roberto Rodrigues Marostica Bispo</cp:lastModifiedBy>
  <cp:revision>1</cp:revision>
  <dcterms:created xsi:type="dcterms:W3CDTF">2016-06-16T20:05:01Z</dcterms:created>
  <dcterms:modified xsi:type="dcterms:W3CDTF">2016-06-16T20:05:25Z</dcterms:modified>
</cp:coreProperties>
</file>