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94A86-7406-4435-A585-2957743BBC87}" v="380" dt="2020-07-08T13:23:2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Ioana" userId="d15a32471f736a0a" providerId="LiveId" clId="{71994A86-7406-4435-A585-2957743BBC87}"/>
    <pc:docChg chg="undo custSel mod addSld modSld addMainMaster delMainMaster">
      <pc:chgData name="Laura Ioana" userId="d15a32471f736a0a" providerId="LiveId" clId="{71994A86-7406-4435-A585-2957743BBC87}" dt="2020-07-08T13:23:30.860" v="3783" actId="20577"/>
      <pc:docMkLst>
        <pc:docMk/>
      </pc:docMkLst>
      <pc:sldChg chg="addSp delSp modSp add mod setBg modClrScheme setClrOvrMap chgLayout">
        <pc:chgData name="Laura Ioana" userId="d15a32471f736a0a" providerId="LiveId" clId="{71994A86-7406-4435-A585-2957743BBC87}" dt="2020-07-06T13:25:49.499" v="237" actId="207"/>
        <pc:sldMkLst>
          <pc:docMk/>
          <pc:sldMk cId="303431823" sldId="256"/>
        </pc:sldMkLst>
        <pc:spChg chg="mod">
          <ac:chgData name="Laura Ioana" userId="d15a32471f736a0a" providerId="LiveId" clId="{71994A86-7406-4435-A585-2957743BBC87}" dt="2020-07-06T13:25:28.288" v="232" actId="1076"/>
          <ac:spMkLst>
            <pc:docMk/>
            <pc:sldMk cId="303431823" sldId="256"/>
            <ac:spMk id="2" creationId="{A62376C0-D95D-424D-A861-ECA893F3CF0D}"/>
          </ac:spMkLst>
        </pc:spChg>
        <pc:spChg chg="del mod">
          <ac:chgData name="Laura Ioana" userId="d15a32471f736a0a" providerId="LiveId" clId="{71994A86-7406-4435-A585-2957743BBC87}" dt="2020-07-06T13:17:52.942" v="97" actId="478"/>
          <ac:spMkLst>
            <pc:docMk/>
            <pc:sldMk cId="303431823" sldId="256"/>
            <ac:spMk id="3" creationId="{BEBDF957-07C4-49F2-9095-9C1F7320A04F}"/>
          </ac:spMkLst>
        </pc:spChg>
        <pc:spChg chg="add del mod">
          <ac:chgData name="Laura Ioana" userId="d15a32471f736a0a" providerId="LiveId" clId="{71994A86-7406-4435-A585-2957743BBC87}" dt="2020-07-06T13:17:56.431" v="98" actId="478"/>
          <ac:spMkLst>
            <pc:docMk/>
            <pc:sldMk cId="303431823" sldId="256"/>
            <ac:spMk id="5" creationId="{B1C025E8-22B7-406B-B156-456E3D42EAA9}"/>
          </ac:spMkLst>
        </pc:spChg>
        <pc:spChg chg="add mod">
          <ac:chgData name="Laura Ioana" userId="d15a32471f736a0a" providerId="LiveId" clId="{71994A86-7406-4435-A585-2957743BBC87}" dt="2020-07-06T13:25:43.762" v="235" actId="207"/>
          <ac:spMkLst>
            <pc:docMk/>
            <pc:sldMk cId="303431823" sldId="256"/>
            <ac:spMk id="6" creationId="{BFB266B5-18C7-4663-AAA9-3DFADB568E1C}"/>
          </ac:spMkLst>
        </pc:spChg>
        <pc:spChg chg="add mod">
          <ac:chgData name="Laura Ioana" userId="d15a32471f736a0a" providerId="LiveId" clId="{71994A86-7406-4435-A585-2957743BBC87}" dt="2020-07-06T13:25:49.499" v="237" actId="207"/>
          <ac:spMkLst>
            <pc:docMk/>
            <pc:sldMk cId="303431823" sldId="256"/>
            <ac:spMk id="7" creationId="{F02BADA2-38ED-45EF-8DE9-90EB02150666}"/>
          </ac:spMkLst>
        </pc:spChg>
        <pc:spChg chg="add del">
          <ac:chgData name="Laura Ioana" userId="d15a32471f736a0a" providerId="LiveId" clId="{71994A86-7406-4435-A585-2957743BBC87}" dt="2020-07-06T13:21:58.780" v="195" actId="26606"/>
          <ac:spMkLst>
            <pc:docMk/>
            <pc:sldMk cId="303431823" sldId="256"/>
            <ac:spMk id="12" creationId="{D5B012D8-7F27-4758-9AC6-C889B154BD73}"/>
          </ac:spMkLst>
        </pc:spChg>
        <pc:spChg chg="add del">
          <ac:chgData name="Laura Ioana" userId="d15a32471f736a0a" providerId="LiveId" clId="{71994A86-7406-4435-A585-2957743BBC87}" dt="2020-07-06T13:21:58.780" v="195" actId="26606"/>
          <ac:spMkLst>
            <pc:docMk/>
            <pc:sldMk cId="303431823" sldId="256"/>
            <ac:spMk id="14" creationId="{4063B759-00FC-46D1-9898-8E8625268FAF}"/>
          </ac:spMkLst>
        </pc:spChg>
        <pc:spChg chg="add del">
          <ac:chgData name="Laura Ioana" userId="d15a32471f736a0a" providerId="LiveId" clId="{71994A86-7406-4435-A585-2957743BBC87}" dt="2020-07-06T13:22:00.833" v="197" actId="26606"/>
          <ac:spMkLst>
            <pc:docMk/>
            <pc:sldMk cId="303431823" sldId="256"/>
            <ac:spMk id="16" creationId="{0B1C8180-2FDD-4202-8C45-4057CB1AB26F}"/>
          </ac:spMkLst>
        </pc:spChg>
        <pc:spChg chg="add del">
          <ac:chgData name="Laura Ioana" userId="d15a32471f736a0a" providerId="LiveId" clId="{71994A86-7406-4435-A585-2957743BBC87}" dt="2020-07-06T13:22:00.833" v="197" actId="26606"/>
          <ac:spMkLst>
            <pc:docMk/>
            <pc:sldMk cId="303431823" sldId="256"/>
            <ac:spMk id="19" creationId="{BF9FFE17-DE95-4821-ACC1-B90C95449294}"/>
          </ac:spMkLst>
        </pc:spChg>
        <pc:spChg chg="add del">
          <ac:chgData name="Laura Ioana" userId="d15a32471f736a0a" providerId="LiveId" clId="{71994A86-7406-4435-A585-2957743BBC87}" dt="2020-07-06T13:22:00.833" v="197" actId="26606"/>
          <ac:spMkLst>
            <pc:docMk/>
            <pc:sldMk cId="303431823" sldId="256"/>
            <ac:spMk id="21" creationId="{03CF76AF-FF72-4430-A772-05840329020B}"/>
          </ac:spMkLst>
        </pc:spChg>
        <pc:spChg chg="add del">
          <ac:chgData name="Laura Ioana" userId="d15a32471f736a0a" providerId="LiveId" clId="{71994A86-7406-4435-A585-2957743BBC87}" dt="2020-07-06T13:22:02.572" v="199" actId="26606"/>
          <ac:spMkLst>
            <pc:docMk/>
            <pc:sldMk cId="303431823" sldId="256"/>
            <ac:spMk id="24" creationId="{1DB043B4-68C6-45B9-82AC-A5800EADB8DB}"/>
          </ac:spMkLst>
        </pc:spChg>
        <pc:spChg chg="add del">
          <ac:chgData name="Laura Ioana" userId="d15a32471f736a0a" providerId="LiveId" clId="{71994A86-7406-4435-A585-2957743BBC87}" dt="2020-07-06T13:22:02.572" v="199" actId="26606"/>
          <ac:spMkLst>
            <pc:docMk/>
            <pc:sldMk cId="303431823" sldId="256"/>
            <ac:spMk id="26" creationId="{AD4EA4DF-0E7C-4098-86F6-7D0ACAEFC0BF}"/>
          </ac:spMkLst>
        </pc:spChg>
        <pc:spChg chg="add del">
          <ac:chgData name="Laura Ioana" userId="d15a32471f736a0a" providerId="LiveId" clId="{71994A86-7406-4435-A585-2957743BBC87}" dt="2020-07-06T13:22:02.572" v="199" actId="26606"/>
          <ac:spMkLst>
            <pc:docMk/>
            <pc:sldMk cId="303431823" sldId="256"/>
            <ac:spMk id="27" creationId="{FE05BC49-0F00-4C85-9AF5-A0CC5B39C8D2}"/>
          </ac:spMkLst>
        </pc:spChg>
        <pc:spChg chg="add del">
          <ac:chgData name="Laura Ioana" userId="d15a32471f736a0a" providerId="LiveId" clId="{71994A86-7406-4435-A585-2957743BBC87}" dt="2020-07-06T13:22:04.752" v="201" actId="26606"/>
          <ac:spMkLst>
            <pc:docMk/>
            <pc:sldMk cId="303431823" sldId="256"/>
            <ac:spMk id="29" creationId="{526E0BFB-CDF1-4990-8C11-AC849311E0A8}"/>
          </ac:spMkLst>
        </pc:spChg>
        <pc:spChg chg="add del">
          <ac:chgData name="Laura Ioana" userId="d15a32471f736a0a" providerId="LiveId" clId="{71994A86-7406-4435-A585-2957743BBC87}" dt="2020-07-06T13:22:04.752" v="201" actId="26606"/>
          <ac:spMkLst>
            <pc:docMk/>
            <pc:sldMk cId="303431823" sldId="256"/>
            <ac:spMk id="31" creationId="{6069A1F8-9BEB-4786-9694-FC48B2D75D21}"/>
          </ac:spMkLst>
        </pc:spChg>
        <pc:spChg chg="add del">
          <ac:chgData name="Laura Ioana" userId="d15a32471f736a0a" providerId="LiveId" clId="{71994A86-7406-4435-A585-2957743BBC87}" dt="2020-07-06T13:22:06.021" v="203" actId="26606"/>
          <ac:spMkLst>
            <pc:docMk/>
            <pc:sldMk cId="303431823" sldId="256"/>
            <ac:spMk id="33" creationId="{55666830-9A19-4E01-8505-D6C7F9AC5665}"/>
          </ac:spMkLst>
        </pc:spChg>
        <pc:spChg chg="add del">
          <ac:chgData name="Laura Ioana" userId="d15a32471f736a0a" providerId="LiveId" clId="{71994A86-7406-4435-A585-2957743BBC87}" dt="2020-07-06T13:22:06.021" v="203" actId="26606"/>
          <ac:spMkLst>
            <pc:docMk/>
            <pc:sldMk cId="303431823" sldId="256"/>
            <ac:spMk id="35" creationId="{AE9FC877-7FB6-4D22-9988-35420644E202}"/>
          </ac:spMkLst>
        </pc:spChg>
        <pc:spChg chg="add del">
          <ac:chgData name="Laura Ioana" userId="d15a32471f736a0a" providerId="LiveId" clId="{71994A86-7406-4435-A585-2957743BBC87}" dt="2020-07-06T13:22:06.021" v="203" actId="26606"/>
          <ac:spMkLst>
            <pc:docMk/>
            <pc:sldMk cId="303431823" sldId="256"/>
            <ac:spMk id="36" creationId="{E41809D1-F12E-46BB-B804-5F209D325E8B}"/>
          </ac:spMkLst>
        </pc:spChg>
        <pc:spChg chg="add del">
          <ac:chgData name="Laura Ioana" userId="d15a32471f736a0a" providerId="LiveId" clId="{71994A86-7406-4435-A585-2957743BBC87}" dt="2020-07-06T13:22:06.021" v="203" actId="26606"/>
          <ac:spMkLst>
            <pc:docMk/>
            <pc:sldMk cId="303431823" sldId="256"/>
            <ac:spMk id="37" creationId="{AF2F604E-43BE-4DC3-B983-E071523364F8}"/>
          </ac:spMkLst>
        </pc:spChg>
        <pc:spChg chg="add del">
          <ac:chgData name="Laura Ioana" userId="d15a32471f736a0a" providerId="LiveId" clId="{71994A86-7406-4435-A585-2957743BBC87}" dt="2020-07-06T13:22:06.021" v="203" actId="26606"/>
          <ac:spMkLst>
            <pc:docMk/>
            <pc:sldMk cId="303431823" sldId="256"/>
            <ac:spMk id="38" creationId="{08C9B587-E65E-4B52-B37C-ABEBB6E87928}"/>
          </ac:spMkLst>
        </pc:spChg>
        <pc:spChg chg="add del">
          <ac:chgData name="Laura Ioana" userId="d15a32471f736a0a" providerId="LiveId" clId="{71994A86-7406-4435-A585-2957743BBC87}" dt="2020-07-06T13:22:12.028" v="205" actId="26606"/>
          <ac:spMkLst>
            <pc:docMk/>
            <pc:sldMk cId="303431823" sldId="256"/>
            <ac:spMk id="40" creationId="{0671A8AE-40A1-4631-A6B8-581AFF065482}"/>
          </ac:spMkLst>
        </pc:spChg>
        <pc:spChg chg="add del">
          <ac:chgData name="Laura Ioana" userId="d15a32471f736a0a" providerId="LiveId" clId="{71994A86-7406-4435-A585-2957743BBC87}" dt="2020-07-06T13:22:12.028" v="205" actId="26606"/>
          <ac:spMkLst>
            <pc:docMk/>
            <pc:sldMk cId="303431823" sldId="256"/>
            <ac:spMk id="42" creationId="{A44CD100-6267-4E62-AA64-2182A3A6A1C0}"/>
          </ac:spMkLst>
        </pc:spChg>
        <pc:spChg chg="add del">
          <ac:chgData name="Laura Ioana" userId="d15a32471f736a0a" providerId="LiveId" clId="{71994A86-7406-4435-A585-2957743BBC87}" dt="2020-07-06T13:22:13.781" v="207" actId="26606"/>
          <ac:spMkLst>
            <pc:docMk/>
            <pc:sldMk cId="303431823" sldId="256"/>
            <ac:spMk id="45" creationId="{BF9FFE17-DE95-4821-ACC1-B90C95449294}"/>
          </ac:spMkLst>
        </pc:spChg>
        <pc:spChg chg="add del">
          <ac:chgData name="Laura Ioana" userId="d15a32471f736a0a" providerId="LiveId" clId="{71994A86-7406-4435-A585-2957743BBC87}" dt="2020-07-06T13:22:13.781" v="207" actId="26606"/>
          <ac:spMkLst>
            <pc:docMk/>
            <pc:sldMk cId="303431823" sldId="256"/>
            <ac:spMk id="46" creationId="{03CF76AF-FF72-4430-A772-05840329020B}"/>
          </ac:spMkLst>
        </pc:spChg>
        <pc:spChg chg="add del">
          <ac:chgData name="Laura Ioana" userId="d15a32471f736a0a" providerId="LiveId" clId="{71994A86-7406-4435-A585-2957743BBC87}" dt="2020-07-06T13:22:13.781" v="207" actId="26606"/>
          <ac:spMkLst>
            <pc:docMk/>
            <pc:sldMk cId="303431823" sldId="256"/>
            <ac:spMk id="47" creationId="{0B1C8180-2FDD-4202-8C45-4057CB1AB26F}"/>
          </ac:spMkLst>
        </pc:spChg>
        <pc:spChg chg="add del">
          <ac:chgData name="Laura Ioana" userId="d15a32471f736a0a" providerId="LiveId" clId="{71994A86-7406-4435-A585-2957743BBC87}" dt="2020-07-06T13:22:14.394" v="209" actId="26606"/>
          <ac:spMkLst>
            <pc:docMk/>
            <pc:sldMk cId="303431823" sldId="256"/>
            <ac:spMk id="53" creationId="{D5B012D8-7F27-4758-9AC6-C889B154BD73}"/>
          </ac:spMkLst>
        </pc:spChg>
        <pc:spChg chg="add del">
          <ac:chgData name="Laura Ioana" userId="d15a32471f736a0a" providerId="LiveId" clId="{71994A86-7406-4435-A585-2957743BBC87}" dt="2020-07-06T13:22:14.394" v="209" actId="26606"/>
          <ac:spMkLst>
            <pc:docMk/>
            <pc:sldMk cId="303431823" sldId="256"/>
            <ac:spMk id="54" creationId="{4063B759-00FC-46D1-9898-8E8625268FAF}"/>
          </ac:spMkLst>
        </pc:spChg>
        <pc:spChg chg="add del">
          <ac:chgData name="Laura Ioana" userId="d15a32471f736a0a" providerId="LiveId" clId="{71994A86-7406-4435-A585-2957743BBC87}" dt="2020-07-06T13:22:15.997" v="211" actId="26606"/>
          <ac:spMkLst>
            <pc:docMk/>
            <pc:sldMk cId="303431823" sldId="256"/>
            <ac:spMk id="57" creationId="{BF9FFE17-DE95-4821-ACC1-B90C95449294}"/>
          </ac:spMkLst>
        </pc:spChg>
        <pc:spChg chg="add del">
          <ac:chgData name="Laura Ioana" userId="d15a32471f736a0a" providerId="LiveId" clId="{71994A86-7406-4435-A585-2957743BBC87}" dt="2020-07-06T13:22:15.997" v="211" actId="26606"/>
          <ac:spMkLst>
            <pc:docMk/>
            <pc:sldMk cId="303431823" sldId="256"/>
            <ac:spMk id="58" creationId="{03CF76AF-FF72-4430-A772-05840329020B}"/>
          </ac:spMkLst>
        </pc:spChg>
        <pc:spChg chg="add del">
          <ac:chgData name="Laura Ioana" userId="d15a32471f736a0a" providerId="LiveId" clId="{71994A86-7406-4435-A585-2957743BBC87}" dt="2020-07-06T13:22:15.997" v="211" actId="26606"/>
          <ac:spMkLst>
            <pc:docMk/>
            <pc:sldMk cId="303431823" sldId="256"/>
            <ac:spMk id="59" creationId="{0B1C8180-2FDD-4202-8C45-4057CB1AB26F}"/>
          </ac:spMkLst>
        </pc:spChg>
        <pc:spChg chg="add del">
          <ac:chgData name="Laura Ioana" userId="d15a32471f736a0a" providerId="LiveId" clId="{71994A86-7406-4435-A585-2957743BBC87}" dt="2020-07-06T13:22:16.792" v="213" actId="26606"/>
          <ac:spMkLst>
            <pc:docMk/>
            <pc:sldMk cId="303431823" sldId="256"/>
            <ac:spMk id="65" creationId="{D5B012D8-7F27-4758-9AC6-C889B154BD73}"/>
          </ac:spMkLst>
        </pc:spChg>
        <pc:spChg chg="add del">
          <ac:chgData name="Laura Ioana" userId="d15a32471f736a0a" providerId="LiveId" clId="{71994A86-7406-4435-A585-2957743BBC87}" dt="2020-07-06T13:22:16.792" v="213" actId="26606"/>
          <ac:spMkLst>
            <pc:docMk/>
            <pc:sldMk cId="303431823" sldId="256"/>
            <ac:spMk id="66" creationId="{4063B759-00FC-46D1-9898-8E8625268FAF}"/>
          </ac:spMkLst>
        </pc:spChg>
        <pc:spChg chg="add del">
          <ac:chgData name="Laura Ioana" userId="d15a32471f736a0a" providerId="LiveId" clId="{71994A86-7406-4435-A585-2957743BBC87}" dt="2020-07-06T13:24:23.184" v="221" actId="26606"/>
          <ac:spMkLst>
            <pc:docMk/>
            <pc:sldMk cId="303431823" sldId="256"/>
            <ac:spMk id="69" creationId="{BF9FFE17-DE95-4821-ACC1-B90C95449294}"/>
          </ac:spMkLst>
        </pc:spChg>
        <pc:spChg chg="add del">
          <ac:chgData name="Laura Ioana" userId="d15a32471f736a0a" providerId="LiveId" clId="{71994A86-7406-4435-A585-2957743BBC87}" dt="2020-07-06T13:24:23.184" v="221" actId="26606"/>
          <ac:spMkLst>
            <pc:docMk/>
            <pc:sldMk cId="303431823" sldId="256"/>
            <ac:spMk id="70" creationId="{03CF76AF-FF72-4430-A772-05840329020B}"/>
          </ac:spMkLst>
        </pc:spChg>
        <pc:spChg chg="add del">
          <ac:chgData name="Laura Ioana" userId="d15a32471f736a0a" providerId="LiveId" clId="{71994A86-7406-4435-A585-2957743BBC87}" dt="2020-07-06T13:24:23.184" v="221" actId="26606"/>
          <ac:spMkLst>
            <pc:docMk/>
            <pc:sldMk cId="303431823" sldId="256"/>
            <ac:spMk id="71" creationId="{0B1C8180-2FDD-4202-8C45-4057CB1AB26F}"/>
          </ac:spMkLst>
        </pc:spChg>
        <pc:picChg chg="add del">
          <ac:chgData name="Laura Ioana" userId="d15a32471f736a0a" providerId="LiveId" clId="{71994A86-7406-4435-A585-2957743BBC87}" dt="2020-07-06T13:21:58.780" v="195" actId="26606"/>
          <ac:picMkLst>
            <pc:docMk/>
            <pc:sldMk cId="303431823" sldId="256"/>
            <ac:picMk id="9" creationId="{5586F900-53AB-47E6-AD29-576BFA4DD5A8}"/>
          </ac:picMkLst>
        </pc:picChg>
        <pc:picChg chg="add del">
          <ac:chgData name="Laura Ioana" userId="d15a32471f736a0a" providerId="LiveId" clId="{71994A86-7406-4435-A585-2957743BBC87}" dt="2020-07-06T13:22:00.833" v="197" actId="26606"/>
          <ac:picMkLst>
            <pc:docMk/>
            <pc:sldMk cId="303431823" sldId="256"/>
            <ac:picMk id="17" creationId="{A8F76A0A-E525-4820-A5A4-DF579532234B}"/>
          </ac:picMkLst>
        </pc:picChg>
        <pc:picChg chg="add del">
          <ac:chgData name="Laura Ioana" userId="d15a32471f736a0a" providerId="LiveId" clId="{71994A86-7406-4435-A585-2957743BBC87}" dt="2020-07-06T13:22:02.572" v="199" actId="26606"/>
          <ac:picMkLst>
            <pc:docMk/>
            <pc:sldMk cId="303431823" sldId="256"/>
            <ac:picMk id="25" creationId="{34E764FB-83FB-4BE7-9483-C45B50E15ACC}"/>
          </ac:picMkLst>
        </pc:picChg>
        <pc:picChg chg="add del">
          <ac:chgData name="Laura Ioana" userId="d15a32471f736a0a" providerId="LiveId" clId="{71994A86-7406-4435-A585-2957743BBC87}" dt="2020-07-06T13:22:04.752" v="201" actId="26606"/>
          <ac:picMkLst>
            <pc:docMk/>
            <pc:sldMk cId="303431823" sldId="256"/>
            <ac:picMk id="30" creationId="{B996F012-C648-49EE-BC87-E474256419DF}"/>
          </ac:picMkLst>
        </pc:picChg>
        <pc:picChg chg="add del">
          <ac:chgData name="Laura Ioana" userId="d15a32471f736a0a" providerId="LiveId" clId="{71994A86-7406-4435-A585-2957743BBC87}" dt="2020-07-06T13:22:06.021" v="203" actId="26606"/>
          <ac:picMkLst>
            <pc:docMk/>
            <pc:sldMk cId="303431823" sldId="256"/>
            <ac:picMk id="34" creationId="{97D3EF5F-DFBF-4036-BC63-DDFF529D5971}"/>
          </ac:picMkLst>
        </pc:picChg>
        <pc:picChg chg="add del">
          <ac:chgData name="Laura Ioana" userId="d15a32471f736a0a" providerId="LiveId" clId="{71994A86-7406-4435-A585-2957743BBC87}" dt="2020-07-06T13:22:12.028" v="205" actId="26606"/>
          <ac:picMkLst>
            <pc:docMk/>
            <pc:sldMk cId="303431823" sldId="256"/>
            <ac:picMk id="41" creationId="{2987C1CC-CED0-457E-BA7E-50FA3746CEBE}"/>
          </ac:picMkLst>
        </pc:picChg>
        <pc:picChg chg="add del">
          <ac:chgData name="Laura Ioana" userId="d15a32471f736a0a" providerId="LiveId" clId="{71994A86-7406-4435-A585-2957743BBC87}" dt="2020-07-06T13:22:13.781" v="207" actId="26606"/>
          <ac:picMkLst>
            <pc:docMk/>
            <pc:sldMk cId="303431823" sldId="256"/>
            <ac:picMk id="44" creationId="{A8F76A0A-E525-4820-A5A4-DF579532234B}"/>
          </ac:picMkLst>
        </pc:picChg>
        <pc:picChg chg="add del">
          <ac:chgData name="Laura Ioana" userId="d15a32471f736a0a" providerId="LiveId" clId="{71994A86-7406-4435-A585-2957743BBC87}" dt="2020-07-06T13:22:14.394" v="209" actId="26606"/>
          <ac:picMkLst>
            <pc:docMk/>
            <pc:sldMk cId="303431823" sldId="256"/>
            <ac:picMk id="52" creationId="{5586F900-53AB-47E6-AD29-576BFA4DD5A8}"/>
          </ac:picMkLst>
        </pc:picChg>
        <pc:picChg chg="add del">
          <ac:chgData name="Laura Ioana" userId="d15a32471f736a0a" providerId="LiveId" clId="{71994A86-7406-4435-A585-2957743BBC87}" dt="2020-07-06T13:22:15.997" v="211" actId="26606"/>
          <ac:picMkLst>
            <pc:docMk/>
            <pc:sldMk cId="303431823" sldId="256"/>
            <ac:picMk id="56" creationId="{A8F76A0A-E525-4820-A5A4-DF579532234B}"/>
          </ac:picMkLst>
        </pc:picChg>
        <pc:picChg chg="add del">
          <ac:chgData name="Laura Ioana" userId="d15a32471f736a0a" providerId="LiveId" clId="{71994A86-7406-4435-A585-2957743BBC87}" dt="2020-07-06T13:22:16.792" v="213" actId="26606"/>
          <ac:picMkLst>
            <pc:docMk/>
            <pc:sldMk cId="303431823" sldId="256"/>
            <ac:picMk id="64" creationId="{5586F900-53AB-47E6-AD29-576BFA4DD5A8}"/>
          </ac:picMkLst>
        </pc:picChg>
        <pc:picChg chg="add del">
          <ac:chgData name="Laura Ioana" userId="d15a32471f736a0a" providerId="LiveId" clId="{71994A86-7406-4435-A585-2957743BBC87}" dt="2020-07-06T13:24:23.184" v="221" actId="26606"/>
          <ac:picMkLst>
            <pc:docMk/>
            <pc:sldMk cId="303431823" sldId="256"/>
            <ac:picMk id="68" creationId="{A8F76A0A-E525-4820-A5A4-DF579532234B}"/>
          </ac:picMkLst>
        </pc:picChg>
        <pc:cxnChg chg="add del">
          <ac:chgData name="Laura Ioana" userId="d15a32471f736a0a" providerId="LiveId" clId="{71994A86-7406-4435-A585-2957743BBC87}" dt="2020-07-06T13:22:00.833" v="197" actId="26606"/>
          <ac:cxnSpMkLst>
            <pc:docMk/>
            <pc:sldMk cId="303431823" sldId="256"/>
            <ac:cxnSpMk id="18" creationId="{D6E86CC6-13EA-4A88-86AD-CF27BF52CC95}"/>
          </ac:cxnSpMkLst>
        </pc:cxnChg>
        <pc:cxnChg chg="add del">
          <ac:chgData name="Laura Ioana" userId="d15a32471f736a0a" providerId="LiveId" clId="{71994A86-7406-4435-A585-2957743BBC87}" dt="2020-07-06T13:22:00.833" v="197" actId="26606"/>
          <ac:cxnSpMkLst>
            <pc:docMk/>
            <pc:sldMk cId="303431823" sldId="256"/>
            <ac:cxnSpMk id="20" creationId="{3F80B441-4F7D-4B40-8A13-FED03A1F3A16}"/>
          </ac:cxnSpMkLst>
        </pc:cxnChg>
        <pc:cxnChg chg="add del">
          <ac:chgData name="Laura Ioana" userId="d15a32471f736a0a" providerId="LiveId" clId="{71994A86-7406-4435-A585-2957743BBC87}" dt="2020-07-06T13:22:00.833" v="197" actId="26606"/>
          <ac:cxnSpMkLst>
            <pc:docMk/>
            <pc:sldMk cId="303431823" sldId="256"/>
            <ac:cxnSpMk id="22" creationId="{70C7FD1A-44B1-4E4C-B0C9-A8103DCCDCC2}"/>
          </ac:cxnSpMkLst>
        </pc:cxnChg>
        <pc:cxnChg chg="add del">
          <ac:chgData name="Laura Ioana" userId="d15a32471f736a0a" providerId="LiveId" clId="{71994A86-7406-4435-A585-2957743BBC87}" dt="2020-07-06T13:22:13.781" v="207" actId="26606"/>
          <ac:cxnSpMkLst>
            <pc:docMk/>
            <pc:sldMk cId="303431823" sldId="256"/>
            <ac:cxnSpMk id="48" creationId="{D6E86CC6-13EA-4A88-86AD-CF27BF52CC95}"/>
          </ac:cxnSpMkLst>
        </pc:cxnChg>
        <pc:cxnChg chg="add del">
          <ac:chgData name="Laura Ioana" userId="d15a32471f736a0a" providerId="LiveId" clId="{71994A86-7406-4435-A585-2957743BBC87}" dt="2020-07-06T13:22:13.781" v="207" actId="26606"/>
          <ac:cxnSpMkLst>
            <pc:docMk/>
            <pc:sldMk cId="303431823" sldId="256"/>
            <ac:cxnSpMk id="49" creationId="{3F80B441-4F7D-4B40-8A13-FED03A1F3A16}"/>
          </ac:cxnSpMkLst>
        </pc:cxnChg>
        <pc:cxnChg chg="add del">
          <ac:chgData name="Laura Ioana" userId="d15a32471f736a0a" providerId="LiveId" clId="{71994A86-7406-4435-A585-2957743BBC87}" dt="2020-07-06T13:22:13.781" v="207" actId="26606"/>
          <ac:cxnSpMkLst>
            <pc:docMk/>
            <pc:sldMk cId="303431823" sldId="256"/>
            <ac:cxnSpMk id="50" creationId="{70C7FD1A-44B1-4E4C-B0C9-A8103DCCDCC2}"/>
          </ac:cxnSpMkLst>
        </pc:cxnChg>
        <pc:cxnChg chg="add del">
          <ac:chgData name="Laura Ioana" userId="d15a32471f736a0a" providerId="LiveId" clId="{71994A86-7406-4435-A585-2957743BBC87}" dt="2020-07-06T13:22:15.997" v="211" actId="26606"/>
          <ac:cxnSpMkLst>
            <pc:docMk/>
            <pc:sldMk cId="303431823" sldId="256"/>
            <ac:cxnSpMk id="60" creationId="{D6E86CC6-13EA-4A88-86AD-CF27BF52CC95}"/>
          </ac:cxnSpMkLst>
        </pc:cxnChg>
        <pc:cxnChg chg="add del">
          <ac:chgData name="Laura Ioana" userId="d15a32471f736a0a" providerId="LiveId" clId="{71994A86-7406-4435-A585-2957743BBC87}" dt="2020-07-06T13:22:15.997" v="211" actId="26606"/>
          <ac:cxnSpMkLst>
            <pc:docMk/>
            <pc:sldMk cId="303431823" sldId="256"/>
            <ac:cxnSpMk id="61" creationId="{3F80B441-4F7D-4B40-8A13-FED03A1F3A16}"/>
          </ac:cxnSpMkLst>
        </pc:cxnChg>
        <pc:cxnChg chg="add del">
          <ac:chgData name="Laura Ioana" userId="d15a32471f736a0a" providerId="LiveId" clId="{71994A86-7406-4435-A585-2957743BBC87}" dt="2020-07-06T13:22:15.997" v="211" actId="26606"/>
          <ac:cxnSpMkLst>
            <pc:docMk/>
            <pc:sldMk cId="303431823" sldId="256"/>
            <ac:cxnSpMk id="62" creationId="{70C7FD1A-44B1-4E4C-B0C9-A8103DCCDCC2}"/>
          </ac:cxnSpMkLst>
        </pc:cxnChg>
        <pc:cxnChg chg="add del">
          <ac:chgData name="Laura Ioana" userId="d15a32471f736a0a" providerId="LiveId" clId="{71994A86-7406-4435-A585-2957743BBC87}" dt="2020-07-06T13:24:23.184" v="221" actId="26606"/>
          <ac:cxnSpMkLst>
            <pc:docMk/>
            <pc:sldMk cId="303431823" sldId="256"/>
            <ac:cxnSpMk id="72" creationId="{D6E86CC6-13EA-4A88-86AD-CF27BF52CC95}"/>
          </ac:cxnSpMkLst>
        </pc:cxnChg>
        <pc:cxnChg chg="add del">
          <ac:chgData name="Laura Ioana" userId="d15a32471f736a0a" providerId="LiveId" clId="{71994A86-7406-4435-A585-2957743BBC87}" dt="2020-07-06T13:24:23.184" v="221" actId="26606"/>
          <ac:cxnSpMkLst>
            <pc:docMk/>
            <pc:sldMk cId="303431823" sldId="256"/>
            <ac:cxnSpMk id="73" creationId="{3F80B441-4F7D-4B40-8A13-FED03A1F3A16}"/>
          </ac:cxnSpMkLst>
        </pc:cxnChg>
        <pc:cxnChg chg="add del">
          <ac:chgData name="Laura Ioana" userId="d15a32471f736a0a" providerId="LiveId" clId="{71994A86-7406-4435-A585-2957743BBC87}" dt="2020-07-06T13:24:23.184" v="221" actId="26606"/>
          <ac:cxnSpMkLst>
            <pc:docMk/>
            <pc:sldMk cId="303431823" sldId="256"/>
            <ac:cxnSpMk id="74" creationId="{70C7FD1A-44B1-4E4C-B0C9-A8103DCCDCC2}"/>
          </ac:cxnSpMkLst>
        </pc:cxnChg>
      </pc:sldChg>
      <pc:sldChg chg="addSp delSp modSp add">
        <pc:chgData name="Laura Ioana" userId="d15a32471f736a0a" providerId="LiveId" clId="{71994A86-7406-4435-A585-2957743BBC87}" dt="2020-07-06T13:30:56.089" v="468" actId="20577"/>
        <pc:sldMkLst>
          <pc:docMk/>
          <pc:sldMk cId="2042926153" sldId="257"/>
        </pc:sldMkLst>
        <pc:spChg chg="del">
          <ac:chgData name="Laura Ioana" userId="d15a32471f736a0a" providerId="LiveId" clId="{71994A86-7406-4435-A585-2957743BBC87}" dt="2020-07-06T13:26:30.992" v="242" actId="478"/>
          <ac:spMkLst>
            <pc:docMk/>
            <pc:sldMk cId="2042926153" sldId="257"/>
            <ac:spMk id="2" creationId="{F6077B99-F6E9-4805-87F7-DE9EAA9FB896}"/>
          </ac:spMkLst>
        </pc:spChg>
        <pc:spChg chg="del">
          <ac:chgData name="Laura Ioana" userId="d15a32471f736a0a" providerId="LiveId" clId="{71994A86-7406-4435-A585-2957743BBC87}" dt="2020-07-06T13:26:24.952" v="239"/>
          <ac:spMkLst>
            <pc:docMk/>
            <pc:sldMk cId="2042926153" sldId="257"/>
            <ac:spMk id="3" creationId="{C7786EE1-6182-4082-ACD3-67763FC58B54}"/>
          </ac:spMkLst>
        </pc:spChg>
        <pc:spChg chg="add del mod">
          <ac:chgData name="Laura Ioana" userId="d15a32471f736a0a" providerId="LiveId" clId="{71994A86-7406-4435-A585-2957743BBC87}" dt="2020-07-06T13:26:32.598" v="243" actId="478"/>
          <ac:spMkLst>
            <pc:docMk/>
            <pc:sldMk cId="2042926153" sldId="257"/>
            <ac:spMk id="4" creationId="{64799FC2-4850-4A07-8843-0A17D2D5D0CF}"/>
          </ac:spMkLst>
        </pc:spChg>
        <pc:spChg chg="add del">
          <ac:chgData name="Laura Ioana" userId="d15a32471f736a0a" providerId="LiveId" clId="{71994A86-7406-4435-A585-2957743BBC87}" dt="2020-07-06T13:26:28.251" v="241" actId="478"/>
          <ac:spMkLst>
            <pc:docMk/>
            <pc:sldMk cId="2042926153" sldId="257"/>
            <ac:spMk id="5" creationId="{900F965A-86C4-4853-B9B0-5D8D863187E1}"/>
          </ac:spMkLst>
        </pc:spChg>
        <pc:spChg chg="add del mod">
          <ac:chgData name="Laura Ioana" userId="d15a32471f736a0a" providerId="LiveId" clId="{71994A86-7406-4435-A585-2957743BBC87}" dt="2020-07-06T13:26:41.720" v="244"/>
          <ac:spMkLst>
            <pc:docMk/>
            <pc:sldMk cId="2042926153" sldId="257"/>
            <ac:spMk id="7" creationId="{B4775693-2019-45CB-9E83-ADF11B569CD3}"/>
          </ac:spMkLst>
        </pc:spChg>
        <pc:spChg chg="add del mod">
          <ac:chgData name="Laura Ioana" userId="d15a32471f736a0a" providerId="LiveId" clId="{71994A86-7406-4435-A585-2957743BBC87}" dt="2020-07-06T13:26:56.318" v="249" actId="478"/>
          <ac:spMkLst>
            <pc:docMk/>
            <pc:sldMk cId="2042926153" sldId="257"/>
            <ac:spMk id="8" creationId="{BA7DA31C-0645-4BAA-BC6F-745CBAE1469C}"/>
          </ac:spMkLst>
        </pc:spChg>
        <pc:spChg chg="add mod">
          <ac:chgData name="Laura Ioana" userId="d15a32471f736a0a" providerId="LiveId" clId="{71994A86-7406-4435-A585-2957743BBC87}" dt="2020-07-06T13:30:56.089" v="468" actId="20577"/>
          <ac:spMkLst>
            <pc:docMk/>
            <pc:sldMk cId="2042926153" sldId="257"/>
            <ac:spMk id="9" creationId="{A45DDAAB-6CEF-4EA7-BB0C-1179007B7BC9}"/>
          </ac:spMkLst>
        </pc:spChg>
        <pc:spChg chg="add del mod">
          <ac:chgData name="Laura Ioana" userId="d15a32471f736a0a" providerId="LiveId" clId="{71994A86-7406-4435-A585-2957743BBC87}" dt="2020-07-06T13:26:58.566" v="251" actId="478"/>
          <ac:spMkLst>
            <pc:docMk/>
            <pc:sldMk cId="2042926153" sldId="257"/>
            <ac:spMk id="11" creationId="{C567BEC2-5131-4944-AF2A-44682566376F}"/>
          </ac:spMkLst>
        </pc:spChg>
      </pc:sldChg>
      <pc:sldChg chg="addSp delSp modSp add">
        <pc:chgData name="Laura Ioana" userId="d15a32471f736a0a" providerId="LiveId" clId="{71994A86-7406-4435-A585-2957743BBC87}" dt="2020-07-06T13:46:28.463" v="972" actId="1076"/>
        <pc:sldMkLst>
          <pc:docMk/>
          <pc:sldMk cId="325062167" sldId="258"/>
        </pc:sldMkLst>
        <pc:spChg chg="del">
          <ac:chgData name="Laura Ioana" userId="d15a32471f736a0a" providerId="LiveId" clId="{71994A86-7406-4435-A585-2957743BBC87}" dt="2020-07-06T13:29:54.886" v="453" actId="478"/>
          <ac:spMkLst>
            <pc:docMk/>
            <pc:sldMk cId="325062167" sldId="258"/>
            <ac:spMk id="2" creationId="{3E7B77F6-1CF4-4935-B53C-4B2574037D6A}"/>
          </ac:spMkLst>
        </pc:spChg>
        <pc:spChg chg="del mod">
          <ac:chgData name="Laura Ioana" userId="d15a32471f736a0a" providerId="LiveId" clId="{71994A86-7406-4435-A585-2957743BBC87}" dt="2020-07-06T13:29:57.358" v="455" actId="478"/>
          <ac:spMkLst>
            <pc:docMk/>
            <pc:sldMk cId="325062167" sldId="258"/>
            <ac:spMk id="3" creationId="{5E9F5C79-865A-4136-979A-A3B15F17B2DC}"/>
          </ac:spMkLst>
        </pc:spChg>
        <pc:spChg chg="add mod">
          <ac:chgData name="Laura Ioana" userId="d15a32471f736a0a" providerId="LiveId" clId="{71994A86-7406-4435-A585-2957743BBC87}" dt="2020-07-06T13:46:28.463" v="972" actId="1076"/>
          <ac:spMkLst>
            <pc:docMk/>
            <pc:sldMk cId="325062167" sldId="258"/>
            <ac:spMk id="4" creationId="{679AAAAE-46CF-4056-A3C3-CD42479108DB}"/>
          </ac:spMkLst>
        </pc:spChg>
        <pc:spChg chg="add del mod">
          <ac:chgData name="Laura Ioana" userId="d15a32471f736a0a" providerId="LiveId" clId="{71994A86-7406-4435-A585-2957743BBC87}" dt="2020-07-06T13:31:05.446" v="471" actId="478"/>
          <ac:spMkLst>
            <pc:docMk/>
            <pc:sldMk cId="325062167" sldId="258"/>
            <ac:spMk id="5" creationId="{C9B9C747-F5D6-41C7-8C56-812FD8BF033B}"/>
          </ac:spMkLst>
        </pc:spChg>
        <pc:spChg chg="add del mod">
          <ac:chgData name="Laura Ioana" userId="d15a32471f736a0a" providerId="LiveId" clId="{71994A86-7406-4435-A585-2957743BBC87}" dt="2020-07-06T13:31:28.892" v="474" actId="478"/>
          <ac:spMkLst>
            <pc:docMk/>
            <pc:sldMk cId="325062167" sldId="258"/>
            <ac:spMk id="6" creationId="{A233D570-7311-4A17-BDF3-7A17EA927995}"/>
          </ac:spMkLst>
        </pc:spChg>
        <pc:spChg chg="add mod">
          <ac:chgData name="Laura Ioana" userId="d15a32471f736a0a" providerId="LiveId" clId="{71994A86-7406-4435-A585-2957743BBC87}" dt="2020-07-06T13:32:30.801" v="576" actId="207"/>
          <ac:spMkLst>
            <pc:docMk/>
            <pc:sldMk cId="325062167" sldId="258"/>
            <ac:spMk id="7" creationId="{8E4BAE6B-E240-456F-AC41-03C78B80218F}"/>
          </ac:spMkLst>
        </pc:spChg>
        <pc:spChg chg="add mod">
          <ac:chgData name="Laura Ioana" userId="d15a32471f736a0a" providerId="LiveId" clId="{71994A86-7406-4435-A585-2957743BBC87}" dt="2020-07-06T13:42:58.632" v="830" actId="20577"/>
          <ac:spMkLst>
            <pc:docMk/>
            <pc:sldMk cId="325062167" sldId="258"/>
            <ac:spMk id="13" creationId="{5E793866-26CC-4F47-A3AC-DD1219BC8D36}"/>
          </ac:spMkLst>
        </pc:spChg>
        <pc:spChg chg="add mod">
          <ac:chgData name="Laura Ioana" userId="d15a32471f736a0a" providerId="LiveId" clId="{71994A86-7406-4435-A585-2957743BBC87}" dt="2020-07-06T13:38:43.299" v="631" actId="113"/>
          <ac:spMkLst>
            <pc:docMk/>
            <pc:sldMk cId="325062167" sldId="258"/>
            <ac:spMk id="15" creationId="{A3500176-B324-4B13-8DCB-20108A1932AD}"/>
          </ac:spMkLst>
        </pc:spChg>
        <pc:spChg chg="add del mod">
          <ac:chgData name="Laura Ioana" userId="d15a32471f736a0a" providerId="LiveId" clId="{71994A86-7406-4435-A585-2957743BBC87}" dt="2020-07-06T13:43:03.042" v="841" actId="20577"/>
          <ac:spMkLst>
            <pc:docMk/>
            <pc:sldMk cId="325062167" sldId="258"/>
            <ac:spMk id="30" creationId="{D5623C92-6AF4-4517-A5F7-33290DE4FB9D}"/>
          </ac:spMkLst>
        </pc:spChg>
        <pc:spChg chg="add mod">
          <ac:chgData name="Laura Ioana" userId="d15a32471f736a0a" providerId="LiveId" clId="{71994A86-7406-4435-A585-2957743BBC87}" dt="2020-07-06T13:43:09.537" v="852" actId="20577"/>
          <ac:spMkLst>
            <pc:docMk/>
            <pc:sldMk cId="325062167" sldId="258"/>
            <ac:spMk id="31" creationId="{FF467ECF-82E0-4671-A5C0-5154BD0640FB}"/>
          </ac:spMkLst>
        </pc:spChg>
        <pc:spChg chg="add mod">
          <ac:chgData name="Laura Ioana" userId="d15a32471f736a0a" providerId="LiveId" clId="{71994A86-7406-4435-A585-2957743BBC87}" dt="2020-07-06T13:43:41.736" v="914" actId="14100"/>
          <ac:spMkLst>
            <pc:docMk/>
            <pc:sldMk cId="325062167" sldId="258"/>
            <ac:spMk id="32" creationId="{A832CDC4-FC3C-4460-BCC8-0DA680026D59}"/>
          </ac:spMkLst>
        </pc:spChg>
        <pc:picChg chg="add del mod">
          <ac:chgData name="Laura Ioana" userId="d15a32471f736a0a" providerId="LiveId" clId="{71994A86-7406-4435-A585-2957743BBC87}" dt="2020-07-06T13:40:28.697" v="649" actId="478"/>
          <ac:picMkLst>
            <pc:docMk/>
            <pc:sldMk cId="325062167" sldId="258"/>
            <ac:picMk id="26" creationId="{33753E78-5DCC-4011-A56A-5A6EA8D2D1FF}"/>
          </ac:picMkLst>
        </pc:picChg>
        <pc:picChg chg="add mod">
          <ac:chgData name="Laura Ioana" userId="d15a32471f736a0a" providerId="LiveId" clId="{71994A86-7406-4435-A585-2957743BBC87}" dt="2020-07-06T13:38:14.934" v="619" actId="1076"/>
          <ac:picMkLst>
            <pc:docMk/>
            <pc:sldMk cId="325062167" sldId="258"/>
            <ac:picMk id="1026" creationId="{DE9E0C09-8DAD-4998-8A42-0EBB0129D93D}"/>
          </ac:picMkLst>
        </pc:picChg>
        <pc:picChg chg="add mod">
          <ac:chgData name="Laura Ioana" userId="d15a32471f736a0a" providerId="LiveId" clId="{71994A86-7406-4435-A585-2957743BBC87}" dt="2020-07-06T13:38:18.381" v="621" actId="1076"/>
          <ac:picMkLst>
            <pc:docMk/>
            <pc:sldMk cId="325062167" sldId="258"/>
            <ac:picMk id="1028" creationId="{CCE240B5-C88C-4159-8BAC-3E436427CDE3}"/>
          </ac:picMkLst>
        </pc:picChg>
        <pc:picChg chg="add del mod">
          <ac:chgData name="Laura Ioana" userId="d15a32471f736a0a" providerId="LiveId" clId="{71994A86-7406-4435-A585-2957743BBC87}" dt="2020-07-06T13:41:33.604" v="660" actId="478"/>
          <ac:picMkLst>
            <pc:docMk/>
            <pc:sldMk cId="325062167" sldId="258"/>
            <ac:picMk id="1030" creationId="{8ABF2236-0718-4004-8E9F-D2C28058695E}"/>
          </ac:picMkLst>
        </pc:picChg>
        <pc:picChg chg="add mod">
          <ac:chgData name="Laura Ioana" userId="d15a32471f736a0a" providerId="LiveId" clId="{71994A86-7406-4435-A585-2957743BBC87}" dt="2020-07-06T13:41:40.639" v="665" actId="1076"/>
          <ac:picMkLst>
            <pc:docMk/>
            <pc:sldMk cId="325062167" sldId="258"/>
            <ac:picMk id="1032" creationId="{A7CE964F-AEB4-4D04-92F1-01686DB9CD0F}"/>
          </ac:picMkLst>
        </pc:picChg>
        <pc:picChg chg="add mod">
          <ac:chgData name="Laura Ioana" userId="d15a32471f736a0a" providerId="LiveId" clId="{71994A86-7406-4435-A585-2957743BBC87}" dt="2020-07-06T13:41:39.214" v="664" actId="1076"/>
          <ac:picMkLst>
            <pc:docMk/>
            <pc:sldMk cId="325062167" sldId="258"/>
            <ac:picMk id="1034" creationId="{1BF1B582-BF46-4310-A748-479EB0B786BC}"/>
          </ac:picMkLst>
        </pc:picChg>
        <pc:cxnChg chg="add mod">
          <ac:chgData name="Laura Ioana" userId="d15a32471f736a0a" providerId="LiveId" clId="{71994A86-7406-4435-A585-2957743BBC87}" dt="2020-07-06T13:38:16.838" v="620" actId="1076"/>
          <ac:cxnSpMkLst>
            <pc:docMk/>
            <pc:sldMk cId="325062167" sldId="258"/>
            <ac:cxnSpMk id="9" creationId="{B9404BFF-4C24-4CE7-8AE3-5BA0D9CB621F}"/>
          </ac:cxnSpMkLst>
        </pc:cxnChg>
        <pc:cxnChg chg="add mod">
          <ac:chgData name="Laura Ioana" userId="d15a32471f736a0a" providerId="LiveId" clId="{71994A86-7406-4435-A585-2957743BBC87}" dt="2020-07-06T13:39:43.872" v="646" actId="1076"/>
          <ac:cxnSpMkLst>
            <pc:docMk/>
            <pc:sldMk cId="325062167" sldId="258"/>
            <ac:cxnSpMk id="17" creationId="{3705B73F-31F1-4E88-A2F7-00C9CF01772D}"/>
          </ac:cxnSpMkLst>
        </pc:cxnChg>
        <pc:cxnChg chg="add mod">
          <ac:chgData name="Laura Ioana" userId="d15a32471f736a0a" providerId="LiveId" clId="{71994A86-7406-4435-A585-2957743BBC87}" dt="2020-07-06T13:39:42.127" v="645" actId="1076"/>
          <ac:cxnSpMkLst>
            <pc:docMk/>
            <pc:sldMk cId="325062167" sldId="258"/>
            <ac:cxnSpMk id="18" creationId="{95A1BFB6-994E-429C-BE0C-E5598E0253B5}"/>
          </ac:cxnSpMkLst>
        </pc:cxnChg>
      </pc:sldChg>
      <pc:sldChg chg="addSp delSp modSp add">
        <pc:chgData name="Laura Ioana" userId="d15a32471f736a0a" providerId="LiveId" clId="{71994A86-7406-4435-A585-2957743BBC87}" dt="2020-07-08T12:14:38.393" v="2198" actId="20577"/>
        <pc:sldMkLst>
          <pc:docMk/>
          <pc:sldMk cId="3097715008" sldId="259"/>
        </pc:sldMkLst>
        <pc:spChg chg="del">
          <ac:chgData name="Laura Ioana" userId="d15a32471f736a0a" providerId="LiveId" clId="{71994A86-7406-4435-A585-2957743BBC87}" dt="2020-07-06T13:45:20.932" v="917" actId="478"/>
          <ac:spMkLst>
            <pc:docMk/>
            <pc:sldMk cId="3097715008" sldId="259"/>
            <ac:spMk id="2" creationId="{3BDC3B85-BB4F-4075-886D-23759D7AFC6D}"/>
          </ac:spMkLst>
        </pc:spChg>
        <pc:spChg chg="del">
          <ac:chgData name="Laura Ioana" userId="d15a32471f736a0a" providerId="LiveId" clId="{71994A86-7406-4435-A585-2957743BBC87}" dt="2020-07-06T13:45:19.372" v="916" actId="478"/>
          <ac:spMkLst>
            <pc:docMk/>
            <pc:sldMk cId="3097715008" sldId="259"/>
            <ac:spMk id="3" creationId="{2A2DBD9B-0F7C-4623-9A03-279104A46C90}"/>
          </ac:spMkLst>
        </pc:spChg>
        <pc:spChg chg="add mod">
          <ac:chgData name="Laura Ioana" userId="d15a32471f736a0a" providerId="LiveId" clId="{71994A86-7406-4435-A585-2957743BBC87}" dt="2020-07-06T13:46:12.839" v="967" actId="20577"/>
          <ac:spMkLst>
            <pc:docMk/>
            <pc:sldMk cId="3097715008" sldId="259"/>
            <ac:spMk id="4" creationId="{31976D6E-6B19-4350-92C2-45B3F15EC5D1}"/>
          </ac:spMkLst>
        </pc:spChg>
        <pc:spChg chg="add mod">
          <ac:chgData name="Laura Ioana" userId="d15a32471f736a0a" providerId="LiveId" clId="{71994A86-7406-4435-A585-2957743BBC87}" dt="2020-07-08T12:12:35.846" v="2071" actId="1076"/>
          <ac:spMkLst>
            <pc:docMk/>
            <pc:sldMk cId="3097715008" sldId="259"/>
            <ac:spMk id="5" creationId="{88797032-D5E3-4ED3-8F08-B59DDCA15134}"/>
          </ac:spMkLst>
        </pc:spChg>
        <pc:spChg chg="add mod">
          <ac:chgData name="Laura Ioana" userId="d15a32471f736a0a" providerId="LiveId" clId="{71994A86-7406-4435-A585-2957743BBC87}" dt="2020-07-08T12:12:37.038" v="2072" actId="1076"/>
          <ac:spMkLst>
            <pc:docMk/>
            <pc:sldMk cId="3097715008" sldId="259"/>
            <ac:spMk id="6" creationId="{83845F7A-5E16-4020-B2C9-4AAA78A57CA0}"/>
          </ac:spMkLst>
        </pc:spChg>
        <pc:spChg chg="add del mod">
          <ac:chgData name="Laura Ioana" userId="d15a32471f736a0a" providerId="LiveId" clId="{71994A86-7406-4435-A585-2957743BBC87}" dt="2020-07-08T12:04:49.373" v="1983" actId="478"/>
          <ac:spMkLst>
            <pc:docMk/>
            <pc:sldMk cId="3097715008" sldId="259"/>
            <ac:spMk id="7" creationId="{8D7D07DB-25BF-4CF1-B1BC-BC5DE1AC0DD7}"/>
          </ac:spMkLst>
        </pc:spChg>
        <pc:spChg chg="add mod">
          <ac:chgData name="Laura Ioana" userId="d15a32471f736a0a" providerId="LiveId" clId="{71994A86-7406-4435-A585-2957743BBC87}" dt="2020-07-08T12:12:38.837" v="2073" actId="1076"/>
          <ac:spMkLst>
            <pc:docMk/>
            <pc:sldMk cId="3097715008" sldId="259"/>
            <ac:spMk id="8" creationId="{7DF50FC1-85EC-4F1D-B4B9-006F91B7EE56}"/>
          </ac:spMkLst>
        </pc:spChg>
        <pc:spChg chg="add del mod">
          <ac:chgData name="Laura Ioana" userId="d15a32471f736a0a" providerId="LiveId" clId="{71994A86-7406-4435-A585-2957743BBC87}" dt="2020-07-08T12:14:38.393" v="2198" actId="20577"/>
          <ac:spMkLst>
            <pc:docMk/>
            <pc:sldMk cId="3097715008" sldId="259"/>
            <ac:spMk id="9" creationId="{5867DDE8-77A9-4E4E-B87C-62FB9FE4C9AC}"/>
          </ac:spMkLst>
        </pc:spChg>
        <pc:spChg chg="add mod">
          <ac:chgData name="Laura Ioana" userId="d15a32471f736a0a" providerId="LiveId" clId="{71994A86-7406-4435-A585-2957743BBC87}" dt="2020-07-08T12:12:40.542" v="2074" actId="1076"/>
          <ac:spMkLst>
            <pc:docMk/>
            <pc:sldMk cId="3097715008" sldId="259"/>
            <ac:spMk id="10" creationId="{6B48F929-AFA5-4287-BC66-42F17DD4E71F}"/>
          </ac:spMkLst>
        </pc:spChg>
        <pc:spChg chg="add del mod">
          <ac:chgData name="Laura Ioana" userId="d15a32471f736a0a" providerId="LiveId" clId="{71994A86-7406-4435-A585-2957743BBC87}" dt="2020-07-06T13:56:06.656" v="1516" actId="478"/>
          <ac:spMkLst>
            <pc:docMk/>
            <pc:sldMk cId="3097715008" sldId="259"/>
            <ac:spMk id="10" creationId="{C06F1193-0679-498D-811E-63685A67506F}"/>
          </ac:spMkLst>
        </pc:spChg>
        <pc:spChg chg="add mod">
          <ac:chgData name="Laura Ioana" userId="d15a32471f736a0a" providerId="LiveId" clId="{71994A86-7406-4435-A585-2957743BBC87}" dt="2020-07-08T12:05:01.667" v="1991" actId="20577"/>
          <ac:spMkLst>
            <pc:docMk/>
            <pc:sldMk cId="3097715008" sldId="259"/>
            <ac:spMk id="11" creationId="{36907E3C-A411-4D75-BF10-1AAB808374F8}"/>
          </ac:spMkLst>
        </pc:spChg>
        <pc:spChg chg="add mod">
          <ac:chgData name="Laura Ioana" userId="d15a32471f736a0a" providerId="LiveId" clId="{71994A86-7406-4435-A585-2957743BBC87}" dt="2020-07-08T12:12:49.965" v="2078" actId="1076"/>
          <ac:spMkLst>
            <pc:docMk/>
            <pc:sldMk cId="3097715008" sldId="259"/>
            <ac:spMk id="12" creationId="{B9E1B809-9B1A-4DF8-9CA7-96F97DD0F3D3}"/>
          </ac:spMkLst>
        </pc:spChg>
      </pc:sldChg>
      <pc:sldChg chg="addSp delSp modSp add">
        <pc:chgData name="Laura Ioana" userId="d15a32471f736a0a" providerId="LiveId" clId="{71994A86-7406-4435-A585-2957743BBC87}" dt="2020-07-08T12:43:45.598" v="2934" actId="1076"/>
        <pc:sldMkLst>
          <pc:docMk/>
          <pc:sldMk cId="4155053500" sldId="260"/>
        </pc:sldMkLst>
        <pc:spChg chg="add del mod">
          <ac:chgData name="Laura Ioana" userId="d15a32471f736a0a" providerId="LiveId" clId="{71994A86-7406-4435-A585-2957743BBC87}" dt="2020-07-08T12:41:45.185" v="2878" actId="478"/>
          <ac:spMkLst>
            <pc:docMk/>
            <pc:sldMk cId="4155053500" sldId="260"/>
            <ac:spMk id="2" creationId="{242CFDFC-3F18-4D43-8C04-E8517BDF957F}"/>
          </ac:spMkLst>
        </pc:spChg>
        <pc:spChg chg="del">
          <ac:chgData name="Laura Ioana" userId="d15a32471f736a0a" providerId="LiveId" clId="{71994A86-7406-4435-A585-2957743BBC87}" dt="2020-07-06T13:58:27.528" v="1569" actId="478"/>
          <ac:spMkLst>
            <pc:docMk/>
            <pc:sldMk cId="4155053500" sldId="260"/>
            <ac:spMk id="2" creationId="{7A5A7AA0-B90C-480F-822A-CCD41F0D15AF}"/>
          </ac:spMkLst>
        </pc:spChg>
        <pc:spChg chg="del">
          <ac:chgData name="Laura Ioana" userId="d15a32471f736a0a" providerId="LiveId" clId="{71994A86-7406-4435-A585-2957743BBC87}" dt="2020-07-06T13:58:26.452" v="1568" actId="478"/>
          <ac:spMkLst>
            <pc:docMk/>
            <pc:sldMk cId="4155053500" sldId="260"/>
            <ac:spMk id="3" creationId="{C3DBD5E1-9F78-4632-94FE-521D77F4998E}"/>
          </ac:spMkLst>
        </pc:spChg>
        <pc:spChg chg="add">
          <ac:chgData name="Laura Ioana" userId="d15a32471f736a0a" providerId="LiveId" clId="{71994A86-7406-4435-A585-2957743BBC87}" dt="2020-07-06T13:58:28.337" v="1570"/>
          <ac:spMkLst>
            <pc:docMk/>
            <pc:sldMk cId="4155053500" sldId="260"/>
            <ac:spMk id="4" creationId="{4E748384-2B60-4F50-B8D6-CBFDDB9CE209}"/>
          </ac:spMkLst>
        </pc:spChg>
        <pc:spChg chg="add mod">
          <ac:chgData name="Laura Ioana" userId="d15a32471f736a0a" providerId="LiveId" clId="{71994A86-7406-4435-A585-2957743BBC87}" dt="2020-07-06T14:01:08.233" v="1596" actId="1076"/>
          <ac:spMkLst>
            <pc:docMk/>
            <pc:sldMk cId="4155053500" sldId="260"/>
            <ac:spMk id="7" creationId="{E700C568-F0A6-4FDC-AF76-006414DA3760}"/>
          </ac:spMkLst>
        </pc:spChg>
        <pc:spChg chg="add mod">
          <ac:chgData name="Laura Ioana" userId="d15a32471f736a0a" providerId="LiveId" clId="{71994A86-7406-4435-A585-2957743BBC87}" dt="2020-07-06T14:01:43.119" v="1633" actId="1076"/>
          <ac:spMkLst>
            <pc:docMk/>
            <pc:sldMk cId="4155053500" sldId="260"/>
            <ac:spMk id="13" creationId="{9F644E76-FA90-4414-A998-7FA2C36E6BED}"/>
          </ac:spMkLst>
        </pc:spChg>
        <pc:spChg chg="add del mod">
          <ac:chgData name="Laura Ioana" userId="d15a32471f736a0a" providerId="LiveId" clId="{71994A86-7406-4435-A585-2957743BBC87}" dt="2020-07-06T14:04:47.863" v="1683" actId="478"/>
          <ac:spMkLst>
            <pc:docMk/>
            <pc:sldMk cId="4155053500" sldId="260"/>
            <ac:spMk id="26" creationId="{11C893DF-27F6-468E-81F8-27D0719E2DB4}"/>
          </ac:spMkLst>
        </pc:spChg>
        <pc:spChg chg="add mod">
          <ac:chgData name="Laura Ioana" userId="d15a32471f736a0a" providerId="LiveId" clId="{71994A86-7406-4435-A585-2957743BBC87}" dt="2020-07-06T14:07:04.006" v="1724" actId="1076"/>
          <ac:spMkLst>
            <pc:docMk/>
            <pc:sldMk cId="4155053500" sldId="260"/>
            <ac:spMk id="27" creationId="{B8F39D08-56BF-4A45-8FE1-9AAC145185DE}"/>
          </ac:spMkLst>
        </pc:spChg>
        <pc:spChg chg="add mod">
          <ac:chgData name="Laura Ioana" userId="d15a32471f736a0a" providerId="LiveId" clId="{71994A86-7406-4435-A585-2957743BBC87}" dt="2020-07-08T12:40:54.247" v="2860" actId="208"/>
          <ac:spMkLst>
            <pc:docMk/>
            <pc:sldMk cId="4155053500" sldId="260"/>
            <ac:spMk id="32" creationId="{4DFE4BC3-156D-4CFB-B1C6-62962FF1BB85}"/>
          </ac:spMkLst>
        </pc:spChg>
        <pc:spChg chg="add mod">
          <ac:chgData name="Laura Ioana" userId="d15a32471f736a0a" providerId="LiveId" clId="{71994A86-7406-4435-A585-2957743BBC87}" dt="2020-07-08T12:40:56.979" v="2861" actId="208"/>
          <ac:spMkLst>
            <pc:docMk/>
            <pc:sldMk cId="4155053500" sldId="260"/>
            <ac:spMk id="33" creationId="{DF01FD3A-4EF3-406E-A9BE-C5FBBA98EE28}"/>
          </ac:spMkLst>
        </pc:spChg>
        <pc:spChg chg="add mod">
          <ac:chgData name="Laura Ioana" userId="d15a32471f736a0a" providerId="LiveId" clId="{71994A86-7406-4435-A585-2957743BBC87}" dt="2020-07-08T12:41:08.030" v="2864" actId="14100"/>
          <ac:spMkLst>
            <pc:docMk/>
            <pc:sldMk cId="4155053500" sldId="260"/>
            <ac:spMk id="34" creationId="{105A8846-2C0C-44E4-995C-1B1CC5E1191D}"/>
          </ac:spMkLst>
        </pc:spChg>
        <pc:spChg chg="add mod">
          <ac:chgData name="Laura Ioana" userId="d15a32471f736a0a" providerId="LiveId" clId="{71994A86-7406-4435-A585-2957743BBC87}" dt="2020-07-08T12:40:48.508" v="2859" actId="208"/>
          <ac:spMkLst>
            <pc:docMk/>
            <pc:sldMk cId="4155053500" sldId="260"/>
            <ac:spMk id="35" creationId="{9BEDA402-C01D-4C93-9B68-8D2478660780}"/>
          </ac:spMkLst>
        </pc:spChg>
        <pc:spChg chg="add del mod">
          <ac:chgData name="Laura Ioana" userId="d15a32471f736a0a" providerId="LiveId" clId="{71994A86-7406-4435-A585-2957743BBC87}" dt="2020-07-06T14:07:32.700" v="1782" actId="478"/>
          <ac:spMkLst>
            <pc:docMk/>
            <pc:sldMk cId="4155053500" sldId="260"/>
            <ac:spMk id="39" creationId="{386F5623-D483-4FA3-A36C-DE75B6E9E52F}"/>
          </ac:spMkLst>
        </pc:spChg>
        <pc:spChg chg="add del mod">
          <ac:chgData name="Laura Ioana" userId="d15a32471f736a0a" providerId="LiveId" clId="{71994A86-7406-4435-A585-2957743BBC87}" dt="2020-07-06T14:09:20.259" v="1854" actId="478"/>
          <ac:spMkLst>
            <pc:docMk/>
            <pc:sldMk cId="4155053500" sldId="260"/>
            <ac:spMk id="40" creationId="{8CDF8A47-2448-4DF9-9F84-683599D33828}"/>
          </ac:spMkLst>
        </pc:spChg>
        <pc:spChg chg="add mod">
          <ac:chgData name="Laura Ioana" userId="d15a32471f736a0a" providerId="LiveId" clId="{71994A86-7406-4435-A585-2957743BBC87}" dt="2020-07-06T14:10:09.887" v="1896" actId="1076"/>
          <ac:spMkLst>
            <pc:docMk/>
            <pc:sldMk cId="4155053500" sldId="260"/>
            <ac:spMk id="42" creationId="{D6CEA84D-8D0D-42EA-8084-5F20BF33E95E}"/>
          </ac:spMkLst>
        </pc:spChg>
        <pc:spChg chg="add mod">
          <ac:chgData name="Laura Ioana" userId="d15a32471f736a0a" providerId="LiveId" clId="{71994A86-7406-4435-A585-2957743BBC87}" dt="2020-07-08T12:43:45.598" v="2934" actId="1076"/>
          <ac:spMkLst>
            <pc:docMk/>
            <pc:sldMk cId="4155053500" sldId="260"/>
            <ac:spMk id="45" creationId="{EA78451C-3BCB-413A-9A48-C6060450B04D}"/>
          </ac:spMkLst>
        </pc:spChg>
        <pc:spChg chg="add mod">
          <ac:chgData name="Laura Ioana" userId="d15a32471f736a0a" providerId="LiveId" clId="{71994A86-7406-4435-A585-2957743BBC87}" dt="2020-07-06T14:10:35.488" v="1919" actId="1076"/>
          <ac:spMkLst>
            <pc:docMk/>
            <pc:sldMk cId="4155053500" sldId="260"/>
            <ac:spMk id="46" creationId="{D2031DA3-B624-486D-8538-B1D14ED60F7D}"/>
          </ac:spMkLst>
        </pc:spChg>
        <pc:picChg chg="add mod">
          <ac:chgData name="Laura Ioana" userId="d15a32471f736a0a" providerId="LiveId" clId="{71994A86-7406-4435-A585-2957743BBC87}" dt="2020-07-06T13:58:59.678" v="1575" actId="1076"/>
          <ac:picMkLst>
            <pc:docMk/>
            <pc:sldMk cId="4155053500" sldId="260"/>
            <ac:picMk id="5" creationId="{51FBEEBF-FF7A-4C14-86F4-882223887C21}"/>
          </ac:picMkLst>
        </pc:picChg>
        <pc:picChg chg="add mod">
          <ac:chgData name="Laura Ioana" userId="d15a32471f736a0a" providerId="LiveId" clId="{71994A86-7406-4435-A585-2957743BBC87}" dt="2020-07-06T14:01:10.470" v="1597" actId="1076"/>
          <ac:picMkLst>
            <pc:docMk/>
            <pc:sldMk cId="4155053500" sldId="260"/>
            <ac:picMk id="8" creationId="{BAE27BE3-0E07-4711-A35A-F4FFF21C6A7C}"/>
          </ac:picMkLst>
        </pc:picChg>
        <pc:picChg chg="add mod">
          <ac:chgData name="Laura Ioana" userId="d15a32471f736a0a" providerId="LiveId" clId="{71994A86-7406-4435-A585-2957743BBC87}" dt="2020-07-06T14:03:08.183" v="1654" actId="1076"/>
          <ac:picMkLst>
            <pc:docMk/>
            <pc:sldMk cId="4155053500" sldId="260"/>
            <ac:picMk id="20" creationId="{F11FDE75-4931-46D4-B1CF-F2E8411C3350}"/>
          </ac:picMkLst>
        </pc:picChg>
        <pc:picChg chg="add del mod">
          <ac:chgData name="Laura Ioana" userId="d15a32471f736a0a" providerId="LiveId" clId="{71994A86-7406-4435-A585-2957743BBC87}" dt="2020-07-06T14:00:25.795" v="1583" actId="478"/>
          <ac:picMkLst>
            <pc:docMk/>
            <pc:sldMk cId="4155053500" sldId="260"/>
            <ac:picMk id="2050" creationId="{2394973F-87A4-47DA-A298-9A0E89752DD4}"/>
          </ac:picMkLst>
        </pc:picChg>
        <pc:picChg chg="add mod">
          <ac:chgData name="Laura Ioana" userId="d15a32471f736a0a" providerId="LiveId" clId="{71994A86-7406-4435-A585-2957743BBC87}" dt="2020-07-06T14:02:41.398" v="1646" actId="1076"/>
          <ac:picMkLst>
            <pc:docMk/>
            <pc:sldMk cId="4155053500" sldId="260"/>
            <ac:picMk id="2052" creationId="{F5ACBC53-1B71-434F-AF2E-88B868C66541}"/>
          </ac:picMkLst>
        </pc:picChg>
        <pc:cxnChg chg="add mod">
          <ac:chgData name="Laura Ioana" userId="d15a32471f736a0a" providerId="LiveId" clId="{71994A86-7406-4435-A585-2957743BBC87}" dt="2020-07-06T14:01:05.711" v="1595" actId="14100"/>
          <ac:cxnSpMkLst>
            <pc:docMk/>
            <pc:sldMk cId="4155053500" sldId="260"/>
            <ac:cxnSpMk id="6" creationId="{5F3B039F-B585-4661-8520-E87310F00442}"/>
          </ac:cxnSpMkLst>
        </pc:cxnChg>
        <pc:cxnChg chg="add mod">
          <ac:chgData name="Laura Ioana" userId="d15a32471f736a0a" providerId="LiveId" clId="{71994A86-7406-4435-A585-2957743BBC87}" dt="2020-07-06T14:02:59.446" v="1650" actId="1076"/>
          <ac:cxnSpMkLst>
            <pc:docMk/>
            <pc:sldMk cId="4155053500" sldId="260"/>
            <ac:cxnSpMk id="12" creationId="{6C0D06DE-CD87-4920-9FB5-980C3DD999B2}"/>
          </ac:cxnSpMkLst>
        </pc:cxnChg>
        <pc:cxnChg chg="add mod">
          <ac:chgData name="Laura Ioana" userId="d15a32471f736a0a" providerId="LiveId" clId="{71994A86-7406-4435-A585-2957743BBC87}" dt="2020-07-06T14:03:01.447" v="1652" actId="14100"/>
          <ac:cxnSpMkLst>
            <pc:docMk/>
            <pc:sldMk cId="4155053500" sldId="260"/>
            <ac:cxnSpMk id="17" creationId="{7D0CAB0F-425D-40CA-928E-2DD69AE37AC2}"/>
          </ac:cxnSpMkLst>
        </pc:cxnChg>
        <pc:cxnChg chg="add mod">
          <ac:chgData name="Laura Ioana" userId="d15a32471f736a0a" providerId="LiveId" clId="{71994A86-7406-4435-A585-2957743BBC87}" dt="2020-07-06T14:03:53.359" v="1665" actId="14100"/>
          <ac:cxnSpMkLst>
            <pc:docMk/>
            <pc:sldMk cId="4155053500" sldId="260"/>
            <ac:cxnSpMk id="19" creationId="{E2B3B324-F0C0-4D18-BFDC-6C9151024641}"/>
          </ac:cxnSpMkLst>
        </pc:cxnChg>
        <pc:cxnChg chg="add mod">
          <ac:chgData name="Laura Ioana" userId="d15a32471f736a0a" providerId="LiveId" clId="{71994A86-7406-4435-A585-2957743BBC87}" dt="2020-07-06T14:03:58.174" v="1667" actId="1076"/>
          <ac:cxnSpMkLst>
            <pc:docMk/>
            <pc:sldMk cId="4155053500" sldId="260"/>
            <ac:cxnSpMk id="28" creationId="{CF3E2C45-FD0A-4400-8696-F3A89F352D95}"/>
          </ac:cxnSpMkLst>
        </pc:cxnChg>
        <pc:cxnChg chg="add mod">
          <ac:chgData name="Laura Ioana" userId="d15a32471f736a0a" providerId="LiveId" clId="{71994A86-7406-4435-A585-2957743BBC87}" dt="2020-07-06T14:04:03.062" v="1669" actId="1076"/>
          <ac:cxnSpMkLst>
            <pc:docMk/>
            <pc:sldMk cId="4155053500" sldId="260"/>
            <ac:cxnSpMk id="29" creationId="{5A29AD9F-7311-4B45-9C28-6DDF8DCF822B}"/>
          </ac:cxnSpMkLst>
        </pc:cxnChg>
        <pc:cxnChg chg="add mod">
          <ac:chgData name="Laura Ioana" userId="d15a32471f736a0a" providerId="LiveId" clId="{71994A86-7406-4435-A585-2957743BBC87}" dt="2020-07-06T14:05:11.782" v="1695" actId="1076"/>
          <ac:cxnSpMkLst>
            <pc:docMk/>
            <pc:sldMk cId="4155053500" sldId="260"/>
            <ac:cxnSpMk id="30" creationId="{08E6E331-0118-45C9-A2BF-04417139A105}"/>
          </ac:cxnSpMkLst>
        </pc:cxnChg>
        <pc:cxnChg chg="add mod">
          <ac:chgData name="Laura Ioana" userId="d15a32471f736a0a" providerId="LiveId" clId="{71994A86-7406-4435-A585-2957743BBC87}" dt="2020-07-06T14:12:16.951" v="1935" actId="14100"/>
          <ac:cxnSpMkLst>
            <pc:docMk/>
            <pc:sldMk cId="4155053500" sldId="260"/>
            <ac:cxnSpMk id="37" creationId="{CF866FF0-4B1B-4E99-8D04-48EDDE073DB6}"/>
          </ac:cxnSpMkLst>
        </pc:cxnChg>
        <pc:cxnChg chg="add del mod">
          <ac:chgData name="Laura Ioana" userId="d15a32471f736a0a" providerId="LiveId" clId="{71994A86-7406-4435-A585-2957743BBC87}" dt="2020-07-06T14:09:30.684" v="1859" actId="478"/>
          <ac:cxnSpMkLst>
            <pc:docMk/>
            <pc:sldMk cId="4155053500" sldId="260"/>
            <ac:cxnSpMk id="43" creationId="{6E0AADB8-756D-4834-8711-1DB6CCFEB61B}"/>
          </ac:cxnSpMkLst>
        </pc:cxnChg>
        <pc:cxnChg chg="add del mod">
          <ac:chgData name="Laura Ioana" userId="d15a32471f736a0a" providerId="LiveId" clId="{71994A86-7406-4435-A585-2957743BBC87}" dt="2020-07-06T14:09:28.784" v="1857" actId="478"/>
          <ac:cxnSpMkLst>
            <pc:docMk/>
            <pc:sldMk cId="4155053500" sldId="260"/>
            <ac:cxnSpMk id="44" creationId="{2ED4A0FD-0987-4230-89F6-5944A102E960}"/>
          </ac:cxnSpMkLst>
        </pc:cxnChg>
        <pc:cxnChg chg="add mod">
          <ac:chgData name="Laura Ioana" userId="d15a32471f736a0a" providerId="LiveId" clId="{71994A86-7406-4435-A585-2957743BBC87}" dt="2020-07-06T14:12:09.511" v="1931" actId="1076"/>
          <ac:cxnSpMkLst>
            <pc:docMk/>
            <pc:sldMk cId="4155053500" sldId="260"/>
            <ac:cxnSpMk id="48" creationId="{6F55B257-A29A-4A7D-A11A-F3581E2BEB87}"/>
          </ac:cxnSpMkLst>
        </pc:cxnChg>
      </pc:sldChg>
      <pc:sldChg chg="addSp delSp modSp add">
        <pc:chgData name="Laura Ioana" userId="d15a32471f736a0a" providerId="LiveId" clId="{71994A86-7406-4435-A585-2957743BBC87}" dt="2020-07-08T12:27:35.325" v="2799" actId="1076"/>
        <pc:sldMkLst>
          <pc:docMk/>
          <pc:sldMk cId="4151190617" sldId="261"/>
        </pc:sldMkLst>
        <pc:spChg chg="del">
          <ac:chgData name="Laura Ioana" userId="d15a32471f736a0a" providerId="LiveId" clId="{71994A86-7406-4435-A585-2957743BBC87}" dt="2020-07-06T14:12:54.563" v="1940" actId="478"/>
          <ac:spMkLst>
            <pc:docMk/>
            <pc:sldMk cId="4151190617" sldId="261"/>
            <ac:spMk id="2" creationId="{03030912-427B-4A20-971E-C95477359DAC}"/>
          </ac:spMkLst>
        </pc:spChg>
        <pc:spChg chg="add mod">
          <ac:chgData name="Laura Ioana" userId="d15a32471f736a0a" providerId="LiveId" clId="{71994A86-7406-4435-A585-2957743BBC87}" dt="2020-07-08T12:00:25.141" v="1978" actId="1076"/>
          <ac:spMkLst>
            <pc:docMk/>
            <pc:sldMk cId="4151190617" sldId="261"/>
            <ac:spMk id="2" creationId="{2F203726-7EFD-453C-9743-05FEEC2FFFDF}"/>
          </ac:spMkLst>
        </pc:spChg>
        <pc:spChg chg="del">
          <ac:chgData name="Laura Ioana" userId="d15a32471f736a0a" providerId="LiveId" clId="{71994A86-7406-4435-A585-2957743BBC87}" dt="2020-07-06T14:12:53.662" v="1939" actId="478"/>
          <ac:spMkLst>
            <pc:docMk/>
            <pc:sldMk cId="4151190617" sldId="261"/>
            <ac:spMk id="3" creationId="{8366F27E-133C-4EC0-88D6-D93BD3DC0DD9}"/>
          </ac:spMkLst>
        </pc:spChg>
        <pc:spChg chg="add mod">
          <ac:chgData name="Laura Ioana" userId="d15a32471f736a0a" providerId="LiveId" clId="{71994A86-7406-4435-A585-2957743BBC87}" dt="2020-07-08T12:00:44.845" v="1981" actId="1076"/>
          <ac:spMkLst>
            <pc:docMk/>
            <pc:sldMk cId="4151190617" sldId="261"/>
            <ac:spMk id="3" creationId="{D5768D36-8C0A-481B-AA4A-CBFF1ADF2701}"/>
          </ac:spMkLst>
        </pc:spChg>
        <pc:spChg chg="add mod">
          <ac:chgData name="Laura Ioana" userId="d15a32471f736a0a" providerId="LiveId" clId="{71994A86-7406-4435-A585-2957743BBC87}" dt="2020-07-06T14:13:45.327" v="1974" actId="20577"/>
          <ac:spMkLst>
            <pc:docMk/>
            <pc:sldMk cId="4151190617" sldId="261"/>
            <ac:spMk id="6" creationId="{CA683A76-A42D-4060-9871-F3EDC18E06C9}"/>
          </ac:spMkLst>
        </pc:spChg>
        <pc:spChg chg="add del mod">
          <ac:chgData name="Laura Ioana" userId="d15a32471f736a0a" providerId="LiveId" clId="{71994A86-7406-4435-A585-2957743BBC87}" dt="2020-07-08T12:22:54.494" v="2498" actId="478"/>
          <ac:spMkLst>
            <pc:docMk/>
            <pc:sldMk cId="4151190617" sldId="261"/>
            <ac:spMk id="7" creationId="{C6880029-8F20-405F-91A1-74B50F746C3F}"/>
          </ac:spMkLst>
        </pc:spChg>
        <pc:spChg chg="add del mod">
          <ac:chgData name="Laura Ioana" userId="d15a32471f736a0a" providerId="LiveId" clId="{71994A86-7406-4435-A585-2957743BBC87}" dt="2020-07-08T12:22:56.278" v="2499" actId="478"/>
          <ac:spMkLst>
            <pc:docMk/>
            <pc:sldMk cId="4151190617" sldId="261"/>
            <ac:spMk id="8" creationId="{4B694CD8-B3FF-452C-AD23-887997260CB2}"/>
          </ac:spMkLst>
        </pc:spChg>
        <pc:spChg chg="add del mod">
          <ac:chgData name="Laura Ioana" userId="d15a32471f736a0a" providerId="LiveId" clId="{71994A86-7406-4435-A585-2957743BBC87}" dt="2020-07-08T12:22:57.558" v="2500" actId="478"/>
          <ac:spMkLst>
            <pc:docMk/>
            <pc:sldMk cId="4151190617" sldId="261"/>
            <ac:spMk id="9" creationId="{DF0584A4-EEF3-451D-B539-725A9C5ED624}"/>
          </ac:spMkLst>
        </pc:spChg>
        <pc:spChg chg="add del mod">
          <ac:chgData name="Laura Ioana" userId="d15a32471f736a0a" providerId="LiveId" clId="{71994A86-7406-4435-A585-2957743BBC87}" dt="2020-07-08T12:22:58.482" v="2501" actId="478"/>
          <ac:spMkLst>
            <pc:docMk/>
            <pc:sldMk cId="4151190617" sldId="261"/>
            <ac:spMk id="10" creationId="{154A222E-C995-45ED-B24A-F7D7FFA9B561}"/>
          </ac:spMkLst>
        </pc:spChg>
        <pc:spChg chg="add mod">
          <ac:chgData name="Laura Ioana" userId="d15a32471f736a0a" providerId="LiveId" clId="{71994A86-7406-4435-A585-2957743BBC87}" dt="2020-07-08T12:21:17.051" v="2396" actId="20577"/>
          <ac:spMkLst>
            <pc:docMk/>
            <pc:sldMk cId="4151190617" sldId="261"/>
            <ac:spMk id="11" creationId="{403F6F07-15B1-40E0-8AE5-6EF4BD9CDAF9}"/>
          </ac:spMkLst>
        </pc:spChg>
        <pc:spChg chg="add mod">
          <ac:chgData name="Laura Ioana" userId="d15a32471f736a0a" providerId="LiveId" clId="{71994A86-7406-4435-A585-2957743BBC87}" dt="2020-07-08T12:23:04.190" v="2503" actId="1076"/>
          <ac:spMkLst>
            <pc:docMk/>
            <pc:sldMk cId="4151190617" sldId="261"/>
            <ac:spMk id="12" creationId="{85BE15B7-C9AB-4D3D-B8DA-D9D7C8D97F45}"/>
          </ac:spMkLst>
        </pc:spChg>
        <pc:spChg chg="add mod">
          <ac:chgData name="Laura Ioana" userId="d15a32471f736a0a" providerId="LiveId" clId="{71994A86-7406-4435-A585-2957743BBC87}" dt="2020-07-08T12:23:58.572" v="2543" actId="1076"/>
          <ac:spMkLst>
            <pc:docMk/>
            <pc:sldMk cId="4151190617" sldId="261"/>
            <ac:spMk id="14" creationId="{B6E5A4BB-148D-4937-8F6C-2C2BBCE39881}"/>
          </ac:spMkLst>
        </pc:spChg>
        <pc:spChg chg="add del mod">
          <ac:chgData name="Laura Ioana" userId="d15a32471f736a0a" providerId="LiveId" clId="{71994A86-7406-4435-A585-2957743BBC87}" dt="2020-07-08T12:24:07.644" v="2546" actId="478"/>
          <ac:spMkLst>
            <pc:docMk/>
            <pc:sldMk cId="4151190617" sldId="261"/>
            <ac:spMk id="15" creationId="{05874CB5-A0AD-429B-8979-6A26EC79BAFF}"/>
          </ac:spMkLst>
        </pc:spChg>
        <pc:spChg chg="add mod">
          <ac:chgData name="Laura Ioana" userId="d15a32471f736a0a" providerId="LiveId" clId="{71994A86-7406-4435-A585-2957743BBC87}" dt="2020-07-08T12:27:35.325" v="2799" actId="1076"/>
          <ac:spMkLst>
            <pc:docMk/>
            <pc:sldMk cId="4151190617" sldId="261"/>
            <ac:spMk id="16" creationId="{B9D98F4E-9B96-4680-8E11-55DAAE633C6E}"/>
          </ac:spMkLst>
        </pc:spChg>
        <pc:picChg chg="add mod">
          <ac:chgData name="Laura Ioana" userId="d15a32471f736a0a" providerId="LiveId" clId="{71994A86-7406-4435-A585-2957743BBC87}" dt="2020-07-08T12:22:59.997" v="2502" actId="1076"/>
          <ac:picMkLst>
            <pc:docMk/>
            <pc:sldMk cId="4151190617" sldId="261"/>
            <ac:picMk id="5" creationId="{4ADAB54C-5055-4496-A400-7C21EF367C2B}"/>
          </ac:picMkLst>
        </pc:picChg>
        <pc:cxnChg chg="add del">
          <ac:chgData name="Laura Ioana" userId="d15a32471f736a0a" providerId="LiveId" clId="{71994A86-7406-4435-A585-2957743BBC87}" dt="2020-07-06T14:12:57.012" v="1942" actId="478"/>
          <ac:cxnSpMkLst>
            <pc:docMk/>
            <pc:sldMk cId="4151190617" sldId="261"/>
            <ac:cxnSpMk id="4" creationId="{1A433E70-6DB1-4C19-B3AD-C9E2F75C227F}"/>
          </ac:cxnSpMkLst>
        </pc:cxnChg>
        <pc:cxnChg chg="add del">
          <ac:chgData name="Laura Ioana" userId="d15a32471f736a0a" providerId="LiveId" clId="{71994A86-7406-4435-A585-2957743BBC87}" dt="2020-07-06T14:13:02.148" v="1944" actId="478"/>
          <ac:cxnSpMkLst>
            <pc:docMk/>
            <pc:sldMk cId="4151190617" sldId="261"/>
            <ac:cxnSpMk id="5" creationId="{A5A4D782-3BF6-4DC3-BC66-2805B0C61F67}"/>
          </ac:cxnSpMkLst>
        </pc:cxnChg>
        <pc:cxnChg chg="add mod">
          <ac:chgData name="Laura Ioana" userId="d15a32471f736a0a" providerId="LiveId" clId="{71994A86-7406-4435-A585-2957743BBC87}" dt="2020-07-08T12:23:55.822" v="2542" actId="14100"/>
          <ac:cxnSpMkLst>
            <pc:docMk/>
            <pc:sldMk cId="4151190617" sldId="261"/>
            <ac:cxnSpMk id="13" creationId="{1A1A7501-D053-4D07-87B6-73B9569D0F4A}"/>
          </ac:cxnSpMkLst>
        </pc:cxnChg>
      </pc:sldChg>
      <pc:sldChg chg="addSp delSp modSp add">
        <pc:chgData name="Laura Ioana" userId="d15a32471f736a0a" providerId="LiveId" clId="{71994A86-7406-4435-A585-2957743BBC87}" dt="2020-07-08T13:05:48.213" v="3501" actId="1076"/>
        <pc:sldMkLst>
          <pc:docMk/>
          <pc:sldMk cId="893139207" sldId="262"/>
        </pc:sldMkLst>
        <pc:spChg chg="del">
          <ac:chgData name="Laura Ioana" userId="d15a32471f736a0a" providerId="LiveId" clId="{71994A86-7406-4435-A585-2957743BBC87}" dt="2020-07-08T12:39:21.174" v="2801" actId="478"/>
          <ac:spMkLst>
            <pc:docMk/>
            <pc:sldMk cId="893139207" sldId="262"/>
            <ac:spMk id="2" creationId="{AFC6C4E9-6F63-42C8-92A3-3FB88BD007B2}"/>
          </ac:spMkLst>
        </pc:spChg>
        <pc:spChg chg="del">
          <ac:chgData name="Laura Ioana" userId="d15a32471f736a0a" providerId="LiveId" clId="{71994A86-7406-4435-A585-2957743BBC87}" dt="2020-07-08T12:39:22.220" v="2802" actId="478"/>
          <ac:spMkLst>
            <pc:docMk/>
            <pc:sldMk cId="893139207" sldId="262"/>
            <ac:spMk id="3" creationId="{551DF694-41F4-4EAD-93E6-71B3283FA846}"/>
          </ac:spMkLst>
        </pc:spChg>
        <pc:spChg chg="add mod">
          <ac:chgData name="Laura Ioana" userId="d15a32471f736a0a" providerId="LiveId" clId="{71994A86-7406-4435-A585-2957743BBC87}" dt="2020-07-08T12:39:39.637" v="2854" actId="20577"/>
          <ac:spMkLst>
            <pc:docMk/>
            <pc:sldMk cId="893139207" sldId="262"/>
            <ac:spMk id="4" creationId="{EA06F155-247C-4413-B886-45B5D29143D6}"/>
          </ac:spMkLst>
        </pc:spChg>
        <pc:spChg chg="add mod">
          <ac:chgData name="Laura Ioana" userId="d15a32471f736a0a" providerId="LiveId" clId="{71994A86-7406-4435-A585-2957743BBC87}" dt="2020-07-08T12:51:21.837" v="3201" actId="1076"/>
          <ac:spMkLst>
            <pc:docMk/>
            <pc:sldMk cId="893139207" sldId="262"/>
            <ac:spMk id="8" creationId="{E19C07C8-AA1C-46EF-AAE9-F97B06B3D6C1}"/>
          </ac:spMkLst>
        </pc:spChg>
        <pc:spChg chg="add mod">
          <ac:chgData name="Laura Ioana" userId="d15a32471f736a0a" providerId="LiveId" clId="{71994A86-7406-4435-A585-2957743BBC87}" dt="2020-07-08T12:51:25.606" v="3203" actId="1076"/>
          <ac:spMkLst>
            <pc:docMk/>
            <pc:sldMk cId="893139207" sldId="262"/>
            <ac:spMk id="9" creationId="{E844F074-71EB-400D-B52A-1D2B3FE16C2D}"/>
          </ac:spMkLst>
        </pc:spChg>
        <pc:spChg chg="add mod">
          <ac:chgData name="Laura Ioana" userId="d15a32471f736a0a" providerId="LiveId" clId="{71994A86-7406-4435-A585-2957743BBC87}" dt="2020-07-08T12:51:37.652" v="3210" actId="1076"/>
          <ac:spMkLst>
            <pc:docMk/>
            <pc:sldMk cId="893139207" sldId="262"/>
            <ac:spMk id="10" creationId="{ED3C7853-7B81-47B8-BB9E-0B338BDD73CA}"/>
          </ac:spMkLst>
        </pc:spChg>
        <pc:spChg chg="add mod">
          <ac:chgData name="Laura Ioana" userId="d15a32471f736a0a" providerId="LiveId" clId="{71994A86-7406-4435-A585-2957743BBC87}" dt="2020-07-08T12:47:12.843" v="3032" actId="207"/>
          <ac:spMkLst>
            <pc:docMk/>
            <pc:sldMk cId="893139207" sldId="262"/>
            <ac:spMk id="40" creationId="{44A8C4A1-5292-4149-AA0E-D748F11BE31C}"/>
          </ac:spMkLst>
        </pc:spChg>
        <pc:spChg chg="add mod">
          <ac:chgData name="Laura Ioana" userId="d15a32471f736a0a" providerId="LiveId" clId="{71994A86-7406-4435-A585-2957743BBC87}" dt="2020-07-08T13:00:46.110" v="3411" actId="20577"/>
          <ac:spMkLst>
            <pc:docMk/>
            <pc:sldMk cId="893139207" sldId="262"/>
            <ac:spMk id="41" creationId="{E966EB22-5B01-4DE2-B67C-2F85E88C9455}"/>
          </ac:spMkLst>
        </pc:spChg>
        <pc:spChg chg="add mod">
          <ac:chgData name="Laura Ioana" userId="d15a32471f736a0a" providerId="LiveId" clId="{71994A86-7406-4435-A585-2957743BBC87}" dt="2020-07-08T13:00:49.617" v="3415" actId="20577"/>
          <ac:spMkLst>
            <pc:docMk/>
            <pc:sldMk cId="893139207" sldId="262"/>
            <ac:spMk id="42" creationId="{63128FFD-02AF-4D7D-B46E-E048F5B1561F}"/>
          </ac:spMkLst>
        </pc:spChg>
        <pc:spChg chg="add mod">
          <ac:chgData name="Laura Ioana" userId="d15a32471f736a0a" providerId="LiveId" clId="{71994A86-7406-4435-A585-2957743BBC87}" dt="2020-07-08T12:52:32.775" v="3229" actId="20577"/>
          <ac:spMkLst>
            <pc:docMk/>
            <pc:sldMk cId="893139207" sldId="262"/>
            <ac:spMk id="44" creationId="{649256F1-8AD9-4590-9183-71F65CEAF70F}"/>
          </ac:spMkLst>
        </pc:spChg>
        <pc:spChg chg="add del mod">
          <ac:chgData name="Laura Ioana" userId="d15a32471f736a0a" providerId="LiveId" clId="{71994A86-7406-4435-A585-2957743BBC87}" dt="2020-07-08T12:49:37.653" v="3147" actId="478"/>
          <ac:spMkLst>
            <pc:docMk/>
            <pc:sldMk cId="893139207" sldId="262"/>
            <ac:spMk id="47" creationId="{6E01DC02-5184-4EF9-9390-823951FCA0D1}"/>
          </ac:spMkLst>
        </pc:spChg>
        <pc:spChg chg="add del mod">
          <ac:chgData name="Laura Ioana" userId="d15a32471f736a0a" providerId="LiveId" clId="{71994A86-7406-4435-A585-2957743BBC87}" dt="2020-07-08T12:49:37.653" v="3147" actId="478"/>
          <ac:spMkLst>
            <pc:docMk/>
            <pc:sldMk cId="893139207" sldId="262"/>
            <ac:spMk id="48" creationId="{3D8EDF8D-78E7-472B-9831-9DFE8B577E59}"/>
          </ac:spMkLst>
        </pc:spChg>
        <pc:spChg chg="add del mod">
          <ac:chgData name="Laura Ioana" userId="d15a32471f736a0a" providerId="LiveId" clId="{71994A86-7406-4435-A585-2957743BBC87}" dt="2020-07-08T12:49:37.653" v="3147" actId="478"/>
          <ac:spMkLst>
            <pc:docMk/>
            <pc:sldMk cId="893139207" sldId="262"/>
            <ac:spMk id="54" creationId="{06262E19-366A-4A18-8268-51F762034D20}"/>
          </ac:spMkLst>
        </pc:spChg>
        <pc:spChg chg="add del mod">
          <ac:chgData name="Laura Ioana" userId="d15a32471f736a0a" providerId="LiveId" clId="{71994A86-7406-4435-A585-2957743BBC87}" dt="2020-07-08T12:49:37.653" v="3147" actId="478"/>
          <ac:spMkLst>
            <pc:docMk/>
            <pc:sldMk cId="893139207" sldId="262"/>
            <ac:spMk id="55" creationId="{11C9197E-591F-4E50-B533-EF3DF5C8E5E8}"/>
          </ac:spMkLst>
        </pc:spChg>
        <pc:spChg chg="add mod">
          <ac:chgData name="Laura Ioana" userId="d15a32471f736a0a" providerId="LiveId" clId="{71994A86-7406-4435-A585-2957743BBC87}" dt="2020-07-08T12:52:30.157" v="3227" actId="20577"/>
          <ac:spMkLst>
            <pc:docMk/>
            <pc:sldMk cId="893139207" sldId="262"/>
            <ac:spMk id="59" creationId="{5ECB3B38-1AEC-47ED-AB69-07E39152983C}"/>
          </ac:spMkLst>
        </pc:spChg>
        <pc:spChg chg="add mod">
          <ac:chgData name="Laura Ioana" userId="d15a32471f736a0a" providerId="LiveId" clId="{71994A86-7406-4435-A585-2957743BBC87}" dt="2020-07-08T12:51:45.157" v="3213" actId="14100"/>
          <ac:spMkLst>
            <pc:docMk/>
            <pc:sldMk cId="893139207" sldId="262"/>
            <ac:spMk id="83" creationId="{54FC45EA-104D-4831-A048-CFE3B862C4A4}"/>
          </ac:spMkLst>
        </pc:spChg>
        <pc:spChg chg="add mod">
          <ac:chgData name="Laura Ioana" userId="d15a32471f736a0a" providerId="LiveId" clId="{71994A86-7406-4435-A585-2957743BBC87}" dt="2020-07-08T12:51:54.509" v="3217" actId="1076"/>
          <ac:spMkLst>
            <pc:docMk/>
            <pc:sldMk cId="893139207" sldId="262"/>
            <ac:spMk id="84" creationId="{EBB2741F-DF1A-4EC4-9018-B44718117E7F}"/>
          </ac:spMkLst>
        </pc:spChg>
        <pc:spChg chg="add mod">
          <ac:chgData name="Laura Ioana" userId="d15a32471f736a0a" providerId="LiveId" clId="{71994A86-7406-4435-A585-2957743BBC87}" dt="2020-07-08T12:52:03.884" v="3220" actId="1076"/>
          <ac:spMkLst>
            <pc:docMk/>
            <pc:sldMk cId="893139207" sldId="262"/>
            <ac:spMk id="85" creationId="{13BC4D2D-2A36-4B9D-B228-0BE08B0F335E}"/>
          </ac:spMkLst>
        </pc:spChg>
        <pc:spChg chg="add mod">
          <ac:chgData name="Laura Ioana" userId="d15a32471f736a0a" providerId="LiveId" clId="{71994A86-7406-4435-A585-2957743BBC87}" dt="2020-07-08T12:58:13.584" v="3295" actId="20577"/>
          <ac:spMkLst>
            <pc:docMk/>
            <pc:sldMk cId="893139207" sldId="262"/>
            <ac:spMk id="86" creationId="{47F35837-535A-4B82-8ED3-CBFD118013F7}"/>
          </ac:spMkLst>
        </pc:spChg>
        <pc:spChg chg="add mod">
          <ac:chgData name="Laura Ioana" userId="d15a32471f736a0a" providerId="LiveId" clId="{71994A86-7406-4435-A585-2957743BBC87}" dt="2020-07-08T12:58:18.775" v="3306" actId="20577"/>
          <ac:spMkLst>
            <pc:docMk/>
            <pc:sldMk cId="893139207" sldId="262"/>
            <ac:spMk id="87" creationId="{30ACEA53-A150-48A4-ABF1-E89CBFB13248}"/>
          </ac:spMkLst>
        </pc:spChg>
        <pc:spChg chg="add mod">
          <ac:chgData name="Laura Ioana" userId="d15a32471f736a0a" providerId="LiveId" clId="{71994A86-7406-4435-A585-2957743BBC87}" dt="2020-07-08T12:58:25.384" v="3317" actId="20577"/>
          <ac:spMkLst>
            <pc:docMk/>
            <pc:sldMk cId="893139207" sldId="262"/>
            <ac:spMk id="88" creationId="{33956651-E048-47DC-BE51-8F5FE1504AD5}"/>
          </ac:spMkLst>
        </pc:spChg>
        <pc:spChg chg="add del mod">
          <ac:chgData name="Laura Ioana" userId="d15a32471f736a0a" providerId="LiveId" clId="{71994A86-7406-4435-A585-2957743BBC87}" dt="2020-07-08T12:54:02.760" v="3270" actId="478"/>
          <ac:spMkLst>
            <pc:docMk/>
            <pc:sldMk cId="893139207" sldId="262"/>
            <ac:spMk id="89" creationId="{EE985644-BAB1-4F2F-93C6-481D1DC3A67F}"/>
          </ac:spMkLst>
        </pc:spChg>
        <pc:spChg chg="add mod">
          <ac:chgData name="Laura Ioana" userId="d15a32471f736a0a" providerId="LiveId" clId="{71994A86-7406-4435-A585-2957743BBC87}" dt="2020-07-08T13:02:29.997" v="3466" actId="1076"/>
          <ac:spMkLst>
            <pc:docMk/>
            <pc:sldMk cId="893139207" sldId="262"/>
            <ac:spMk id="96" creationId="{E43745C4-6BB2-4308-93B9-310335A3F7B5}"/>
          </ac:spMkLst>
        </pc:spChg>
        <pc:picChg chg="add del mod">
          <ac:chgData name="Laura Ioana" userId="d15a32471f736a0a" providerId="LiveId" clId="{71994A86-7406-4435-A585-2957743BBC87}" dt="2020-07-08T12:45:23.064" v="2984" actId="478"/>
          <ac:picMkLst>
            <pc:docMk/>
            <pc:sldMk cId="893139207" sldId="262"/>
            <ac:picMk id="6" creationId="{A0B50A00-8192-48F3-B85D-224D33C92235}"/>
          </ac:picMkLst>
        </pc:picChg>
        <pc:picChg chg="add del mod">
          <ac:chgData name="Laura Ioana" userId="d15a32471f736a0a" providerId="LiveId" clId="{71994A86-7406-4435-A585-2957743BBC87}" dt="2020-07-08T12:45:38.738" v="2991" actId="478"/>
          <ac:picMkLst>
            <pc:docMk/>
            <pc:sldMk cId="893139207" sldId="262"/>
            <ac:picMk id="7" creationId="{F273A5EB-60AC-45FA-8713-A4F1C2C8D35C}"/>
          </ac:picMkLst>
        </pc:picChg>
        <pc:picChg chg="add del mod">
          <ac:chgData name="Laura Ioana" userId="d15a32471f736a0a" providerId="LiveId" clId="{71994A86-7406-4435-A585-2957743BBC87}" dt="2020-07-08T13:05:07.542" v="3475" actId="478"/>
          <ac:picMkLst>
            <pc:docMk/>
            <pc:sldMk cId="893139207" sldId="262"/>
            <ac:picMk id="30" creationId="{5CA2C969-C467-4A8C-9674-BB28EF3712C7}"/>
          </ac:picMkLst>
        </pc:picChg>
        <pc:picChg chg="add del mod">
          <ac:chgData name="Laura Ioana" userId="d15a32471f736a0a" providerId="LiveId" clId="{71994A86-7406-4435-A585-2957743BBC87}" dt="2020-07-08T13:05:21.692" v="3484" actId="478"/>
          <ac:picMkLst>
            <pc:docMk/>
            <pc:sldMk cId="893139207" sldId="262"/>
            <ac:picMk id="31" creationId="{A169E0F8-8BC6-439A-A238-220245D2748A}"/>
          </ac:picMkLst>
        </pc:picChg>
        <pc:picChg chg="add del mod">
          <ac:chgData name="Laura Ioana" userId="d15a32471f736a0a" providerId="LiveId" clId="{71994A86-7406-4435-A585-2957743BBC87}" dt="2020-07-08T13:05:24.677" v="3486" actId="478"/>
          <ac:picMkLst>
            <pc:docMk/>
            <pc:sldMk cId="893139207" sldId="262"/>
            <ac:picMk id="43" creationId="{D3F71DD3-A25E-4B18-BC82-0A302202C215}"/>
          </ac:picMkLst>
        </pc:picChg>
        <pc:picChg chg="add del mod">
          <ac:chgData name="Laura Ioana" userId="d15a32471f736a0a" providerId="LiveId" clId="{71994A86-7406-4435-A585-2957743BBC87}" dt="2020-07-08T13:05:30.442" v="3490" actId="478"/>
          <ac:picMkLst>
            <pc:docMk/>
            <pc:sldMk cId="893139207" sldId="262"/>
            <ac:picMk id="46" creationId="{A03DF1B2-21D4-46F4-847A-DF3FB11C4F59}"/>
          </ac:picMkLst>
        </pc:picChg>
        <pc:picChg chg="add del mod">
          <ac:chgData name="Laura Ioana" userId="d15a32471f736a0a" providerId="LiveId" clId="{71994A86-7406-4435-A585-2957743BBC87}" dt="2020-07-08T12:49:37.653" v="3147" actId="478"/>
          <ac:picMkLst>
            <pc:docMk/>
            <pc:sldMk cId="893139207" sldId="262"/>
            <ac:picMk id="50" creationId="{4C44BB46-69A4-4E9E-B0E3-F1B96A5A3DBC}"/>
          </ac:picMkLst>
        </pc:picChg>
        <pc:picChg chg="add del mod">
          <ac:chgData name="Laura Ioana" userId="d15a32471f736a0a" providerId="LiveId" clId="{71994A86-7406-4435-A585-2957743BBC87}" dt="2020-07-08T12:49:37.653" v="3147" actId="478"/>
          <ac:picMkLst>
            <pc:docMk/>
            <pc:sldMk cId="893139207" sldId="262"/>
            <ac:picMk id="51" creationId="{7AEF3A2A-F9C1-406A-BA99-B14378204488}"/>
          </ac:picMkLst>
        </pc:picChg>
        <pc:picChg chg="add del mod">
          <ac:chgData name="Laura Ioana" userId="d15a32471f736a0a" providerId="LiveId" clId="{71994A86-7406-4435-A585-2957743BBC87}" dt="2020-07-08T13:05:44.682" v="3499" actId="478"/>
          <ac:picMkLst>
            <pc:docMk/>
            <pc:sldMk cId="893139207" sldId="262"/>
            <ac:picMk id="56" creationId="{0D51ACE4-CF5F-4BDD-8A5B-A68050EDA887}"/>
          </ac:picMkLst>
        </pc:picChg>
        <pc:picChg chg="add del mod">
          <ac:chgData name="Laura Ioana" userId="d15a32471f736a0a" providerId="LiveId" clId="{71994A86-7406-4435-A585-2957743BBC87}" dt="2020-07-08T13:05:40.767" v="3496" actId="478"/>
          <ac:picMkLst>
            <pc:docMk/>
            <pc:sldMk cId="893139207" sldId="262"/>
            <ac:picMk id="57" creationId="{20336A99-D6C4-4E52-BFEA-34E48701308F}"/>
          </ac:picMkLst>
        </pc:picChg>
        <pc:picChg chg="add del mod">
          <ac:chgData name="Laura Ioana" userId="d15a32471f736a0a" providerId="LiveId" clId="{71994A86-7406-4435-A585-2957743BBC87}" dt="2020-07-08T13:05:36.893" v="3493" actId="478"/>
          <ac:picMkLst>
            <pc:docMk/>
            <pc:sldMk cId="893139207" sldId="262"/>
            <ac:picMk id="58" creationId="{E745ACA2-CD1F-4120-BFFD-EE129150A0B8}"/>
          </ac:picMkLst>
        </pc:picChg>
        <pc:picChg chg="add mod">
          <ac:chgData name="Laura Ioana" userId="d15a32471f736a0a" providerId="LiveId" clId="{71994A86-7406-4435-A585-2957743BBC87}" dt="2020-07-08T13:05:04.844" v="3474" actId="14100"/>
          <ac:picMkLst>
            <pc:docMk/>
            <pc:sldMk cId="893139207" sldId="262"/>
            <ac:picMk id="98" creationId="{5F2650C3-F2C6-496F-B36B-95AAB5EACDE2}"/>
          </ac:picMkLst>
        </pc:picChg>
        <pc:picChg chg="add mod">
          <ac:chgData name="Laura Ioana" userId="d15a32471f736a0a" providerId="LiveId" clId="{71994A86-7406-4435-A585-2957743BBC87}" dt="2020-07-08T13:05:18.565" v="3481" actId="1076"/>
          <ac:picMkLst>
            <pc:docMk/>
            <pc:sldMk cId="893139207" sldId="262"/>
            <ac:picMk id="99" creationId="{49CC97B1-3273-4CEB-8B6D-9C952C67703C}"/>
          </ac:picMkLst>
        </pc:picChg>
        <pc:picChg chg="add mod">
          <ac:chgData name="Laura Ioana" userId="d15a32471f736a0a" providerId="LiveId" clId="{71994A86-7406-4435-A585-2957743BBC87}" dt="2020-07-08T13:05:23.484" v="3485" actId="1076"/>
          <ac:picMkLst>
            <pc:docMk/>
            <pc:sldMk cId="893139207" sldId="262"/>
            <ac:picMk id="100" creationId="{C5B8BD15-739A-484F-9C69-95094F8CC16F}"/>
          </ac:picMkLst>
        </pc:picChg>
        <pc:picChg chg="add mod">
          <ac:chgData name="Laura Ioana" userId="d15a32471f736a0a" providerId="LiveId" clId="{71994A86-7406-4435-A585-2957743BBC87}" dt="2020-07-08T13:05:28.972" v="3489" actId="1076"/>
          <ac:picMkLst>
            <pc:docMk/>
            <pc:sldMk cId="893139207" sldId="262"/>
            <ac:picMk id="101" creationId="{82598E6C-B538-4F3F-8732-28DFE9D0AE79}"/>
          </ac:picMkLst>
        </pc:picChg>
        <pc:picChg chg="add mod">
          <ac:chgData name="Laura Ioana" userId="d15a32471f736a0a" providerId="LiveId" clId="{71994A86-7406-4435-A585-2957743BBC87}" dt="2020-07-08T13:05:34.588" v="3492" actId="1076"/>
          <ac:picMkLst>
            <pc:docMk/>
            <pc:sldMk cId="893139207" sldId="262"/>
            <ac:picMk id="102" creationId="{A856F5DC-DBE5-4414-B7A9-8CE5B45E3CFA}"/>
          </ac:picMkLst>
        </pc:picChg>
        <pc:picChg chg="add mod">
          <ac:chgData name="Laura Ioana" userId="d15a32471f736a0a" providerId="LiveId" clId="{71994A86-7406-4435-A585-2957743BBC87}" dt="2020-07-08T13:05:39.636" v="3495" actId="1076"/>
          <ac:picMkLst>
            <pc:docMk/>
            <pc:sldMk cId="893139207" sldId="262"/>
            <ac:picMk id="103" creationId="{71884311-74C2-450B-A49E-F2BB64B4C999}"/>
          </ac:picMkLst>
        </pc:picChg>
        <pc:picChg chg="add mod">
          <ac:chgData name="Laura Ioana" userId="d15a32471f736a0a" providerId="LiveId" clId="{71994A86-7406-4435-A585-2957743BBC87}" dt="2020-07-08T13:05:43.605" v="3498" actId="1076"/>
          <ac:picMkLst>
            <pc:docMk/>
            <pc:sldMk cId="893139207" sldId="262"/>
            <ac:picMk id="104" creationId="{E5671E3A-7BED-4CA7-8C4A-9F4D4916BFDB}"/>
          </ac:picMkLst>
        </pc:picChg>
        <pc:picChg chg="add mod">
          <ac:chgData name="Laura Ioana" userId="d15a32471f736a0a" providerId="LiveId" clId="{71994A86-7406-4435-A585-2957743BBC87}" dt="2020-07-08T13:05:48.213" v="3501" actId="1076"/>
          <ac:picMkLst>
            <pc:docMk/>
            <pc:sldMk cId="893139207" sldId="262"/>
            <ac:picMk id="105" creationId="{CC89B2B4-6A26-4840-BC81-649AF5074C86}"/>
          </ac:picMkLst>
        </pc:picChg>
        <pc:picChg chg="add del mod">
          <ac:chgData name="Laura Ioana" userId="d15a32471f736a0a" providerId="LiveId" clId="{71994A86-7406-4435-A585-2957743BBC87}" dt="2020-07-08T13:04:53.818" v="3470" actId="478"/>
          <ac:picMkLst>
            <pc:docMk/>
            <pc:sldMk cId="893139207" sldId="262"/>
            <ac:picMk id="1026" creationId="{DAAD20E5-838E-4B5D-80FF-644AFF5B3707}"/>
          </ac:picMkLst>
        </pc:picChg>
        <pc:picChg chg="add del mod">
          <ac:chgData name="Laura Ioana" userId="d15a32471f736a0a" providerId="LiveId" clId="{71994A86-7406-4435-A585-2957743BBC87}" dt="2020-07-08T13:05:15.109" v="3479" actId="478"/>
          <ac:picMkLst>
            <pc:docMk/>
            <pc:sldMk cId="893139207" sldId="262"/>
            <ac:picMk id="1045" creationId="{2196A8E8-4556-4096-95BC-5E4883A72B4B}"/>
          </ac:picMkLst>
        </pc:picChg>
        <pc:cxnChg chg="add mod">
          <ac:chgData name="Laura Ioana" userId="d15a32471f736a0a" providerId="LiveId" clId="{71994A86-7406-4435-A585-2957743BBC87}" dt="2020-07-08T12:45:48.429" v="2995" actId="14100"/>
          <ac:cxnSpMkLst>
            <pc:docMk/>
            <pc:sldMk cId="893139207" sldId="262"/>
            <ac:cxnSpMk id="11" creationId="{45BC08DA-3D3F-45CA-AA44-82F887D53DC2}"/>
          </ac:cxnSpMkLst>
        </pc:cxnChg>
        <pc:cxnChg chg="add del mod">
          <ac:chgData name="Laura Ioana" userId="d15a32471f736a0a" providerId="LiveId" clId="{71994A86-7406-4435-A585-2957743BBC87}" dt="2020-07-08T12:45:44.955" v="2993" actId="478"/>
          <ac:cxnSpMkLst>
            <pc:docMk/>
            <pc:sldMk cId="893139207" sldId="262"/>
            <ac:cxnSpMk id="15" creationId="{D72D6A9F-F184-4722-A140-14CE108AFD07}"/>
          </ac:cxnSpMkLst>
        </pc:cxnChg>
        <pc:cxnChg chg="add mod">
          <ac:chgData name="Laura Ioana" userId="d15a32471f736a0a" providerId="LiveId" clId="{71994A86-7406-4435-A585-2957743BBC87}" dt="2020-07-08T12:45:57.225" v="3000" actId="14100"/>
          <ac:cxnSpMkLst>
            <pc:docMk/>
            <pc:sldMk cId="893139207" sldId="262"/>
            <ac:cxnSpMk id="33" creationId="{0A78EFF4-8CA4-49CC-BD47-658064E74698}"/>
          </ac:cxnSpMkLst>
        </pc:cxnChg>
        <pc:cxnChg chg="add mod">
          <ac:chgData name="Laura Ioana" userId="d15a32471f736a0a" providerId="LiveId" clId="{71994A86-7406-4435-A585-2957743BBC87}" dt="2020-07-08T12:48:43.021" v="3079" actId="14100"/>
          <ac:cxnSpMkLst>
            <pc:docMk/>
            <pc:sldMk cId="893139207" sldId="262"/>
            <ac:cxnSpMk id="36" creationId="{1B37A771-9956-4398-AD60-09BA4F61F550}"/>
          </ac:cxnSpMkLst>
        </pc:cxnChg>
        <pc:cxnChg chg="add del">
          <ac:chgData name="Laura Ioana" userId="d15a32471f736a0a" providerId="LiveId" clId="{71994A86-7406-4435-A585-2957743BBC87}" dt="2020-07-08T12:46:26.671" v="3008"/>
          <ac:cxnSpMkLst>
            <pc:docMk/>
            <pc:sldMk cId="893139207" sldId="262"/>
            <ac:cxnSpMk id="39" creationId="{AB4B855D-845D-44BE-9A4E-F238BEB4AC54}"/>
          </ac:cxnSpMkLst>
        </pc:cxnChg>
        <pc:cxnChg chg="add del mod">
          <ac:chgData name="Laura Ioana" userId="d15a32471f736a0a" providerId="LiveId" clId="{71994A86-7406-4435-A585-2957743BBC87}" dt="2020-07-08T12:49:37.653" v="3147" actId="478"/>
          <ac:cxnSpMkLst>
            <pc:docMk/>
            <pc:sldMk cId="893139207" sldId="262"/>
            <ac:cxnSpMk id="49" creationId="{2802B096-525F-44A2-851D-8EFC9AC1BA63}"/>
          </ac:cxnSpMkLst>
        </pc:cxnChg>
        <pc:cxnChg chg="add del mod">
          <ac:chgData name="Laura Ioana" userId="d15a32471f736a0a" providerId="LiveId" clId="{71994A86-7406-4435-A585-2957743BBC87}" dt="2020-07-08T12:49:37.653" v="3147" actId="478"/>
          <ac:cxnSpMkLst>
            <pc:docMk/>
            <pc:sldMk cId="893139207" sldId="262"/>
            <ac:cxnSpMk id="52" creationId="{1CF9C542-7C74-4478-A9F5-2BD455C271D5}"/>
          </ac:cxnSpMkLst>
        </pc:cxnChg>
        <pc:cxnChg chg="add del mod">
          <ac:chgData name="Laura Ioana" userId="d15a32471f736a0a" providerId="LiveId" clId="{71994A86-7406-4435-A585-2957743BBC87}" dt="2020-07-08T12:49:37.653" v="3147" actId="478"/>
          <ac:cxnSpMkLst>
            <pc:docMk/>
            <pc:sldMk cId="893139207" sldId="262"/>
            <ac:cxnSpMk id="53" creationId="{E623A628-35C8-458C-A472-B3604C21039B}"/>
          </ac:cxnSpMkLst>
        </pc:cxnChg>
        <pc:cxnChg chg="add mod">
          <ac:chgData name="Laura Ioana" userId="d15a32471f736a0a" providerId="LiveId" clId="{71994A86-7406-4435-A585-2957743BBC87}" dt="2020-07-08T12:51:33.869" v="3208" actId="1076"/>
          <ac:cxnSpMkLst>
            <pc:docMk/>
            <pc:sldMk cId="893139207" sldId="262"/>
            <ac:cxnSpMk id="60" creationId="{7B1D0BA3-FA29-461E-8104-BB69989DC24D}"/>
          </ac:cxnSpMkLst>
        </pc:cxnChg>
        <pc:cxnChg chg="add del mod">
          <ac:chgData name="Laura Ioana" userId="d15a32471f736a0a" providerId="LiveId" clId="{71994A86-7406-4435-A585-2957743BBC87}" dt="2020-07-08T12:50:46.424" v="3184" actId="478"/>
          <ac:cxnSpMkLst>
            <pc:docMk/>
            <pc:sldMk cId="893139207" sldId="262"/>
            <ac:cxnSpMk id="63" creationId="{A1C6CBBD-2EF3-42E3-AC7E-0097A2F384D6}"/>
          </ac:cxnSpMkLst>
        </pc:cxnChg>
        <pc:cxnChg chg="add mod">
          <ac:chgData name="Laura Ioana" userId="d15a32471f736a0a" providerId="LiveId" clId="{71994A86-7406-4435-A585-2957743BBC87}" dt="2020-07-08T12:51:31.909" v="3207" actId="1076"/>
          <ac:cxnSpMkLst>
            <pc:docMk/>
            <pc:sldMk cId="893139207" sldId="262"/>
            <ac:cxnSpMk id="70" creationId="{4B8F3F5D-981D-4306-A761-8830CE8AA37A}"/>
          </ac:cxnSpMkLst>
        </pc:cxnChg>
        <pc:cxnChg chg="add mod">
          <ac:chgData name="Laura Ioana" userId="d15a32471f736a0a" providerId="LiveId" clId="{71994A86-7406-4435-A585-2957743BBC87}" dt="2020-07-08T12:51:29.925" v="3206" actId="1076"/>
          <ac:cxnSpMkLst>
            <pc:docMk/>
            <pc:sldMk cId="893139207" sldId="262"/>
            <ac:cxnSpMk id="73" creationId="{BED459DE-04A0-4F37-A200-699A29EE8044}"/>
          </ac:cxnSpMkLst>
        </pc:cxnChg>
        <pc:cxnChg chg="add mod">
          <ac:chgData name="Laura Ioana" userId="d15a32471f736a0a" providerId="LiveId" clId="{71994A86-7406-4435-A585-2957743BBC87}" dt="2020-07-08T13:01:38.980" v="3419" actId="1076"/>
          <ac:cxnSpMkLst>
            <pc:docMk/>
            <pc:sldMk cId="893139207" sldId="262"/>
            <ac:cxnSpMk id="90" creationId="{748CF84C-570F-45C9-95D9-1CCD1F75374D}"/>
          </ac:cxnSpMkLst>
        </pc:cxnChg>
        <pc:cxnChg chg="add mod">
          <ac:chgData name="Laura Ioana" userId="d15a32471f736a0a" providerId="LiveId" clId="{71994A86-7406-4435-A585-2957743BBC87}" dt="2020-07-08T13:01:51.493" v="3426" actId="1076"/>
          <ac:cxnSpMkLst>
            <pc:docMk/>
            <pc:sldMk cId="893139207" sldId="262"/>
            <ac:cxnSpMk id="92" creationId="{0198EE30-ED0D-4A9C-B42B-25156B204D5B}"/>
          </ac:cxnSpMkLst>
        </pc:cxnChg>
      </pc:sldChg>
      <pc:sldChg chg="addSp delSp modSp add">
        <pc:chgData name="Laura Ioana" userId="d15a32471f736a0a" providerId="LiveId" clId="{71994A86-7406-4435-A585-2957743BBC87}" dt="2020-07-08T13:00:27.477" v="3407" actId="1076"/>
        <pc:sldMkLst>
          <pc:docMk/>
          <pc:sldMk cId="592548295" sldId="263"/>
        </pc:sldMkLst>
        <pc:spChg chg="del">
          <ac:chgData name="Laura Ioana" userId="d15a32471f736a0a" providerId="LiveId" clId="{71994A86-7406-4435-A585-2957743BBC87}" dt="2020-07-08T12:54:10.263" v="3273" actId="478"/>
          <ac:spMkLst>
            <pc:docMk/>
            <pc:sldMk cId="592548295" sldId="263"/>
            <ac:spMk id="2" creationId="{1CCD6BCB-41D3-4543-A71B-7335DB0E0C07}"/>
          </ac:spMkLst>
        </pc:spChg>
        <pc:spChg chg="del">
          <ac:chgData name="Laura Ioana" userId="d15a32471f736a0a" providerId="LiveId" clId="{71994A86-7406-4435-A585-2957743BBC87}" dt="2020-07-08T12:54:09.173" v="3272" actId="478"/>
          <ac:spMkLst>
            <pc:docMk/>
            <pc:sldMk cId="592548295" sldId="263"/>
            <ac:spMk id="3" creationId="{AB1C6EDC-C628-4EFB-9283-3E5C314AF001}"/>
          </ac:spMkLst>
        </pc:spChg>
        <pc:spChg chg="add">
          <ac:chgData name="Laura Ioana" userId="d15a32471f736a0a" providerId="LiveId" clId="{71994A86-7406-4435-A585-2957743BBC87}" dt="2020-07-08T12:54:13.413" v="3274"/>
          <ac:spMkLst>
            <pc:docMk/>
            <pc:sldMk cId="592548295" sldId="263"/>
            <ac:spMk id="4" creationId="{ABFEEA37-9571-40A3-93AE-645867EFAC5B}"/>
          </ac:spMkLst>
        </pc:spChg>
        <pc:spChg chg="add mod">
          <ac:chgData name="Laura Ioana" userId="d15a32471f736a0a" providerId="LiveId" clId="{71994A86-7406-4435-A585-2957743BBC87}" dt="2020-07-08T12:55:16.414" v="3284" actId="14100"/>
          <ac:spMkLst>
            <pc:docMk/>
            <pc:sldMk cId="592548295" sldId="263"/>
            <ac:spMk id="5" creationId="{9EA6470D-47E3-4FC5-AA8A-187DA8FC9ED0}"/>
          </ac:spMkLst>
        </pc:spChg>
        <pc:spChg chg="add mod">
          <ac:chgData name="Laura Ioana" userId="d15a32471f736a0a" providerId="LiveId" clId="{71994A86-7406-4435-A585-2957743BBC87}" dt="2020-07-08T12:59:49.561" v="3397" actId="20577"/>
          <ac:spMkLst>
            <pc:docMk/>
            <pc:sldMk cId="592548295" sldId="263"/>
            <ac:spMk id="6" creationId="{C4D4FA56-CAF5-4D6F-9E51-0A7467BA70C3}"/>
          </ac:spMkLst>
        </pc:spChg>
        <pc:spChg chg="add mod">
          <ac:chgData name="Laura Ioana" userId="d15a32471f736a0a" providerId="LiveId" clId="{71994A86-7406-4435-A585-2957743BBC87}" dt="2020-07-08T13:00:19.380" v="3405" actId="20577"/>
          <ac:spMkLst>
            <pc:docMk/>
            <pc:sldMk cId="592548295" sldId="263"/>
            <ac:spMk id="7" creationId="{59A356B8-24C1-45B3-B9B2-24BE5F73C51F}"/>
          </ac:spMkLst>
        </pc:spChg>
        <pc:spChg chg="add mod">
          <ac:chgData name="Laura Ioana" userId="d15a32471f736a0a" providerId="LiveId" clId="{71994A86-7406-4435-A585-2957743BBC87}" dt="2020-07-08T13:00:27.477" v="3407" actId="1076"/>
          <ac:spMkLst>
            <pc:docMk/>
            <pc:sldMk cId="592548295" sldId="263"/>
            <ac:spMk id="8" creationId="{70C9E729-4D5D-47A2-98B3-E39D2666D724}"/>
          </ac:spMkLst>
        </pc:spChg>
      </pc:sldChg>
      <pc:sldChg chg="addSp delSp modSp add">
        <pc:chgData name="Laura Ioana" userId="d15a32471f736a0a" providerId="LiveId" clId="{71994A86-7406-4435-A585-2957743BBC87}" dt="2020-07-08T13:21:30.164" v="3738" actId="14100"/>
        <pc:sldMkLst>
          <pc:docMk/>
          <pc:sldMk cId="2849651106" sldId="264"/>
        </pc:sldMkLst>
        <pc:spChg chg="del">
          <ac:chgData name="Laura Ioana" userId="d15a32471f736a0a" providerId="LiveId" clId="{71994A86-7406-4435-A585-2957743BBC87}" dt="2020-07-08T13:06:18" v="3504" actId="478"/>
          <ac:spMkLst>
            <pc:docMk/>
            <pc:sldMk cId="2849651106" sldId="264"/>
            <ac:spMk id="2" creationId="{9357BB02-C817-4435-A14D-98D29A7AF80E}"/>
          </ac:spMkLst>
        </pc:spChg>
        <pc:spChg chg="del">
          <ac:chgData name="Laura Ioana" userId="d15a32471f736a0a" providerId="LiveId" clId="{71994A86-7406-4435-A585-2957743BBC87}" dt="2020-07-08T13:06:16.883" v="3503" actId="478"/>
          <ac:spMkLst>
            <pc:docMk/>
            <pc:sldMk cId="2849651106" sldId="264"/>
            <ac:spMk id="3" creationId="{BC4A4355-C047-4D76-B73A-C3856CE6C12B}"/>
          </ac:spMkLst>
        </pc:spChg>
        <pc:spChg chg="add mod">
          <ac:chgData name="Laura Ioana" userId="d15a32471f736a0a" providerId="LiveId" clId="{71994A86-7406-4435-A585-2957743BBC87}" dt="2020-07-08T13:06:30.623" v="3523" actId="20577"/>
          <ac:spMkLst>
            <pc:docMk/>
            <pc:sldMk cId="2849651106" sldId="264"/>
            <ac:spMk id="4" creationId="{740BE9AF-5399-4B5E-83C5-740BACCB8657}"/>
          </ac:spMkLst>
        </pc:spChg>
        <pc:spChg chg="add del mod">
          <ac:chgData name="Laura Ioana" userId="d15a32471f736a0a" providerId="LiveId" clId="{71994A86-7406-4435-A585-2957743BBC87}" dt="2020-07-08T13:19:14.979" v="3727" actId="478"/>
          <ac:spMkLst>
            <pc:docMk/>
            <pc:sldMk cId="2849651106" sldId="264"/>
            <ac:spMk id="7" creationId="{F00FFC24-4A91-4EE9-AD03-CA1043A1FF1C}"/>
          </ac:spMkLst>
        </pc:spChg>
        <pc:spChg chg="add del mod">
          <ac:chgData name="Laura Ioana" userId="d15a32471f736a0a" providerId="LiveId" clId="{71994A86-7406-4435-A585-2957743BBC87}" dt="2020-07-08T13:19:07.283" v="3718" actId="478"/>
          <ac:spMkLst>
            <pc:docMk/>
            <pc:sldMk cId="2849651106" sldId="264"/>
            <ac:spMk id="13" creationId="{3636CE83-6FB2-4DA9-8134-90808043AE27}"/>
          </ac:spMkLst>
        </pc:spChg>
        <pc:spChg chg="add del mod">
          <ac:chgData name="Laura Ioana" userId="d15a32471f736a0a" providerId="LiveId" clId="{71994A86-7406-4435-A585-2957743BBC87}" dt="2020-07-08T13:13:22.414" v="3586" actId="11529"/>
          <ac:spMkLst>
            <pc:docMk/>
            <pc:sldMk cId="2849651106" sldId="264"/>
            <ac:spMk id="15" creationId="{3BE55E39-AA85-4F9D-AC46-447493D467F7}"/>
          </ac:spMkLst>
        </pc:spChg>
        <pc:spChg chg="add del mod">
          <ac:chgData name="Laura Ioana" userId="d15a32471f736a0a" providerId="LiveId" clId="{71994A86-7406-4435-A585-2957743BBC87}" dt="2020-07-08T13:15:58.740" v="3660" actId="478"/>
          <ac:spMkLst>
            <pc:docMk/>
            <pc:sldMk cId="2849651106" sldId="264"/>
            <ac:spMk id="21" creationId="{646ECA0B-DAA4-4123-82B6-258430C6C0E9}"/>
          </ac:spMkLst>
        </pc:spChg>
        <pc:spChg chg="add del mod">
          <ac:chgData name="Laura Ioana" userId="d15a32471f736a0a" providerId="LiveId" clId="{71994A86-7406-4435-A585-2957743BBC87}" dt="2020-07-08T13:19:12.685" v="3723" actId="478"/>
          <ac:spMkLst>
            <pc:docMk/>
            <pc:sldMk cId="2849651106" sldId="264"/>
            <ac:spMk id="23" creationId="{05B2B66F-207C-4892-9887-8C15AD16FE5B}"/>
          </ac:spMkLst>
        </pc:spChg>
        <pc:picChg chg="add del mod">
          <ac:chgData name="Laura Ioana" userId="d15a32471f736a0a" providerId="LiveId" clId="{71994A86-7406-4435-A585-2957743BBC87}" dt="2020-07-08T13:19:13.927" v="3725" actId="478"/>
          <ac:picMkLst>
            <pc:docMk/>
            <pc:sldMk cId="2849651106" sldId="264"/>
            <ac:picMk id="6" creationId="{E3275C2D-A6E7-4814-BB84-0CFCE154F90C}"/>
          </ac:picMkLst>
        </pc:picChg>
        <pc:picChg chg="add mod">
          <ac:chgData name="Laura Ioana" userId="d15a32471f736a0a" providerId="LiveId" clId="{71994A86-7406-4435-A585-2957743BBC87}" dt="2020-07-08T13:21:30.164" v="3738" actId="14100"/>
          <ac:picMkLst>
            <pc:docMk/>
            <pc:sldMk cId="2849651106" sldId="264"/>
            <ac:picMk id="37" creationId="{234EACBF-A526-4D1A-87AC-463742411F26}"/>
          </ac:picMkLst>
        </pc:picChg>
        <pc:picChg chg="add del mod">
          <ac:chgData name="Laura Ioana" userId="d15a32471f736a0a" providerId="LiveId" clId="{71994A86-7406-4435-A585-2957743BBC87}" dt="2020-07-08T13:19:08.473" v="3719" actId="478"/>
          <ac:picMkLst>
            <pc:docMk/>
            <pc:sldMk cId="2849651106" sldId="264"/>
            <ac:picMk id="3074" creationId="{C4435915-1C22-4061-9286-6B758C07DC09}"/>
          </ac:picMkLst>
        </pc:picChg>
        <pc:picChg chg="add del mod">
          <ac:chgData name="Laura Ioana" userId="d15a32471f736a0a" providerId="LiveId" clId="{71994A86-7406-4435-A585-2957743BBC87}" dt="2020-07-08T13:19:11.054" v="3721" actId="478"/>
          <ac:picMkLst>
            <pc:docMk/>
            <pc:sldMk cId="2849651106" sldId="264"/>
            <ac:picMk id="3076" creationId="{AC4CD93F-0965-4D39-A453-CD1CD7627BC8}"/>
          </ac:picMkLst>
        </pc:picChg>
        <pc:cxnChg chg="add del mod">
          <ac:chgData name="Laura Ioana" userId="d15a32471f736a0a" providerId="LiveId" clId="{71994A86-7406-4435-A585-2957743BBC87}" dt="2020-07-08T13:19:13.578" v="3724" actId="478"/>
          <ac:cxnSpMkLst>
            <pc:docMk/>
            <pc:sldMk cId="2849651106" sldId="264"/>
            <ac:cxnSpMk id="8" creationId="{B3901D65-5DF1-415F-8FCC-DB8C63117B1D}"/>
          </ac:cxnSpMkLst>
        </pc:cxnChg>
        <pc:cxnChg chg="add del mod">
          <ac:chgData name="Laura Ioana" userId="d15a32471f736a0a" providerId="LiveId" clId="{71994A86-7406-4435-A585-2957743BBC87}" dt="2020-07-08T13:19:09.739" v="3720" actId="478"/>
          <ac:cxnSpMkLst>
            <pc:docMk/>
            <pc:sldMk cId="2849651106" sldId="264"/>
            <ac:cxnSpMk id="10" creationId="{867CF8B6-E7D3-453A-B214-2F087509FCBF}"/>
          </ac:cxnSpMkLst>
        </pc:cxnChg>
        <pc:cxnChg chg="add del mod">
          <ac:chgData name="Laura Ioana" userId="d15a32471f736a0a" providerId="LiveId" clId="{71994A86-7406-4435-A585-2957743BBC87}" dt="2020-07-08T13:13:33.881" v="3588" actId="478"/>
          <ac:cxnSpMkLst>
            <pc:docMk/>
            <pc:sldMk cId="2849651106" sldId="264"/>
            <ac:cxnSpMk id="17" creationId="{A76B0BE2-30EB-4A8B-9D3D-B08944E55E33}"/>
          </ac:cxnSpMkLst>
        </pc:cxnChg>
        <pc:cxnChg chg="add del mod">
          <ac:chgData name="Laura Ioana" userId="d15a32471f736a0a" providerId="LiveId" clId="{71994A86-7406-4435-A585-2957743BBC87}" dt="2020-07-08T13:15:59.430" v="3661" actId="478"/>
          <ac:cxnSpMkLst>
            <pc:docMk/>
            <pc:sldMk cId="2849651106" sldId="264"/>
            <ac:cxnSpMk id="19" creationId="{FE861990-5C2F-42D9-A90E-FBB2B54B8C33}"/>
          </ac:cxnSpMkLst>
        </pc:cxnChg>
        <pc:cxnChg chg="add del mod">
          <ac:chgData name="Laura Ioana" userId="d15a32471f736a0a" providerId="LiveId" clId="{71994A86-7406-4435-A585-2957743BBC87}" dt="2020-07-08T13:18:02.828" v="3703" actId="478"/>
          <ac:cxnSpMkLst>
            <pc:docMk/>
            <pc:sldMk cId="2849651106" sldId="264"/>
            <ac:cxnSpMk id="24" creationId="{C3C4462C-9B1E-4758-945E-6172C1EC9E00}"/>
          </ac:cxnSpMkLst>
        </pc:cxnChg>
        <pc:cxnChg chg="add del mod">
          <ac:chgData name="Laura Ioana" userId="d15a32471f736a0a" providerId="LiveId" clId="{71994A86-7406-4435-A585-2957743BBC87}" dt="2020-07-08T13:19:01.461" v="3717" actId="478"/>
          <ac:cxnSpMkLst>
            <pc:docMk/>
            <pc:sldMk cId="2849651106" sldId="264"/>
            <ac:cxnSpMk id="27" creationId="{5F65257C-314E-4FCE-8CDC-60157D5B7ABB}"/>
          </ac:cxnSpMkLst>
        </pc:cxnChg>
      </pc:sldChg>
      <pc:sldChg chg="addSp delSp modSp add">
        <pc:chgData name="Laura Ioana" userId="d15a32471f736a0a" providerId="LiveId" clId="{71994A86-7406-4435-A585-2957743BBC87}" dt="2020-07-08T13:23:30.860" v="3783" actId="20577"/>
        <pc:sldMkLst>
          <pc:docMk/>
          <pc:sldMk cId="2042868842" sldId="265"/>
        </pc:sldMkLst>
        <pc:spChg chg="del">
          <ac:chgData name="Laura Ioana" userId="d15a32471f736a0a" providerId="LiveId" clId="{71994A86-7406-4435-A585-2957743BBC87}" dt="2020-07-08T13:23:19.765" v="3740" actId="478"/>
          <ac:spMkLst>
            <pc:docMk/>
            <pc:sldMk cId="2042868842" sldId="265"/>
            <ac:spMk id="2" creationId="{84D21FAF-BB41-4532-B30F-E1A933FCAC8C}"/>
          </ac:spMkLst>
        </pc:spChg>
        <pc:spChg chg="del">
          <ac:chgData name="Laura Ioana" userId="d15a32471f736a0a" providerId="LiveId" clId="{71994A86-7406-4435-A585-2957743BBC87}" dt="2020-07-08T13:23:23.898" v="3741" actId="478"/>
          <ac:spMkLst>
            <pc:docMk/>
            <pc:sldMk cId="2042868842" sldId="265"/>
            <ac:spMk id="3" creationId="{4F8C3DBF-A536-4A4E-803E-70A1D13FA1A0}"/>
          </ac:spMkLst>
        </pc:spChg>
        <pc:spChg chg="add mod">
          <ac:chgData name="Laura Ioana" userId="d15a32471f736a0a" providerId="LiveId" clId="{71994A86-7406-4435-A585-2957743BBC87}" dt="2020-07-08T13:23:30.860" v="3783" actId="20577"/>
          <ac:spMkLst>
            <pc:docMk/>
            <pc:sldMk cId="2042868842" sldId="265"/>
            <ac:spMk id="4" creationId="{F97D6050-9D4E-40C9-87F5-5544B3DEF3CC}"/>
          </ac:spMkLst>
        </pc:spChg>
      </pc:sldChg>
      <pc:sldMasterChg chg="add del addSldLayout delSldLayout">
        <pc:chgData name="Laura Ioana" userId="d15a32471f736a0a" providerId="LiveId" clId="{71994A86-7406-4435-A585-2957743BBC87}" dt="2020-07-06T13:24:23.184" v="221" actId="26606"/>
        <pc:sldMasterMkLst>
          <pc:docMk/>
          <pc:sldMasterMk cId="27502670" sldId="2147483750"/>
        </pc:sldMasterMkLst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151824574" sldId="2147483751"/>
          </pc:sldLayoutMkLst>
        </pc:sldLayoutChg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236012729" sldId="2147483752"/>
          </pc:sldLayoutMkLst>
        </pc:sldLayoutChg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4039722351" sldId="2147483753"/>
          </pc:sldLayoutMkLst>
        </pc:sldLayoutChg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312383438" sldId="2147483754"/>
          </pc:sldLayoutMkLst>
        </pc:sldLayoutChg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4072568225" sldId="2147483755"/>
          </pc:sldLayoutMkLst>
        </pc:sldLayoutChg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3392650710" sldId="2147483756"/>
          </pc:sldLayoutMkLst>
        </pc:sldLayoutChg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3122694043" sldId="2147483757"/>
          </pc:sldLayoutMkLst>
        </pc:sldLayoutChg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1535051712" sldId="2147483758"/>
          </pc:sldLayoutMkLst>
        </pc:sldLayoutChg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1211678303" sldId="2147483759"/>
          </pc:sldLayoutMkLst>
        </pc:sldLayoutChg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2231715056" sldId="2147483760"/>
          </pc:sldLayoutMkLst>
        </pc:sldLayoutChg>
        <pc:sldLayoutChg chg="add del">
          <pc:chgData name="Laura Ioana" userId="d15a32471f736a0a" providerId="LiveId" clId="{71994A86-7406-4435-A585-2957743BBC87}" dt="2020-07-06T13:24:23.184" v="221" actId="26606"/>
          <pc:sldLayoutMkLst>
            <pc:docMk/>
            <pc:sldMasterMk cId="27502670" sldId="2147483750"/>
            <pc:sldLayoutMk cId="2757702541" sldId="2147483761"/>
          </pc:sldLayoutMkLst>
        </pc:sldLayoutChg>
      </pc:sldMasterChg>
      <pc:sldMasterChg chg="add del replId addSldLayout delSldLayout">
        <pc:chgData name="Laura Ioana" userId="d15a32471f736a0a" providerId="LiveId" clId="{71994A86-7406-4435-A585-2957743BBC87}" dt="2020-07-06T13:22:15.997" v="211" actId="26606"/>
        <pc:sldMasterMkLst>
          <pc:docMk/>
          <pc:sldMasterMk cId="1927464567" sldId="2147483762"/>
        </pc:sldMasterMkLst>
        <pc:sldLayoutChg chg="add del replId">
          <pc:chgData name="Laura Ioana" userId="d15a32471f736a0a" providerId="LiveId" clId="{71994A86-7406-4435-A585-2957743BBC87}" dt="2020-07-06T13:22:15.997" v="211" actId="26606"/>
          <pc:sldLayoutMkLst>
            <pc:docMk/>
            <pc:sldMasterMk cId="1927464567" sldId="2147483762"/>
            <pc:sldLayoutMk cId="2419754549" sldId="2147483763"/>
          </pc:sldLayoutMkLst>
        </pc:sldLayoutChg>
      </pc:sldMasterChg>
      <pc:sldMasterChg chg="add del addSldLayout delSldLayout">
        <pc:chgData name="Laura Ioana" userId="d15a32471f736a0a" providerId="LiveId" clId="{71994A86-7406-4435-A585-2957743BBC87}" dt="2020-07-06T13:22:16.792" v="213" actId="26606"/>
        <pc:sldMasterMkLst>
          <pc:docMk/>
          <pc:sldMasterMk cId="1652257335" sldId="2147483775"/>
        </pc:sldMasterMkLst>
        <pc:sldLayoutChg chg="add del">
          <pc:chgData name="Laura Ioana" userId="d15a32471f736a0a" providerId="LiveId" clId="{71994A86-7406-4435-A585-2957743BBC87}" dt="2020-07-06T13:22:16.792" v="213" actId="26606"/>
          <pc:sldLayoutMkLst>
            <pc:docMk/>
            <pc:sldMasterMk cId="1652257335" sldId="2147483775"/>
            <pc:sldLayoutMk cId="2668754244" sldId="2147483770"/>
          </pc:sldLayoutMkLst>
        </pc:sldLayoutChg>
      </pc:sldMasterChg>
      <pc:sldMasterChg chg="add del addSldLayout delSldLayout">
        <pc:chgData name="Laura Ioana" userId="d15a32471f736a0a" providerId="LiveId" clId="{71994A86-7406-4435-A585-2957743BBC87}" dt="2020-07-06T13:22:02.572" v="199" actId="26606"/>
        <pc:sldMasterMkLst>
          <pc:docMk/>
          <pc:sldMasterMk cId="180765246" sldId="2147483788"/>
        </pc:sldMasterMkLst>
        <pc:sldLayoutChg chg="add del">
          <pc:chgData name="Laura Ioana" userId="d15a32471f736a0a" providerId="LiveId" clId="{71994A86-7406-4435-A585-2957743BBC87}" dt="2020-07-06T13:22:02.572" v="199" actId="26606"/>
          <pc:sldLayoutMkLst>
            <pc:docMk/>
            <pc:sldMasterMk cId="180765246" sldId="2147483788"/>
            <pc:sldLayoutMk cId="1709966717" sldId="2147483783"/>
          </pc:sldLayoutMkLst>
        </pc:sldLayoutChg>
      </pc:sldMasterChg>
      <pc:sldMasterChg chg="add del addSldLayout delSldLayout">
        <pc:chgData name="Laura Ioana" userId="d15a32471f736a0a" providerId="LiveId" clId="{71994A86-7406-4435-A585-2957743BBC87}" dt="2020-07-06T13:22:04.752" v="201" actId="26606"/>
        <pc:sldMasterMkLst>
          <pc:docMk/>
          <pc:sldMasterMk cId="1573813000" sldId="2147483801"/>
        </pc:sldMasterMkLst>
        <pc:sldLayoutChg chg="add del">
          <pc:chgData name="Laura Ioana" userId="d15a32471f736a0a" providerId="LiveId" clId="{71994A86-7406-4435-A585-2957743BBC87}" dt="2020-07-06T13:22:04.752" v="201" actId="26606"/>
          <pc:sldLayoutMkLst>
            <pc:docMk/>
            <pc:sldMasterMk cId="1573813000" sldId="2147483801"/>
            <pc:sldLayoutMk cId="3508643896" sldId="2147483796"/>
          </pc:sldLayoutMkLst>
        </pc:sldLayoutChg>
      </pc:sldMasterChg>
      <pc:sldMasterChg chg="add del addSldLayout delSldLayout">
        <pc:chgData name="Laura Ioana" userId="d15a32471f736a0a" providerId="LiveId" clId="{71994A86-7406-4435-A585-2957743BBC87}" dt="2020-07-06T13:22:12.028" v="205" actId="26606"/>
        <pc:sldMasterMkLst>
          <pc:docMk/>
          <pc:sldMasterMk cId="1351580685" sldId="2147483847"/>
        </pc:sldMasterMkLst>
        <pc:sldLayoutChg chg="add del">
          <pc:chgData name="Laura Ioana" userId="d15a32471f736a0a" providerId="LiveId" clId="{71994A86-7406-4435-A585-2957743BBC87}" dt="2020-07-06T13:22:12.028" v="205" actId="26606"/>
          <pc:sldLayoutMkLst>
            <pc:docMk/>
            <pc:sldMasterMk cId="1351580685" sldId="2147483847"/>
            <pc:sldLayoutMk cId="2883433471" sldId="2147483842"/>
          </pc:sldLayoutMkLst>
        </pc:sldLayoutChg>
      </pc:sldMasterChg>
      <pc:sldMasterChg chg="add del addSldLayout delSldLayout">
        <pc:chgData name="Laura Ioana" userId="d15a32471f736a0a" providerId="LiveId" clId="{71994A86-7406-4435-A585-2957743BBC87}" dt="2020-07-06T13:22:06.021" v="203" actId="26606"/>
        <pc:sldMasterMkLst>
          <pc:docMk/>
          <pc:sldMasterMk cId="3208684367" sldId="2147483860"/>
        </pc:sldMasterMkLst>
        <pc:sldLayoutChg chg="add del">
          <pc:chgData name="Laura Ioana" userId="d15a32471f736a0a" providerId="LiveId" clId="{71994A86-7406-4435-A585-2957743BBC87}" dt="2020-07-06T13:22:06.021" v="203" actId="26606"/>
          <pc:sldLayoutMkLst>
            <pc:docMk/>
            <pc:sldMasterMk cId="3208684367" sldId="2147483860"/>
            <pc:sldLayoutMk cId="2668041762" sldId="21474838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D548C-1697-4DB9-9F2B-FAF6D11255DE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3B61-73A9-459A-9873-F0B36C343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1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3B61-73A9-459A-9873-F0B36C343A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0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3B61-73A9-459A-9873-F0B36C343A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5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3B61-73A9-459A-9873-F0B36C343A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9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D470-1E74-46F8-880B-60DFBA452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D59DD-DCED-49E1-947C-3C559A7BE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5B66-2410-48AE-8744-54C74876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0BED-1BF3-495F-9562-308C20BC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3554-AA09-4D0F-AADB-46936D55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9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3BA5-4F77-4E5C-B6FB-0A434706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3F8A7-A7B0-478E-8463-6867B9993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21E8-1B7A-498B-BCD6-0A1FA819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F29B-2B6D-481B-8C41-F2068C24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FA22-3425-40F5-BDAE-64BA5CB5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8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F129F-3213-4CFF-B96C-716F251CC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102DB-6D0D-4300-BAF4-2C2F91DDC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341E-5C63-412B-8391-9F95579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31C8-2F83-4A57-8C99-5678DC8C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DC46-A889-476F-AA34-0A1B2593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002A-D9BC-478B-87E5-CA6FFD09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815A-4B08-4C58-9AD4-609479C9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0D84-137D-4A03-844D-0A8D42CD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FA11-C6B1-4F7F-B020-6DBFFA69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D8D5-35AA-40B7-B92C-C8609E3B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91CC-AE40-4954-937B-7C5711EF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7044F-81B3-42DE-950F-41D52EF4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7CFC5-C625-4752-ABB3-03DA0F92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86C3F-1957-488A-B82B-0A47CF13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13D4-1F10-47B0-8B5E-FC03BAF6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2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0231-5B91-40DB-BBB6-4D2E2360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299A-5951-457C-9F8A-2DCCFB473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E4644-9B9C-4770-BCF3-ED9D704A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D0948-14EA-47BA-AC39-F3968FB4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26AF9-221F-4DE6-AABE-6A0365A7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B99A-88DF-4DCB-AEED-0BBC6A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5562-29A8-4A45-8065-77481F68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3995-5C92-4378-8A5D-ACE1D8C7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CF83F-77C4-4B0B-B87F-E1DFEB80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B9CB-46D0-4611-AAB3-8039EF80F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CAEDD-A242-4608-9809-61332C390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4FC98-6C7F-41D4-B3DC-EE5A8573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E5953-A4FA-43D8-AABB-80923F34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0115B-1C27-416A-AEA6-7166420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1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A53A-B417-432B-9AF2-B855B5C6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87923-B8F5-499D-B0A7-5A6A6126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AADAC-15B6-4787-AF42-9FB2C13A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479B9-8182-4552-85C0-01B84B79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E9061-0D5C-4507-9CEB-D7C1BE4F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19025-DE7A-47BF-A22D-F1EA4F31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5D32-DF39-4D17-B03D-C0FCB105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479A-F5A9-4BD1-8D18-9A74C1B9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46F2-975D-4723-812B-863859050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90FB9-E307-4AD1-B8DB-33231D03F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CE23-0A27-490E-89E6-FE742D6E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08DD3-4EE8-4088-90ED-4644B27E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0098-96ED-40EF-994C-88E63F9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E169-18E9-4B6B-B904-F43451D2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57827-C856-4C56-8BCF-0638FD5A9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7D857-CD12-46F8-A7BC-969BAE5C1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62305-CA8F-4EF3-A810-E98ED119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C1C04-0250-4000-852E-2EAE58AB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DDC58-0C09-46F7-A645-1BE733A9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0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58211-CA1B-4BE7-A57C-995AAFCD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8E6E-3299-437F-AB23-7E11936B0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5686-640C-4219-9FA5-E44431691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AACD-720A-4572-8313-5E4BFA2A92F2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99C8-6BD5-4912-B232-AAB996CD6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35A8-5E51-4FEA-99C3-D0318F21C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29E7-6388-40F6-BBA5-F7A19E8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76C0-D95D-424D-A861-ECA893F3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076" y="308613"/>
            <a:ext cx="7080969" cy="1479671"/>
          </a:xfrm>
        </p:spPr>
        <p:txBody>
          <a:bodyPr>
            <a:normAutofit/>
          </a:bodyPr>
          <a:lstStyle/>
          <a:p>
            <a:r>
              <a:rPr lang="ro-RO" altLang="zh-CN" sz="4400">
                <a:solidFill>
                  <a:srgbClr val="FFFF00"/>
                </a:solidFill>
              </a:rPr>
              <a:t>Recunoașterea vorbitorului pe baza calcului neuronal</a:t>
            </a:r>
            <a:endParaRPr lang="zh-CN" altLang="en-US" sz="440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266B5-18C7-4663-AAA9-3DFADB568E1C}"/>
              </a:ext>
            </a:extLst>
          </p:cNvPr>
          <p:cNvSpPr txBox="1"/>
          <p:nvPr/>
        </p:nvSpPr>
        <p:spPr>
          <a:xfrm>
            <a:off x="8427976" y="5837767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>
                <a:solidFill>
                  <a:srgbClr val="00B050"/>
                </a:solidFill>
              </a:rPr>
              <a:t>Hălmaciu Ioan Cosmin</a:t>
            </a:r>
          </a:p>
          <a:p>
            <a:r>
              <a:rPr lang="ro-RO" sz="2400" b="1">
                <a:solidFill>
                  <a:srgbClr val="00B050"/>
                </a:solidFill>
              </a:rPr>
              <a:t>          Informatică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BADA2-38ED-45EF-8DE9-90EB02150666}"/>
              </a:ext>
            </a:extLst>
          </p:cNvPr>
          <p:cNvSpPr txBox="1"/>
          <p:nvPr/>
        </p:nvSpPr>
        <p:spPr>
          <a:xfrm>
            <a:off x="1048360" y="5718390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>
                <a:solidFill>
                  <a:srgbClr val="00B050"/>
                </a:solidFill>
              </a:rPr>
              <a:t>Coordonator</a:t>
            </a:r>
          </a:p>
          <a:p>
            <a:r>
              <a:rPr lang="ro-RO" sz="2400" b="1">
                <a:solidFill>
                  <a:srgbClr val="00B050"/>
                </a:solidFill>
              </a:rPr>
              <a:t>Prof. Dr. Călin Enăchescu</a:t>
            </a:r>
          </a:p>
        </p:txBody>
      </p:sp>
    </p:spTree>
    <p:extLst>
      <p:ext uri="{BB962C8B-B14F-4D97-AF65-F5344CB8AC3E}">
        <p14:creationId xmlns:p14="http://schemas.microsoft.com/office/powerpoint/2010/main" val="3034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081DE1-E892-41A6-BEFE-5D69F697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/>
              <a:t>                        </a:t>
            </a:r>
            <a:r>
              <a:rPr lang="en-US" altLang="zh-CN" err="1"/>
              <a:t>Verificare</a:t>
            </a:r>
            <a:r>
              <a:rPr lang="en-US" altLang="zh-CN"/>
              <a:t> &amp; </a:t>
            </a:r>
            <a:r>
              <a:rPr lang="en-US" altLang="zh-CN" err="1"/>
              <a:t>Identificare</a:t>
            </a:r>
            <a:endParaRPr lang="ro-RO"/>
          </a:p>
        </p:txBody>
      </p:sp>
      <p:pic>
        <p:nvPicPr>
          <p:cNvPr id="6" name="Picture 2" descr="User PNG Images | Vector and PSD Files | Free Download on Pngtree">
            <a:extLst>
              <a:ext uri="{FF2B5EF4-FFF2-40B4-BE49-F238E27FC236}">
                <a16:creationId xmlns:a16="http://schemas.microsoft.com/office/drawing/2014/main" id="{55DB5A96-386D-499D-95B6-74BA87A7E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9" y="1778606"/>
            <a:ext cx="1432874" cy="13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618231-9818-4246-9419-C7254B7DCF59}"/>
              </a:ext>
            </a:extLst>
          </p:cNvPr>
          <p:cNvCxnSpPr>
            <a:cxnSpLocks/>
          </p:cNvCxnSpPr>
          <p:nvPr/>
        </p:nvCxnSpPr>
        <p:spPr>
          <a:xfrm>
            <a:off x="1833889" y="2710884"/>
            <a:ext cx="1614161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522B11-36F8-4603-8631-AFDC2D028C9A}"/>
              </a:ext>
            </a:extLst>
          </p:cNvPr>
          <p:cNvSpPr txBox="1"/>
          <p:nvPr/>
        </p:nvSpPr>
        <p:spPr>
          <a:xfrm>
            <a:off x="2015176" y="2137638"/>
            <a:ext cx="143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err="1"/>
              <a:t>Vorbe</a:t>
            </a:r>
            <a:r>
              <a:rPr lang="ro-RO" altLang="zh-CN"/>
              <a:t>ș</a:t>
            </a:r>
            <a:r>
              <a:rPr lang="en-US" altLang="zh-CN" err="1"/>
              <a:t>te</a:t>
            </a:r>
            <a:endParaRPr lang="en-US" altLang="zh-CN"/>
          </a:p>
        </p:txBody>
      </p:sp>
      <p:pic>
        <p:nvPicPr>
          <p:cNvPr id="14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C011213A-25A2-4040-B0B4-79B242359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80" y="2193000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50A52C-3A79-4444-A2AE-C59A815F4F0B}"/>
              </a:ext>
            </a:extLst>
          </p:cNvPr>
          <p:cNvSpPr txBox="1"/>
          <p:nvPr/>
        </p:nvSpPr>
        <p:spPr>
          <a:xfrm>
            <a:off x="3564280" y="3072835"/>
            <a:ext cx="1346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Tr</a:t>
            </a:r>
            <a:r>
              <a:rPr lang="ro-RO" altLang="zh-CN"/>
              <a:t>ă</a:t>
            </a:r>
            <a:r>
              <a:rPr lang="en-US" altLang="zh-CN" err="1"/>
              <a:t>saturi</a:t>
            </a:r>
            <a:endParaRPr lang="en-US" altLang="zh-C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1C208-356D-4973-891A-56A91B67ACBB}"/>
              </a:ext>
            </a:extLst>
          </p:cNvPr>
          <p:cNvCxnSpPr>
            <a:cxnSpLocks/>
          </p:cNvCxnSpPr>
          <p:nvPr/>
        </p:nvCxnSpPr>
        <p:spPr>
          <a:xfrm flipV="1">
            <a:off x="4735156" y="2670697"/>
            <a:ext cx="1151294" cy="3644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311D852-BCA3-4625-832C-AE962D14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1734345"/>
            <a:ext cx="3362325" cy="217219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E22ECC-98EE-4D40-A15F-1313BDC2A3DD}"/>
              </a:ext>
            </a:extLst>
          </p:cNvPr>
          <p:cNvCxnSpPr>
            <a:cxnSpLocks/>
          </p:cNvCxnSpPr>
          <p:nvPr/>
        </p:nvCxnSpPr>
        <p:spPr>
          <a:xfrm>
            <a:off x="9151048" y="2670697"/>
            <a:ext cx="94545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7CEC59-057B-4049-B90F-915FCEF012FE}"/>
              </a:ext>
            </a:extLst>
          </p:cNvPr>
          <p:cNvSpPr txBox="1"/>
          <p:nvPr/>
        </p:nvSpPr>
        <p:spPr>
          <a:xfrm>
            <a:off x="487063" y="3121023"/>
            <a:ext cx="92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zh-CN"/>
              <a:t>Andrei</a:t>
            </a:r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3C41E6-9199-4E12-853E-5207730B9E50}"/>
              </a:ext>
            </a:extLst>
          </p:cNvPr>
          <p:cNvSpPr txBox="1"/>
          <p:nvPr/>
        </p:nvSpPr>
        <p:spPr>
          <a:xfrm>
            <a:off x="10205162" y="2486031"/>
            <a:ext cx="167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0-100% Andrei</a:t>
            </a:r>
          </a:p>
        </p:txBody>
      </p:sp>
      <p:pic>
        <p:nvPicPr>
          <p:cNvPr id="36" name="Picture 2" descr="User PNG Images | Vector and PSD Files | Free Download on Pngtree">
            <a:extLst>
              <a:ext uri="{FF2B5EF4-FFF2-40B4-BE49-F238E27FC236}">
                <a16:creationId xmlns:a16="http://schemas.microsoft.com/office/drawing/2014/main" id="{F28B2C56-3BC9-4347-A94E-260113FD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9" y="4285326"/>
            <a:ext cx="1432874" cy="13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052CC3-DE12-42A0-93C8-44B0DC64E274}"/>
              </a:ext>
            </a:extLst>
          </p:cNvPr>
          <p:cNvCxnSpPr>
            <a:cxnSpLocks/>
          </p:cNvCxnSpPr>
          <p:nvPr/>
        </p:nvCxnSpPr>
        <p:spPr>
          <a:xfrm>
            <a:off x="1833889" y="5217604"/>
            <a:ext cx="1614161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DA5B98-EC5B-4D31-998E-416D3D625752}"/>
              </a:ext>
            </a:extLst>
          </p:cNvPr>
          <p:cNvSpPr txBox="1"/>
          <p:nvPr/>
        </p:nvSpPr>
        <p:spPr>
          <a:xfrm>
            <a:off x="2015176" y="4644358"/>
            <a:ext cx="143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err="1"/>
              <a:t>Vorbe</a:t>
            </a:r>
            <a:r>
              <a:rPr lang="ro-RO" altLang="zh-CN"/>
              <a:t>ș</a:t>
            </a:r>
            <a:r>
              <a:rPr lang="en-US" altLang="zh-CN" err="1"/>
              <a:t>te</a:t>
            </a:r>
            <a:endParaRPr lang="en-US" altLang="zh-CN"/>
          </a:p>
        </p:txBody>
      </p:sp>
      <p:pic>
        <p:nvPicPr>
          <p:cNvPr id="42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8B8DB2DD-56C8-4B49-9197-1489A13D8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80" y="4699720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C7E2330-5145-4149-9BFF-C50EAC8878DE}"/>
              </a:ext>
            </a:extLst>
          </p:cNvPr>
          <p:cNvSpPr txBox="1"/>
          <p:nvPr/>
        </p:nvSpPr>
        <p:spPr>
          <a:xfrm>
            <a:off x="3564280" y="5579555"/>
            <a:ext cx="1346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Tr</a:t>
            </a:r>
            <a:r>
              <a:rPr lang="ro-RO" altLang="zh-CN"/>
              <a:t>ă</a:t>
            </a:r>
            <a:r>
              <a:rPr lang="en-US" altLang="zh-CN" err="1"/>
              <a:t>saturi</a:t>
            </a:r>
            <a:endParaRPr lang="en-US" altLang="zh-C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3F30E4-3A7E-4A2C-B6E3-4CC00DF88E30}"/>
              </a:ext>
            </a:extLst>
          </p:cNvPr>
          <p:cNvCxnSpPr>
            <a:cxnSpLocks/>
          </p:cNvCxnSpPr>
          <p:nvPr/>
        </p:nvCxnSpPr>
        <p:spPr>
          <a:xfrm flipV="1">
            <a:off x="4735156" y="5177417"/>
            <a:ext cx="1151294" cy="3644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D3A5A94-4B28-4216-86AC-39C4928D2204}"/>
              </a:ext>
            </a:extLst>
          </p:cNvPr>
          <p:cNvSpPr txBox="1"/>
          <p:nvPr/>
        </p:nvSpPr>
        <p:spPr>
          <a:xfrm>
            <a:off x="487063" y="5627743"/>
            <a:ext cx="92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zh-CN"/>
              <a:t>Andrei</a:t>
            </a:r>
            <a:endParaRPr lang="zh-CN" alt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B6CC556-FF40-4CB3-AB7C-1272725E5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0" y="4187303"/>
            <a:ext cx="3362325" cy="217219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9891D3-3B1A-4349-8BB4-A61BA50C68D7}"/>
              </a:ext>
            </a:extLst>
          </p:cNvPr>
          <p:cNvCxnSpPr>
            <a:cxnSpLocks/>
          </p:cNvCxnSpPr>
          <p:nvPr/>
        </p:nvCxnSpPr>
        <p:spPr>
          <a:xfrm flipV="1">
            <a:off x="8989123" y="4352925"/>
            <a:ext cx="954977" cy="84558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6164980-B726-4F72-A78A-5DA86CEEEEAB}"/>
              </a:ext>
            </a:extLst>
          </p:cNvPr>
          <p:cNvSpPr txBox="1"/>
          <p:nvPr/>
        </p:nvSpPr>
        <p:spPr>
          <a:xfrm>
            <a:off x="10014115" y="4041775"/>
            <a:ext cx="167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0-100% Andrei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A959EA-ECA0-4BD6-9120-BD2C98254F0F}"/>
              </a:ext>
            </a:extLst>
          </p:cNvPr>
          <p:cNvCxnSpPr>
            <a:cxnSpLocks/>
          </p:cNvCxnSpPr>
          <p:nvPr/>
        </p:nvCxnSpPr>
        <p:spPr>
          <a:xfrm flipV="1">
            <a:off x="8989123" y="5195640"/>
            <a:ext cx="1187701" cy="998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C772EEB-2D21-41CB-89A7-EA6424DE8BBD}"/>
              </a:ext>
            </a:extLst>
          </p:cNvPr>
          <p:cNvSpPr txBox="1"/>
          <p:nvPr/>
        </p:nvSpPr>
        <p:spPr>
          <a:xfrm>
            <a:off x="10176824" y="4974151"/>
            <a:ext cx="167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0-100% </a:t>
            </a:r>
            <a:r>
              <a:rPr lang="en-US" altLang="zh-CN" err="1"/>
              <a:t>Ionel</a:t>
            </a:r>
            <a:endParaRPr lang="en-US" altLang="zh-CN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8FB1F6-3005-4A16-80E3-B65BC100B85A}"/>
              </a:ext>
            </a:extLst>
          </p:cNvPr>
          <p:cNvCxnSpPr>
            <a:cxnSpLocks/>
          </p:cNvCxnSpPr>
          <p:nvPr/>
        </p:nvCxnSpPr>
        <p:spPr>
          <a:xfrm>
            <a:off x="8978331" y="5217386"/>
            <a:ext cx="1035784" cy="68914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AE6B11A-FEDF-44FF-8AF6-ABC873562064}"/>
              </a:ext>
            </a:extLst>
          </p:cNvPr>
          <p:cNvSpPr txBox="1"/>
          <p:nvPr/>
        </p:nvSpPr>
        <p:spPr>
          <a:xfrm>
            <a:off x="10091035" y="5782184"/>
            <a:ext cx="167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0-100% Maria</a:t>
            </a:r>
          </a:p>
        </p:txBody>
      </p:sp>
    </p:spTree>
    <p:extLst>
      <p:ext uri="{BB962C8B-B14F-4D97-AF65-F5344CB8AC3E}">
        <p14:creationId xmlns:p14="http://schemas.microsoft.com/office/powerpoint/2010/main" val="159655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7D6050-9D4E-40C9-87F5-5544B3DE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/>
              <a:t>                        </a:t>
            </a:r>
            <a:r>
              <a:rPr lang="en-US" err="1"/>
              <a:t>Concluzii</a:t>
            </a:r>
            <a:r>
              <a:rPr lang="en-US"/>
              <a:t> &amp; </a:t>
            </a:r>
            <a:r>
              <a:rPr lang="en-US" err="1"/>
              <a:t>Aplica</a:t>
            </a:r>
            <a:r>
              <a:rPr lang="ro-RO"/>
              <a:t>ț</a:t>
            </a:r>
            <a:r>
              <a:rPr lang="en-US" err="1"/>
              <a:t>ie</a:t>
            </a:r>
            <a:endParaRPr lang="ro-R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7B326-03B0-49F1-A528-7103FA75C2F4}"/>
              </a:ext>
            </a:extLst>
          </p:cNvPr>
          <p:cNvSpPr txBox="1"/>
          <p:nvPr/>
        </p:nvSpPr>
        <p:spPr>
          <a:xfrm>
            <a:off x="566104" y="1490526"/>
            <a:ext cx="202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err="1">
                <a:solidFill>
                  <a:schemeClr val="accent1"/>
                </a:solidFill>
              </a:rPr>
              <a:t>Puncte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en-US" altLang="zh-CN" err="1">
                <a:solidFill>
                  <a:schemeClr val="accent1"/>
                </a:solidFill>
              </a:rPr>
              <a:t>slabe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D1804-E6F7-4B9F-BCE5-31DB1863BC01}"/>
              </a:ext>
            </a:extLst>
          </p:cNvPr>
          <p:cNvSpPr txBox="1"/>
          <p:nvPr/>
        </p:nvSpPr>
        <p:spPr>
          <a:xfrm>
            <a:off x="566104" y="2022718"/>
            <a:ext cx="202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 -</a:t>
            </a:r>
            <a:r>
              <a:rPr lang="en-US" altLang="zh-CN" err="1"/>
              <a:t>Calitatea</a:t>
            </a:r>
            <a:r>
              <a:rPr lang="en-US" altLang="zh-CN"/>
              <a:t> </a:t>
            </a:r>
            <a:r>
              <a:rPr lang="en-US" altLang="zh-CN" err="1"/>
              <a:t>datelor</a:t>
            </a:r>
            <a:endParaRPr lang="en-US" altLang="zh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183E-2D32-44B2-B91F-C52F93C5FD3F}"/>
              </a:ext>
            </a:extLst>
          </p:cNvPr>
          <p:cNvSpPr txBox="1"/>
          <p:nvPr/>
        </p:nvSpPr>
        <p:spPr>
          <a:xfrm>
            <a:off x="566104" y="2554910"/>
            <a:ext cx="2672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- </a:t>
            </a:r>
            <a:r>
              <a:rPr lang="en-US" altLang="zh-CN" err="1"/>
              <a:t>Sensibilitatea</a:t>
            </a:r>
            <a:r>
              <a:rPr lang="en-US" altLang="zh-CN"/>
              <a:t> la </a:t>
            </a:r>
            <a:r>
              <a:rPr lang="en-US" altLang="zh-CN" err="1"/>
              <a:t>zgomote</a:t>
            </a:r>
            <a:r>
              <a:rPr lang="ro-RO" altLang="zh-CN"/>
              <a:t>.</a:t>
            </a:r>
            <a:endParaRPr lang="en-US" altLang="zh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D1E381-B4C9-43E3-B762-FB0409B70088}"/>
              </a:ext>
            </a:extLst>
          </p:cNvPr>
          <p:cNvSpPr txBox="1"/>
          <p:nvPr/>
        </p:nvSpPr>
        <p:spPr>
          <a:xfrm>
            <a:off x="566104" y="3100045"/>
            <a:ext cx="2020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 err="1">
                <a:solidFill>
                  <a:schemeClr val="accent1"/>
                </a:solidFill>
              </a:rPr>
              <a:t>Imbun</a:t>
            </a:r>
            <a:r>
              <a:rPr lang="ro-RO" altLang="zh-CN">
                <a:solidFill>
                  <a:schemeClr val="accent1"/>
                </a:solidFill>
              </a:rPr>
              <a:t>ă</a:t>
            </a:r>
            <a:r>
              <a:rPr lang="en-US" altLang="zh-CN">
                <a:solidFill>
                  <a:schemeClr val="accent1"/>
                </a:solidFill>
              </a:rPr>
              <a:t>ta</a:t>
            </a:r>
            <a:r>
              <a:rPr lang="ro-RO" altLang="zh-CN">
                <a:solidFill>
                  <a:schemeClr val="accent1"/>
                </a:solidFill>
              </a:rPr>
              <a:t>ț</a:t>
            </a:r>
            <a:r>
              <a:rPr lang="en-US" altLang="zh-CN" err="1">
                <a:solidFill>
                  <a:schemeClr val="accent1"/>
                </a:solidFill>
              </a:rPr>
              <a:t>iri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58BAF9-5EBF-4790-B103-835E8C29CC2C}"/>
              </a:ext>
            </a:extLst>
          </p:cNvPr>
          <p:cNvSpPr txBox="1"/>
          <p:nvPr/>
        </p:nvSpPr>
        <p:spPr>
          <a:xfrm>
            <a:off x="566104" y="3645180"/>
            <a:ext cx="493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 altLang="zh-CN"/>
          </a:p>
          <a:p>
            <a:r>
              <a:rPr lang="ro-RO" altLang="zh-CN"/>
              <a:t>-</a:t>
            </a:r>
            <a:r>
              <a:rPr lang="en-US" altLang="zh-CN" err="1"/>
              <a:t>Recunoa</a:t>
            </a:r>
            <a:r>
              <a:rPr lang="ro-RO" altLang="zh-CN"/>
              <a:t>ș</a:t>
            </a:r>
            <a:r>
              <a:rPr lang="en-US" altLang="zh-CN" err="1"/>
              <a:t>terea</a:t>
            </a:r>
            <a:r>
              <a:rPr lang="en-US" altLang="zh-CN"/>
              <a:t> </a:t>
            </a:r>
            <a:r>
              <a:rPr lang="en-US" altLang="zh-CN" err="1"/>
              <a:t>persoanelor</a:t>
            </a:r>
            <a:r>
              <a:rPr lang="en-US" altLang="zh-CN"/>
              <a:t> </a:t>
            </a:r>
            <a:r>
              <a:rPr lang="en-US" altLang="zh-CN" err="1"/>
              <a:t>dintr</a:t>
            </a:r>
            <a:r>
              <a:rPr lang="en-US" altLang="zh-CN"/>
              <a:t>-o conversa</a:t>
            </a:r>
            <a:r>
              <a:rPr lang="ro-RO" altLang="zh-CN"/>
              <a:t>ț</a:t>
            </a:r>
            <a:r>
              <a:rPr lang="en-US" altLang="zh-CN" err="1"/>
              <a:t>ie</a:t>
            </a:r>
            <a:endParaRPr lang="en-US" altLang="zh-C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013A7-09A6-49E0-B2E4-F52162246156}"/>
              </a:ext>
            </a:extLst>
          </p:cNvPr>
          <p:cNvSpPr txBox="1"/>
          <p:nvPr/>
        </p:nvSpPr>
        <p:spPr>
          <a:xfrm>
            <a:off x="566104" y="4151486"/>
            <a:ext cx="493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 altLang="zh-CN"/>
          </a:p>
          <a:p>
            <a:r>
              <a:rPr lang="ro-RO" altLang="zh-CN"/>
              <a:t>-</a:t>
            </a:r>
            <a:r>
              <a:rPr lang="en-US" altLang="zh-CN" err="1"/>
              <a:t>Sisteme</a:t>
            </a:r>
            <a:r>
              <a:rPr lang="en-US" altLang="zh-CN"/>
              <a:t> de </a:t>
            </a:r>
            <a:r>
              <a:rPr lang="en-US" altLang="zh-CN" err="1"/>
              <a:t>securitate</a:t>
            </a:r>
            <a:r>
              <a:rPr lang="ro-RO" altLang="zh-CN"/>
              <a:t>.</a:t>
            </a:r>
            <a:endParaRPr lang="en-US" altLang="zh-C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9EB008-4B8E-43A3-9B1F-33336FE8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17" y="1639848"/>
            <a:ext cx="5332479" cy="28809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9F4D21-C0EB-4E9C-9C82-D87054E8FAB7}"/>
              </a:ext>
            </a:extLst>
          </p:cNvPr>
          <p:cNvSpPr txBox="1"/>
          <p:nvPr/>
        </p:nvSpPr>
        <p:spPr>
          <a:xfrm>
            <a:off x="6223954" y="4722391"/>
            <a:ext cx="305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C#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566B2C-0AE5-479D-9472-79D7FA67EB7C}"/>
              </a:ext>
            </a:extLst>
          </p:cNvPr>
          <p:cNvSpPr txBox="1"/>
          <p:nvPr/>
        </p:nvSpPr>
        <p:spPr>
          <a:xfrm>
            <a:off x="6223954" y="5218152"/>
            <a:ext cx="4939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err="1"/>
              <a:t>Naudio</a:t>
            </a:r>
            <a:endParaRPr lang="en-US" altLang="zh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CAFBFE-8067-4BF5-8C34-B5DC6E0F2278}"/>
              </a:ext>
            </a:extLst>
          </p:cNvPr>
          <p:cNvSpPr txBox="1"/>
          <p:nvPr/>
        </p:nvSpPr>
        <p:spPr>
          <a:xfrm>
            <a:off x="6223954" y="5721295"/>
            <a:ext cx="4939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err="1"/>
              <a:t>SpeechProcessing</a:t>
            </a:r>
            <a:r>
              <a:rPr lang="en-US" altLang="zh-CN"/>
              <a:t> (MATLAB)</a:t>
            </a:r>
          </a:p>
        </p:txBody>
      </p:sp>
    </p:spTree>
    <p:extLst>
      <p:ext uri="{BB962C8B-B14F-4D97-AF65-F5344CB8AC3E}">
        <p14:creationId xmlns:p14="http://schemas.microsoft.com/office/powerpoint/2010/main" val="204286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5DDAAB-6CEF-4EA7-BB0C-1179007B7B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ro-RO"/>
              <a:t>                  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ro-RO"/>
              <a:t>                                     </a:t>
            </a:r>
            <a:r>
              <a:rPr lang="ro-RO">
                <a:solidFill>
                  <a:schemeClr val="accent2"/>
                </a:solidFill>
              </a:rPr>
              <a:t> </a:t>
            </a:r>
            <a:r>
              <a:rPr lang="ro-RO" sz="4000">
                <a:solidFill>
                  <a:schemeClr val="accent2"/>
                </a:solidFill>
              </a:rPr>
              <a:t> Agenda</a:t>
            </a:r>
          </a:p>
          <a:p>
            <a:pPr>
              <a:buFont typeface="Arial" panose="020B0604020202020204" pitchFamily="34" charset="0"/>
              <a:buNone/>
            </a:pPr>
            <a:endParaRPr lang="ro-RO"/>
          </a:p>
          <a:p>
            <a:pPr>
              <a:buFont typeface="Wingdings" pitchFamily="2" charset="2"/>
              <a:buChar char="Ø"/>
            </a:pPr>
            <a:r>
              <a:rPr lang="ro-RO"/>
              <a:t>    Caracteristici generale ale recunoașterii vorbitorului</a:t>
            </a:r>
          </a:p>
          <a:p>
            <a:pPr>
              <a:buFont typeface="Arial" panose="020B0604020202020204" pitchFamily="34" charset="0"/>
              <a:buNone/>
            </a:pPr>
            <a:endParaRPr lang="ro-RO"/>
          </a:p>
          <a:p>
            <a:pPr>
              <a:buFont typeface="Wingdings" pitchFamily="2" charset="2"/>
              <a:buChar char="Ø"/>
            </a:pPr>
            <a:r>
              <a:rPr lang="ro-RO"/>
              <a:t>    Extragerea datelor de antrenament</a:t>
            </a:r>
          </a:p>
          <a:p>
            <a:pPr>
              <a:buFont typeface="Wingdings" pitchFamily="2" charset="2"/>
              <a:buChar char="Ø"/>
            </a:pPr>
            <a:endParaRPr lang="ro-RO"/>
          </a:p>
          <a:p>
            <a:pPr>
              <a:buFont typeface="Wingdings" pitchFamily="2" charset="2"/>
              <a:buChar char="Ø"/>
            </a:pPr>
            <a:r>
              <a:rPr lang="ro-RO"/>
              <a:t>    Antrenare &amp; Testare</a:t>
            </a:r>
            <a:endParaRPr lang="en-US"/>
          </a:p>
          <a:p>
            <a:pPr>
              <a:buFont typeface="Wingdings" pitchFamily="2" charset="2"/>
              <a:buChar char="Ø"/>
            </a:pP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    </a:t>
            </a:r>
            <a:r>
              <a:rPr lang="en-US" err="1"/>
              <a:t>Verificare</a:t>
            </a:r>
            <a:r>
              <a:rPr lang="en-US"/>
              <a:t> &amp; </a:t>
            </a:r>
            <a:r>
              <a:rPr lang="en-US" err="1"/>
              <a:t>Identificare</a:t>
            </a:r>
            <a:endParaRPr lang="ro-RO"/>
          </a:p>
          <a:p>
            <a:pPr>
              <a:buFont typeface="Arial" panose="020B0604020202020204" pitchFamily="34" charset="0"/>
              <a:buNone/>
            </a:pPr>
            <a:endParaRPr lang="ro-RO"/>
          </a:p>
          <a:p>
            <a:pPr>
              <a:buFont typeface="Wingdings" pitchFamily="2" charset="2"/>
              <a:buChar char="Ø"/>
            </a:pPr>
            <a:r>
              <a:rPr lang="ro-RO"/>
              <a:t>    Concluzii</a:t>
            </a:r>
            <a:r>
              <a:rPr lang="en-US"/>
              <a:t> </a:t>
            </a:r>
            <a:r>
              <a:rPr lang="ro-RO"/>
              <a:t>&amp;</a:t>
            </a:r>
            <a:r>
              <a:rPr lang="en-US"/>
              <a:t> </a:t>
            </a:r>
            <a:r>
              <a:rPr lang="en-US" err="1"/>
              <a:t>Aplica</a:t>
            </a:r>
            <a:r>
              <a:rPr lang="ro-RO"/>
              <a:t>ț</a:t>
            </a:r>
            <a:r>
              <a:rPr lang="en-US" err="1"/>
              <a:t>ie</a:t>
            </a:r>
            <a:endParaRPr lang="ro-RO"/>
          </a:p>
          <a:p>
            <a:pPr>
              <a:buFont typeface="Arial" panose="020B0604020202020204" pitchFamily="34" charset="0"/>
              <a:buNone/>
            </a:pPr>
            <a:r>
              <a:rPr lang="ro-RO"/>
              <a:t> </a:t>
            </a:r>
          </a:p>
          <a:p>
            <a:pPr>
              <a:buFont typeface="Wingdings" pitchFamily="2" charset="2"/>
              <a:buChar char="Ø"/>
            </a:pP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292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9AAAAE-46CF-4056-A3C3-CD424791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02"/>
            <a:ext cx="12192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o-RO" altLang="zh-CN"/>
              <a:t> Caracteristici generale ale recunoașterii vorbitorului</a:t>
            </a:r>
            <a:endParaRPr lang="ro-R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BAE6B-E240-456F-AC41-03C78B80218F}"/>
              </a:ext>
            </a:extLst>
          </p:cNvPr>
          <p:cNvSpPr txBox="1"/>
          <p:nvPr/>
        </p:nvSpPr>
        <p:spPr>
          <a:xfrm>
            <a:off x="499621" y="1646011"/>
            <a:ext cx="792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/>
              <a:t>Ce înseamnă o aplicație de recunoaștere a vorbitorului?</a:t>
            </a:r>
          </a:p>
        </p:txBody>
      </p:sp>
      <p:pic>
        <p:nvPicPr>
          <p:cNvPr id="1026" name="Picture 2" descr="User PNG Images | Vector and PSD Files | Free Download on Pngtree">
            <a:extLst>
              <a:ext uri="{FF2B5EF4-FFF2-40B4-BE49-F238E27FC236}">
                <a16:creationId xmlns:a16="http://schemas.microsoft.com/office/drawing/2014/main" id="{DE9E0C09-8DAD-4998-8A42-0EBB0129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1" y="2534013"/>
            <a:ext cx="1599005" cy="149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nerate visual (waveform) from MP3/WAV file in Windows 2008 ...">
            <a:extLst>
              <a:ext uri="{FF2B5EF4-FFF2-40B4-BE49-F238E27FC236}">
                <a16:creationId xmlns:a16="http://schemas.microsoft.com/office/drawing/2014/main" id="{CCE240B5-C88C-4159-8BAC-3E436427C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45" y="2660698"/>
            <a:ext cx="2645925" cy="149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404BFF-4C24-4CE7-8AE3-5BA0D9CB621F}"/>
              </a:ext>
            </a:extLst>
          </p:cNvPr>
          <p:cNvCxnSpPr>
            <a:cxnSpLocks/>
          </p:cNvCxnSpPr>
          <p:nvPr/>
        </p:nvCxnSpPr>
        <p:spPr>
          <a:xfrm>
            <a:off x="2174040" y="3409728"/>
            <a:ext cx="1879485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500176-B324-4B13-8DCB-20108A1932AD}"/>
              </a:ext>
            </a:extLst>
          </p:cNvPr>
          <p:cNvSpPr txBox="1"/>
          <p:nvPr/>
        </p:nvSpPr>
        <p:spPr>
          <a:xfrm>
            <a:off x="2174039" y="2821378"/>
            <a:ext cx="187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/>
              <a:t>Înregistrare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93866-26CC-4F47-A3AC-DD1219BC8D36}"/>
              </a:ext>
            </a:extLst>
          </p:cNvPr>
          <p:cNvSpPr txBox="1"/>
          <p:nvPr/>
        </p:nvSpPr>
        <p:spPr>
          <a:xfrm>
            <a:off x="1027521" y="2317197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zh-CN"/>
              <a:t>Andrei</a:t>
            </a:r>
            <a:endParaRPr lang="zh-C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05B73F-31F1-4E88-A2F7-00C9CF01772D}"/>
              </a:ext>
            </a:extLst>
          </p:cNvPr>
          <p:cNvCxnSpPr>
            <a:cxnSpLocks/>
          </p:cNvCxnSpPr>
          <p:nvPr/>
        </p:nvCxnSpPr>
        <p:spPr>
          <a:xfrm>
            <a:off x="6987970" y="3350467"/>
            <a:ext cx="1159497" cy="578853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A1BFB6-994E-429C-BE0C-E5598E0253B5}"/>
              </a:ext>
            </a:extLst>
          </p:cNvPr>
          <p:cNvCxnSpPr>
            <a:cxnSpLocks/>
          </p:cNvCxnSpPr>
          <p:nvPr/>
        </p:nvCxnSpPr>
        <p:spPr>
          <a:xfrm flipV="1">
            <a:off x="6987970" y="2753953"/>
            <a:ext cx="1159497" cy="596514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ATW: What Does ❌ - Cross Mark Emoji Mean? | Emoji by Dictionary.com">
            <a:extLst>
              <a:ext uri="{FF2B5EF4-FFF2-40B4-BE49-F238E27FC236}">
                <a16:creationId xmlns:a16="http://schemas.microsoft.com/office/drawing/2014/main" id="{A7CE964F-AEB4-4D04-92F1-01686DB9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62" y="3507302"/>
            <a:ext cx="651456" cy="6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eck mark X mark Clip art - Green Checkbox Cliparts png download ...">
            <a:extLst>
              <a:ext uri="{FF2B5EF4-FFF2-40B4-BE49-F238E27FC236}">
                <a16:creationId xmlns:a16="http://schemas.microsoft.com/office/drawing/2014/main" id="{1BF1B582-BF46-4310-A748-479EB0B78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16" y="2331331"/>
            <a:ext cx="802105" cy="72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23C92-6AF4-4517-A5F7-33290DE4FB9D}"/>
              </a:ext>
            </a:extLst>
          </p:cNvPr>
          <p:cNvSpPr txBox="1"/>
          <p:nvPr/>
        </p:nvSpPr>
        <p:spPr>
          <a:xfrm>
            <a:off x="9212515" y="2452046"/>
            <a:ext cx="170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zh-CN"/>
              <a:t> Ești Andrei.</a:t>
            </a:r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467ECF-82E0-4671-A5C0-5154BD0640FB}"/>
              </a:ext>
            </a:extLst>
          </p:cNvPr>
          <p:cNvSpPr txBox="1"/>
          <p:nvPr/>
        </p:nvSpPr>
        <p:spPr>
          <a:xfrm>
            <a:off x="9212515" y="3639893"/>
            <a:ext cx="170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zh-CN"/>
              <a:t>Nu ești Andrei.</a:t>
            </a:r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2CDC4-FC3C-4460-BCC8-0DA680026D59}"/>
              </a:ext>
            </a:extLst>
          </p:cNvPr>
          <p:cNvSpPr txBox="1"/>
          <p:nvPr/>
        </p:nvSpPr>
        <p:spPr>
          <a:xfrm>
            <a:off x="499621" y="4628587"/>
            <a:ext cx="846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/>
              <a:t>O aplicație capabilă să identifice o persoană pe baza vocii.</a:t>
            </a:r>
          </a:p>
        </p:txBody>
      </p:sp>
    </p:spTree>
    <p:extLst>
      <p:ext uri="{BB962C8B-B14F-4D97-AF65-F5344CB8AC3E}">
        <p14:creationId xmlns:p14="http://schemas.microsoft.com/office/powerpoint/2010/main" val="32506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976D6E-6B19-4350-92C2-45B3F15E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o-RO" altLang="zh-CN"/>
              <a:t>         Extragerea datelor de antrenament</a:t>
            </a:r>
            <a:endParaRPr lang="ro-R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97032-D5E3-4ED3-8F08-B59DDCA15134}"/>
              </a:ext>
            </a:extLst>
          </p:cNvPr>
          <p:cNvSpPr txBox="1"/>
          <p:nvPr/>
        </p:nvSpPr>
        <p:spPr>
          <a:xfrm>
            <a:off x="216817" y="1343072"/>
            <a:ext cx="555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/>
              <a:t>1 Utilizatorul se înregistrează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45F7A-5E16-4020-B2C9-4AAA78A57CA0}"/>
              </a:ext>
            </a:extLst>
          </p:cNvPr>
          <p:cNvSpPr txBox="1"/>
          <p:nvPr/>
        </p:nvSpPr>
        <p:spPr>
          <a:xfrm>
            <a:off x="216817" y="2090586"/>
            <a:ext cx="9499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/>
              <a:t>2 Înregistrarea audio e segmentată în frame-uri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50FC1-85EC-4F1D-B4B9-006F91B7EE56}"/>
              </a:ext>
            </a:extLst>
          </p:cNvPr>
          <p:cNvSpPr txBox="1"/>
          <p:nvPr/>
        </p:nvSpPr>
        <p:spPr>
          <a:xfrm>
            <a:off x="216816" y="2816841"/>
            <a:ext cx="1160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3</a:t>
            </a:r>
            <a:r>
              <a:rPr lang="ro-RO" sz="2400" b="1"/>
              <a:t> Se obține transformarea FFT ( Fast Fourier Transform) </a:t>
            </a:r>
            <a:r>
              <a:rPr lang="en-US" sz="1200" b="1"/>
              <a:t>-</a:t>
            </a:r>
            <a:r>
              <a:rPr lang="ro-RO" sz="1200" b="1"/>
              <a:t> </a:t>
            </a:r>
            <a:r>
              <a:rPr lang="en-US" sz="1200" b="1" err="1"/>
              <a:t>descompune</a:t>
            </a:r>
            <a:r>
              <a:rPr lang="en-US" sz="1200" b="1"/>
              <a:t> </a:t>
            </a:r>
            <a:r>
              <a:rPr lang="en-US" sz="1200" b="1" err="1"/>
              <a:t>semnalul</a:t>
            </a:r>
            <a:r>
              <a:rPr lang="en-US" sz="1200" b="1"/>
              <a:t> </a:t>
            </a:r>
            <a:r>
              <a:rPr lang="ro-RO" sz="1200" b="1"/>
              <a:t>î</a:t>
            </a:r>
            <a:r>
              <a:rPr lang="en-US" sz="1200" b="1"/>
              <a:t>n </a:t>
            </a:r>
            <a:r>
              <a:rPr lang="en-US" sz="1200" b="1" err="1"/>
              <a:t>frecven</a:t>
            </a:r>
            <a:r>
              <a:rPr lang="ro-RO" sz="1200" b="1"/>
              <a:t>țe</a:t>
            </a:r>
            <a:endParaRPr lang="ro-RO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DDE8-77A9-4E4E-B87C-62FB9FE4C9AC}"/>
              </a:ext>
            </a:extLst>
          </p:cNvPr>
          <p:cNvSpPr txBox="1"/>
          <p:nvPr/>
        </p:nvSpPr>
        <p:spPr>
          <a:xfrm>
            <a:off x="216815" y="4426003"/>
            <a:ext cx="1016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5</a:t>
            </a:r>
            <a:r>
              <a:rPr lang="ro-RO" sz="2400" b="1"/>
              <a:t> </a:t>
            </a:r>
            <a:r>
              <a:rPr lang="en-US" sz="2400" b="1" err="1"/>
              <a:t>Calculeaz</a:t>
            </a:r>
            <a:r>
              <a:rPr lang="ro-RO" sz="2400" b="1"/>
              <a:t>ă</a:t>
            </a:r>
            <a:r>
              <a:rPr lang="en-US" sz="2400" b="1"/>
              <a:t> </a:t>
            </a:r>
            <a:r>
              <a:rPr lang="en-US" sz="2400" b="1" err="1"/>
              <a:t>logaritm</a:t>
            </a:r>
            <a:r>
              <a:rPr lang="en-US" sz="2400" b="1"/>
              <a:t> </a:t>
            </a:r>
            <a:r>
              <a:rPr lang="en-US" sz="2400" b="1" err="1"/>
              <a:t>pentru</a:t>
            </a:r>
            <a:r>
              <a:rPr lang="en-US" sz="2400" b="1"/>
              <a:t> </a:t>
            </a:r>
            <a:r>
              <a:rPr lang="en-US" sz="2400" b="1" err="1"/>
              <a:t>fiecare</a:t>
            </a:r>
            <a:r>
              <a:rPr lang="en-US" sz="2400" b="1"/>
              <a:t> </a:t>
            </a:r>
            <a:r>
              <a:rPr lang="en-US" sz="2400" b="1" err="1"/>
              <a:t>frecven</a:t>
            </a:r>
            <a:r>
              <a:rPr lang="ro-RO" sz="2400" b="1"/>
              <a:t>ță</a:t>
            </a:r>
            <a:r>
              <a:rPr lang="en-US" sz="2400" b="1"/>
              <a:t> </a:t>
            </a:r>
            <a:r>
              <a:rPr lang="ro-RO" sz="2400" b="1"/>
              <a:t>M</a:t>
            </a:r>
            <a:r>
              <a:rPr lang="en-US" sz="2400" b="1"/>
              <a:t>el</a:t>
            </a:r>
            <a:endParaRPr lang="ro-RO" sz="2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07E3C-A411-4D75-BF10-1AAB808374F8}"/>
              </a:ext>
            </a:extLst>
          </p:cNvPr>
          <p:cNvSpPr txBox="1"/>
          <p:nvPr/>
        </p:nvSpPr>
        <p:spPr>
          <a:xfrm>
            <a:off x="216817" y="5950623"/>
            <a:ext cx="1169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7</a:t>
            </a:r>
            <a:r>
              <a:rPr lang="ro-RO" sz="2400" b="1"/>
              <a:t> Se obțin coeficienții MFCC (</a:t>
            </a:r>
            <a:r>
              <a:rPr lang="ro-RO" altLang="zh-CN" sz="2400" b="1"/>
              <a:t>Mel-frequency cepstral coefficients</a:t>
            </a:r>
            <a:r>
              <a:rPr lang="ro-RO" sz="2400" b="1"/>
              <a:t>)</a:t>
            </a:r>
            <a:r>
              <a:rPr lang="en-US" sz="2400" b="1"/>
              <a:t> </a:t>
            </a:r>
            <a:r>
              <a:rPr lang="en-US" sz="1200" b="1"/>
              <a:t>-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 amplitudinile optinute.</a:t>
            </a:r>
            <a:endParaRPr lang="ro-RO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8F929-AFA5-4287-BC66-42F17DD4E71F}"/>
              </a:ext>
            </a:extLst>
          </p:cNvPr>
          <p:cNvSpPr txBox="1"/>
          <p:nvPr/>
        </p:nvSpPr>
        <p:spPr>
          <a:xfrm>
            <a:off x="216815" y="3579495"/>
            <a:ext cx="1016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4</a:t>
            </a:r>
            <a:r>
              <a:rPr lang="ro-RO" sz="2400" b="1"/>
              <a:t> </a:t>
            </a:r>
            <a:r>
              <a:rPr lang="en-US" sz="2400" b="1" err="1"/>
              <a:t>Transformarea</a:t>
            </a:r>
            <a:r>
              <a:rPr lang="en-US" sz="2400" b="1"/>
              <a:t> se </a:t>
            </a:r>
            <a:r>
              <a:rPr lang="en-US" sz="2400" b="1" err="1"/>
              <a:t>trece</a:t>
            </a:r>
            <a:r>
              <a:rPr lang="en-US" sz="2400" b="1"/>
              <a:t> </a:t>
            </a:r>
            <a:r>
              <a:rPr lang="en-US" sz="2400" b="1" err="1"/>
              <a:t>prin</a:t>
            </a:r>
            <a:r>
              <a:rPr lang="en-US" sz="2400" b="1"/>
              <a:t> </a:t>
            </a:r>
            <a:r>
              <a:rPr lang="en-US" sz="2400" b="1" err="1"/>
              <a:t>filtrul</a:t>
            </a:r>
            <a:r>
              <a:rPr lang="en-US" sz="2400" b="1"/>
              <a:t> </a:t>
            </a:r>
            <a:r>
              <a:rPr lang="ro-RO" sz="2400" b="1"/>
              <a:t>M</a:t>
            </a:r>
            <a:r>
              <a:rPr lang="en-US" sz="2400" b="1"/>
              <a:t>el </a:t>
            </a:r>
            <a:r>
              <a:rPr lang="ro-RO" sz="2400" b="1"/>
              <a:t>S</a:t>
            </a:r>
            <a:r>
              <a:rPr lang="en-US" sz="2400" b="1" err="1"/>
              <a:t>cale</a:t>
            </a:r>
            <a:r>
              <a:rPr lang="ro-RO" sz="2400" b="1"/>
              <a:t> </a:t>
            </a:r>
            <a:r>
              <a:rPr lang="en-US" sz="1200" b="1"/>
              <a:t>–</a:t>
            </a:r>
            <a:r>
              <a:rPr lang="en-US" sz="1200" b="1" err="1"/>
              <a:t>eviden</a:t>
            </a:r>
            <a:r>
              <a:rPr lang="ro-RO" sz="1200" b="1"/>
              <a:t>ț</a:t>
            </a:r>
            <a:r>
              <a:rPr lang="en-US" sz="1200" b="1" err="1"/>
              <a:t>iaz</a:t>
            </a:r>
            <a:r>
              <a:rPr lang="ro-RO" sz="1200" b="1"/>
              <a:t>ă</a:t>
            </a:r>
            <a:r>
              <a:rPr lang="en-US" sz="1200" b="1"/>
              <a:t> </a:t>
            </a:r>
            <a:r>
              <a:rPr lang="en-US" sz="1200" b="1" err="1"/>
              <a:t>mai</a:t>
            </a:r>
            <a:r>
              <a:rPr lang="en-US" sz="1200" b="1"/>
              <a:t> bine </a:t>
            </a:r>
            <a:r>
              <a:rPr lang="en-US" sz="1200" b="1" err="1"/>
              <a:t>diferen</a:t>
            </a:r>
            <a:r>
              <a:rPr lang="ro-RO" sz="1200" b="1"/>
              <a:t>ț</a:t>
            </a:r>
            <a:r>
              <a:rPr lang="en-US" sz="1200" b="1"/>
              <a:t>a</a:t>
            </a:r>
            <a:endParaRPr lang="ro-RO" sz="2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1B809-9B1A-4DF8-9CA7-96F97DD0F3D3}"/>
              </a:ext>
            </a:extLst>
          </p:cNvPr>
          <p:cNvSpPr txBox="1"/>
          <p:nvPr/>
        </p:nvSpPr>
        <p:spPr>
          <a:xfrm>
            <a:off x="216816" y="5182756"/>
            <a:ext cx="1096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6</a:t>
            </a:r>
            <a:r>
              <a:rPr lang="ro-RO" sz="2400" b="1"/>
              <a:t> Se obține transformarea DCT (Discret Cousin Transform) </a:t>
            </a:r>
            <a:r>
              <a:rPr lang="en-US" sz="1200" b="1"/>
              <a:t>– </a:t>
            </a:r>
            <a:r>
              <a:rPr lang="ro-RO" sz="1200" b="1"/>
              <a:t> </a:t>
            </a:r>
            <a:r>
              <a:rPr lang="en-US" sz="1200" b="1" err="1"/>
              <a:t>compreseaz</a:t>
            </a:r>
            <a:r>
              <a:rPr lang="ro-RO" sz="1200" b="1"/>
              <a:t>ă</a:t>
            </a:r>
            <a:r>
              <a:rPr lang="en-US" sz="1200" b="1"/>
              <a:t> </a:t>
            </a:r>
            <a:r>
              <a:rPr lang="en-US" sz="1200" b="1" err="1"/>
              <a:t>sunetul</a:t>
            </a:r>
            <a:r>
              <a:rPr lang="en-US" sz="1200" b="1"/>
              <a:t> pe</a:t>
            </a:r>
            <a:r>
              <a:rPr lang="ro-RO" sz="1200" b="1"/>
              <a:t>n</a:t>
            </a:r>
            <a:r>
              <a:rPr lang="en-US" sz="1200" b="1" err="1"/>
              <a:t>tru</a:t>
            </a:r>
            <a:r>
              <a:rPr lang="en-US" sz="1200" b="1"/>
              <a:t> </a:t>
            </a:r>
            <a:r>
              <a:rPr lang="en-US" sz="1200" b="1" err="1"/>
              <a:t>zgomot</a:t>
            </a:r>
            <a:endParaRPr lang="ro-RO" sz="2400" b="1"/>
          </a:p>
        </p:txBody>
      </p:sp>
    </p:spTree>
    <p:extLst>
      <p:ext uri="{BB962C8B-B14F-4D97-AF65-F5344CB8AC3E}">
        <p14:creationId xmlns:p14="http://schemas.microsoft.com/office/powerpoint/2010/main" val="309771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748384-2B60-4F50-B8D6-CBFDDB9C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o-RO" altLang="zh-CN"/>
              <a:t>         Extragerea datelor de antrenament</a:t>
            </a:r>
            <a:endParaRPr lang="ro-RO"/>
          </a:p>
        </p:txBody>
      </p:sp>
      <p:pic>
        <p:nvPicPr>
          <p:cNvPr id="5" name="Picture 2" descr="User PNG Images | Vector and PSD Files | Free Download on Pngtree">
            <a:extLst>
              <a:ext uri="{FF2B5EF4-FFF2-40B4-BE49-F238E27FC236}">
                <a16:creationId xmlns:a16="http://schemas.microsoft.com/office/drawing/2014/main" id="{51FBEEBF-FF7A-4C14-86F4-88222388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3" y="1668201"/>
            <a:ext cx="1432874" cy="13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3B039F-B585-4661-8520-E87310F00442}"/>
              </a:ext>
            </a:extLst>
          </p:cNvPr>
          <p:cNvCxnSpPr>
            <a:cxnSpLocks/>
          </p:cNvCxnSpPr>
          <p:nvPr/>
        </p:nvCxnSpPr>
        <p:spPr>
          <a:xfrm>
            <a:off x="2051491" y="2372780"/>
            <a:ext cx="1530695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00C568-F0A6-4FDC-AF76-006414DA3760}"/>
              </a:ext>
            </a:extLst>
          </p:cNvPr>
          <p:cNvSpPr txBox="1"/>
          <p:nvPr/>
        </p:nvSpPr>
        <p:spPr>
          <a:xfrm>
            <a:off x="2013784" y="1792903"/>
            <a:ext cx="187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/>
              <a:t>Înregistrare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27BE3-0E07-4711-A35A-F4FFF21C6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469" y="1906766"/>
            <a:ext cx="705807" cy="9320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0D06DE-CD87-4920-9FB5-980C3DD999B2}"/>
              </a:ext>
            </a:extLst>
          </p:cNvPr>
          <p:cNvCxnSpPr>
            <a:cxnSpLocks/>
          </p:cNvCxnSpPr>
          <p:nvPr/>
        </p:nvCxnSpPr>
        <p:spPr>
          <a:xfrm>
            <a:off x="4750859" y="2339409"/>
            <a:ext cx="1696081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644E76-FA90-4414-A998-7FA2C36E6BED}"/>
              </a:ext>
            </a:extLst>
          </p:cNvPr>
          <p:cNvSpPr txBox="1"/>
          <p:nvPr/>
        </p:nvSpPr>
        <p:spPr>
          <a:xfrm>
            <a:off x="4659158" y="1774407"/>
            <a:ext cx="187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/>
              <a:t>Salvare fișier</a:t>
            </a:r>
          </a:p>
        </p:txBody>
      </p:sp>
      <p:pic>
        <p:nvPicPr>
          <p:cNvPr id="2052" name="Picture 4" descr="What Are WAV &amp; WAVE Files and How Do You Open Them? | Business ...">
            <a:extLst>
              <a:ext uri="{FF2B5EF4-FFF2-40B4-BE49-F238E27FC236}">
                <a16:creationId xmlns:a16="http://schemas.microsoft.com/office/drawing/2014/main" id="{F5ACBC53-1B71-434F-AF2E-88B868C66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10" y="1636818"/>
            <a:ext cx="1287357" cy="1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0CAB0F-425D-40CA-928E-2DD69AE37AC2}"/>
              </a:ext>
            </a:extLst>
          </p:cNvPr>
          <p:cNvCxnSpPr>
            <a:cxnSpLocks/>
          </p:cNvCxnSpPr>
          <p:nvPr/>
        </p:nvCxnSpPr>
        <p:spPr>
          <a:xfrm>
            <a:off x="7948116" y="2254568"/>
            <a:ext cx="1007348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Generate visual (waveform) from MP3/WAV file in Windows 2008 ...">
            <a:extLst>
              <a:ext uri="{FF2B5EF4-FFF2-40B4-BE49-F238E27FC236}">
                <a16:creationId xmlns:a16="http://schemas.microsoft.com/office/drawing/2014/main" id="{F11FDE75-4931-46D4-B1CF-F2E8411C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728" y="1487042"/>
            <a:ext cx="2645925" cy="149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B324-F0C0-4D18-BFDC-6C9151024641}"/>
              </a:ext>
            </a:extLst>
          </p:cNvPr>
          <p:cNvCxnSpPr>
            <a:cxnSpLocks/>
          </p:cNvCxnSpPr>
          <p:nvPr/>
        </p:nvCxnSpPr>
        <p:spPr>
          <a:xfrm>
            <a:off x="9332537" y="1555423"/>
            <a:ext cx="0" cy="128337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3E2C45-FD0A-4400-8696-F3A89F352D95}"/>
              </a:ext>
            </a:extLst>
          </p:cNvPr>
          <p:cNvCxnSpPr>
            <a:cxnSpLocks/>
          </p:cNvCxnSpPr>
          <p:nvPr/>
        </p:nvCxnSpPr>
        <p:spPr>
          <a:xfrm>
            <a:off x="9927997" y="1555423"/>
            <a:ext cx="0" cy="128337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29AD9F-7311-4B45-9C28-6DDF8DCF822B}"/>
              </a:ext>
            </a:extLst>
          </p:cNvPr>
          <p:cNvCxnSpPr>
            <a:cxnSpLocks/>
          </p:cNvCxnSpPr>
          <p:nvPr/>
        </p:nvCxnSpPr>
        <p:spPr>
          <a:xfrm>
            <a:off x="10531312" y="1555423"/>
            <a:ext cx="0" cy="128337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E6E331-0118-45C9-A2BF-04417139A105}"/>
              </a:ext>
            </a:extLst>
          </p:cNvPr>
          <p:cNvCxnSpPr>
            <a:cxnSpLocks/>
          </p:cNvCxnSpPr>
          <p:nvPr/>
        </p:nvCxnSpPr>
        <p:spPr>
          <a:xfrm>
            <a:off x="11140915" y="1555423"/>
            <a:ext cx="0" cy="128337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4DFE4BC3-156D-4CFB-B1C6-62962FF1BB85}"/>
              </a:ext>
            </a:extLst>
          </p:cNvPr>
          <p:cNvSpPr/>
          <p:nvPr/>
        </p:nvSpPr>
        <p:spPr>
          <a:xfrm rot="16200000">
            <a:off x="9485862" y="2857292"/>
            <a:ext cx="288809" cy="595460"/>
          </a:xfrm>
          <a:prstGeom prst="leftBrace">
            <a:avLst>
              <a:gd name="adj1" fmla="val 40003"/>
              <a:gd name="adj2" fmla="val 48209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solidFill>
                <a:srgbClr val="C00000"/>
              </a:solidFill>
            </a:endParaRP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DF01FD3A-4EF3-406E-A9BE-C5FBBA98EE28}"/>
              </a:ext>
            </a:extLst>
          </p:cNvPr>
          <p:cNvSpPr/>
          <p:nvPr/>
        </p:nvSpPr>
        <p:spPr>
          <a:xfrm rot="16200000">
            <a:off x="10092321" y="2841435"/>
            <a:ext cx="288809" cy="595460"/>
          </a:xfrm>
          <a:prstGeom prst="leftBrace">
            <a:avLst>
              <a:gd name="adj1" fmla="val 40003"/>
              <a:gd name="adj2" fmla="val 48209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>
              <a:solidFill>
                <a:srgbClr val="FF0000"/>
              </a:solidFill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105A8846-2C0C-44E4-995C-1B1CC5E1191D}"/>
              </a:ext>
            </a:extLst>
          </p:cNvPr>
          <p:cNvSpPr/>
          <p:nvPr/>
        </p:nvSpPr>
        <p:spPr>
          <a:xfrm rot="16200000">
            <a:off x="10706709" y="2849362"/>
            <a:ext cx="272953" cy="595462"/>
          </a:xfrm>
          <a:prstGeom prst="leftBrace">
            <a:avLst>
              <a:gd name="adj1" fmla="val 40003"/>
              <a:gd name="adj2" fmla="val 48209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EDA402-C01D-4C93-9B68-8D2478660780}"/>
              </a:ext>
            </a:extLst>
          </p:cNvPr>
          <p:cNvSpPr txBox="1"/>
          <p:nvPr/>
        </p:nvSpPr>
        <p:spPr>
          <a:xfrm>
            <a:off x="9332536" y="3429000"/>
            <a:ext cx="24682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o-RO" err="1"/>
              <a:t>Frame</a:t>
            </a:r>
            <a:r>
              <a:rPr lang="ro-RO"/>
              <a:t> 10-30ms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F39D08-56BF-4A45-8FE1-9AAC145185DE}"/>
              </a:ext>
            </a:extLst>
          </p:cNvPr>
          <p:cNvSpPr/>
          <p:nvPr/>
        </p:nvSpPr>
        <p:spPr>
          <a:xfrm>
            <a:off x="320513" y="4337842"/>
            <a:ext cx="11783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 sz="2400" b="1" err="1"/>
              <a:t>Frame</a:t>
            </a:r>
            <a:endParaRPr lang="zh-CN" altLang="en-US" sz="24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866FF0-4B1B-4E99-8D04-48EDDE073DB6}"/>
              </a:ext>
            </a:extLst>
          </p:cNvPr>
          <p:cNvCxnSpPr>
            <a:cxnSpLocks/>
            <a:stCxn id="27" idx="3"/>
            <a:endCxn id="42" idx="1"/>
          </p:cNvCxnSpPr>
          <p:nvPr/>
        </p:nvCxnSpPr>
        <p:spPr>
          <a:xfrm flipV="1">
            <a:off x="1498862" y="4562016"/>
            <a:ext cx="2616248" cy="6659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6CEA84D-8D0D-42EA-8084-5F20BF33E95E}"/>
              </a:ext>
            </a:extLst>
          </p:cNvPr>
          <p:cNvSpPr/>
          <p:nvPr/>
        </p:nvSpPr>
        <p:spPr>
          <a:xfrm>
            <a:off x="4115110" y="4331183"/>
            <a:ext cx="1036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 sz="2400" b="1"/>
              <a:t>DCT </a:t>
            </a:r>
            <a:endParaRPr lang="zh-CN" altLang="en-US" sz="24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031DA3-B624-486D-8538-B1D14ED60F7D}"/>
              </a:ext>
            </a:extLst>
          </p:cNvPr>
          <p:cNvSpPr/>
          <p:nvPr/>
        </p:nvSpPr>
        <p:spPr>
          <a:xfrm>
            <a:off x="6055864" y="4316911"/>
            <a:ext cx="1564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 sz="2400" b="1"/>
              <a:t>12 MFCC</a:t>
            </a:r>
            <a:endParaRPr lang="zh-CN" altLang="en-US" sz="24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55B257-A29A-4A7D-A11A-F3581E2BEB87}"/>
              </a:ext>
            </a:extLst>
          </p:cNvPr>
          <p:cNvCxnSpPr>
            <a:cxnSpLocks/>
          </p:cNvCxnSpPr>
          <p:nvPr/>
        </p:nvCxnSpPr>
        <p:spPr>
          <a:xfrm>
            <a:off x="4937918" y="4550023"/>
            <a:ext cx="1117946" cy="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5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683A76-A42D-4060-9871-F3EDC18E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o-RO" altLang="zh-CN"/>
              <a:t>  Ce reprezintă Mel-frequency cepstral coefficients?</a:t>
            </a:r>
            <a:endParaRPr lang="ro-R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203726-7EFD-453C-9743-05FEEC2FFFDF}"/>
              </a:ext>
            </a:extLst>
          </p:cNvPr>
          <p:cNvSpPr/>
          <p:nvPr/>
        </p:nvSpPr>
        <p:spPr>
          <a:xfrm>
            <a:off x="201106" y="1975345"/>
            <a:ext cx="7905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Pentru recunoașterea vorbitorului oamenii folosesc indicatori perceptuali. </a:t>
            </a: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68D36-8C0A-481B-AA4A-CBFF1ADF2701}"/>
              </a:ext>
            </a:extLst>
          </p:cNvPr>
          <p:cNvSpPr/>
          <p:nvPr/>
        </p:nvSpPr>
        <p:spPr>
          <a:xfrm>
            <a:off x="217781" y="2504473"/>
            <a:ext cx="646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MFCC î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n context sunt 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o reprezentare numerică a indicatorilor.</a:t>
            </a:r>
            <a:endParaRPr lang="zh-CN" altLang="en-US"/>
          </a:p>
        </p:txBody>
      </p:sp>
      <p:pic>
        <p:nvPicPr>
          <p:cNvPr id="5" name="Picture 2" descr="User PNG Images | Vector and PSD Files | Free Download on Pngtree">
            <a:extLst>
              <a:ext uri="{FF2B5EF4-FFF2-40B4-BE49-F238E27FC236}">
                <a16:creationId xmlns:a16="http://schemas.microsoft.com/office/drawing/2014/main" id="{4ADAB54C-5055-4496-A400-7C21EF36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11" y="4391180"/>
            <a:ext cx="1432874" cy="13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3F6F07-15B1-40E0-8AE5-6EF4BD9CDAF9}"/>
              </a:ext>
            </a:extLst>
          </p:cNvPr>
          <p:cNvSpPr/>
          <p:nvPr/>
        </p:nvSpPr>
        <p:spPr>
          <a:xfrm>
            <a:off x="217781" y="3034598"/>
            <a:ext cx="658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Indicatorii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sunt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determina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ț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i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de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anumite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caracteristici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individuale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.</a:t>
            </a:r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BE15B7-C9AB-4D3D-B8DA-D9D7C8D97F45}"/>
              </a:ext>
            </a:extLst>
          </p:cNvPr>
          <p:cNvSpPr/>
          <p:nvPr/>
        </p:nvSpPr>
        <p:spPr>
          <a:xfrm>
            <a:off x="201106" y="3528223"/>
            <a:ext cx="7353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Caracteristici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precum: 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t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ract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vocal, 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c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avit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ăț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i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nazale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,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acustice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,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lingvistice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.</a:t>
            </a:r>
            <a:endParaRPr lang="zh-CN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1A7501-D053-4D07-87B6-73B9569D0F4A}"/>
              </a:ext>
            </a:extLst>
          </p:cNvPr>
          <p:cNvCxnSpPr>
            <a:cxnSpLocks/>
          </p:cNvCxnSpPr>
          <p:nvPr/>
        </p:nvCxnSpPr>
        <p:spPr>
          <a:xfrm>
            <a:off x="1910089" y="5049992"/>
            <a:ext cx="3199239" cy="12396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E5A4BB-148D-4937-8F6C-2C2BBCE39881}"/>
              </a:ext>
            </a:extLst>
          </p:cNvPr>
          <p:cNvSpPr/>
          <p:nvPr/>
        </p:nvSpPr>
        <p:spPr>
          <a:xfrm>
            <a:off x="2144009" y="4547148"/>
            <a:ext cx="3308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/>
              <a:t>Extragerea</a:t>
            </a:r>
            <a:r>
              <a:rPr lang="en-US" altLang="zh-CN"/>
              <a:t> </a:t>
            </a:r>
            <a:r>
              <a:rPr lang="en-US" altLang="zh-CN" err="1"/>
              <a:t>caracteristicilor</a:t>
            </a:r>
            <a:endParaRPr lang="en-US" altLang="zh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D98F4E-9B96-4680-8E11-55DAAE633C6E}"/>
              </a:ext>
            </a:extLst>
          </p:cNvPr>
          <p:cNvSpPr/>
          <p:nvPr/>
        </p:nvSpPr>
        <p:spPr>
          <a:xfrm>
            <a:off x="5660631" y="4039317"/>
            <a:ext cx="58589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/>
              <a:t>Reprezentarea</a:t>
            </a:r>
            <a:r>
              <a:rPr lang="en-US" altLang="zh-CN"/>
              <a:t> numeric</a:t>
            </a:r>
            <a:r>
              <a:rPr lang="ro-RO" altLang="zh-CN"/>
              <a:t>ă</a:t>
            </a:r>
            <a:r>
              <a:rPr lang="en-US" altLang="zh-CN"/>
              <a:t> a </a:t>
            </a:r>
            <a:r>
              <a:rPr lang="en-US" altLang="zh-CN" err="1"/>
              <a:t>caracteristicilor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MFCC_1  0.5      MFCC_2  0.65       MFCC_3  -0.52  </a:t>
            </a:r>
          </a:p>
          <a:p>
            <a:r>
              <a:rPr lang="en-US" altLang="zh-CN"/>
              <a:t>MFCC_4  -1.2     MFCC_5  -0.77     MFCC_6  0.8765</a:t>
            </a:r>
            <a:endParaRPr lang="zh-CN" altLang="en-US"/>
          </a:p>
          <a:p>
            <a:r>
              <a:rPr lang="en-US" altLang="zh-CN"/>
              <a:t>MFCC_7  0.5       MFCC_8  0.66        MFCC_9  -0.7   </a:t>
            </a:r>
          </a:p>
          <a:p>
            <a:r>
              <a:rPr lang="en-US" altLang="zh-CN"/>
              <a:t>MFCC_10  -0.5    MFCC_11  2.5      MFCC_12  4.6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8F28C-9127-4EF1-AF5E-961587317C89}"/>
              </a:ext>
            </a:extLst>
          </p:cNvPr>
          <p:cNvSpPr/>
          <p:nvPr/>
        </p:nvSpPr>
        <p:spPr>
          <a:xfrm>
            <a:off x="314762" y="1485794"/>
            <a:ext cx="11713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MFCC 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sunt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reprezentarea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unui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power spectrum,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distribuirea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intensit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ăț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ii 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î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n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frecve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nț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ele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care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alc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ă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tuiesc</a:t>
            </a:r>
            <a:r>
              <a:rPr lang="en-US" altLang="zh-CN">
                <a:solidFill>
                  <a:srgbClr val="444950"/>
                </a:solidFill>
                <a:latin typeface="Helvetica" panose="020B0604020202020204" pitchFamily="34" charset="0"/>
              </a:rPr>
              <a:t> un </a:t>
            </a:r>
            <a:r>
              <a:rPr lang="en-US" altLang="zh-CN" err="1">
                <a:solidFill>
                  <a:srgbClr val="444950"/>
                </a:solidFill>
                <a:latin typeface="Helvetica" panose="020B0604020202020204" pitchFamily="34" charset="0"/>
              </a:rPr>
              <a:t>semnal</a:t>
            </a:r>
            <a:r>
              <a:rPr lang="ro-RO" altLang="zh-CN">
                <a:solidFill>
                  <a:srgbClr val="444950"/>
                </a:solidFill>
                <a:latin typeface="Helvetica" panose="020B0604020202020204" pitchFamily="34" charset="0"/>
              </a:rPr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9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EEA37-9571-40A3-93AE-645867EF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/>
              <a:t>                    </a:t>
            </a:r>
            <a:r>
              <a:rPr lang="en-US" altLang="zh-CN" err="1"/>
              <a:t>Repartizarea</a:t>
            </a:r>
            <a:r>
              <a:rPr lang="en-US" altLang="zh-CN"/>
              <a:t> </a:t>
            </a:r>
            <a:r>
              <a:rPr lang="en-US" altLang="zh-CN" err="1"/>
              <a:t>datelor</a:t>
            </a:r>
            <a:endParaRPr lang="ro-R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6470D-47E3-4FC5-AA8A-187DA8FC9ED0}"/>
              </a:ext>
            </a:extLst>
          </p:cNvPr>
          <p:cNvSpPr/>
          <p:nvPr/>
        </p:nvSpPr>
        <p:spPr>
          <a:xfrm>
            <a:off x="1216058" y="1510025"/>
            <a:ext cx="10576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>
                <a:solidFill>
                  <a:srgbClr val="222222"/>
                </a:solidFill>
                <a:latin typeface="Arial" panose="020B0604020202020204" pitchFamily="34" charset="0"/>
              </a:rPr>
              <a:t>Daca am de exemplu 3 utilizatori  </a:t>
            </a:r>
            <a:r>
              <a:rPr lang="en-US" altLang="zh-CN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ro-RO" altLang="zh-CN">
                <a:solidFill>
                  <a:srgbClr val="222222"/>
                </a:solidFill>
                <a:latin typeface="Arial" panose="020B0604020202020204" pitchFamily="34" charset="0"/>
              </a:rPr>
              <a:t>, Y, Z și creez mulțimea de antrenament și testare pentru utilizatorul X, mulțimea de antrenament o să conțină 80% din toți coeficienții MFCC de la utilizatorul X + 33% din coeficienții lui Y + 33% din coeficienții lui Z. </a:t>
            </a:r>
            <a:endParaRPr lang="ro-RO" altLang="zh-CN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4FA56-CAF5-4D6F-9E51-0A7467BA70C3}"/>
              </a:ext>
            </a:extLst>
          </p:cNvPr>
          <p:cNvSpPr/>
          <p:nvPr/>
        </p:nvSpPr>
        <p:spPr>
          <a:xfrm>
            <a:off x="1140643" y="2595349"/>
            <a:ext cx="10397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altLang="zh-CN">
                <a:solidFill>
                  <a:srgbClr val="222222"/>
                </a:solidFill>
                <a:latin typeface="Arial" panose="020B0604020202020204" pitchFamily="34" charset="0"/>
              </a:rPr>
              <a:t>Pentru a crea mulțimea de testare pentru utilizatorul X, folosesc restul de 20% din date </a:t>
            </a:r>
            <a:r>
              <a:rPr lang="en-US" altLang="zh-CN" err="1">
                <a:solidFill>
                  <a:srgbClr val="222222"/>
                </a:solidFill>
                <a:latin typeface="Arial" panose="020B0604020202020204" pitchFamily="34" charset="0"/>
              </a:rPr>
              <a:t>rezult</a:t>
            </a:r>
            <a:r>
              <a:rPr lang="ro-RO" altLang="zh-CN">
                <a:solidFill>
                  <a:srgbClr val="222222"/>
                </a:solidFill>
                <a:latin typeface="Arial" panose="020B0604020202020204" pitchFamily="34" charset="0"/>
              </a:rPr>
              <a:t>â</a:t>
            </a:r>
            <a:r>
              <a:rPr lang="en-US" altLang="zh-CN" err="1">
                <a:solidFill>
                  <a:srgbClr val="222222"/>
                </a:solidFill>
                <a:latin typeface="Arial" panose="020B0604020202020204" pitchFamily="34" charset="0"/>
              </a:rPr>
              <a:t>nd</a:t>
            </a:r>
            <a:r>
              <a:rPr lang="en-US" altLang="zh-CN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err="1">
                <a:solidFill>
                  <a:srgbClr val="222222"/>
                </a:solidFill>
                <a:latin typeface="Arial" panose="020B0604020202020204" pitchFamily="34" charset="0"/>
              </a:rPr>
              <a:t>astfel</a:t>
            </a:r>
            <a:r>
              <a:rPr lang="en-US" altLang="zh-CN">
                <a:solidFill>
                  <a:srgbClr val="222222"/>
                </a:solidFill>
                <a:latin typeface="Arial" panose="020B0604020202020204" pitchFamily="34" charset="0"/>
              </a:rPr>
              <a:t> un num</a:t>
            </a:r>
            <a:r>
              <a:rPr lang="ro-RO" altLang="zh-CN">
                <a:solidFill>
                  <a:srgbClr val="222222"/>
                </a:solidFill>
                <a:latin typeface="Arial" panose="020B0604020202020204" pitchFamily="34" charset="0"/>
              </a:rPr>
              <a:t>ă</a:t>
            </a:r>
            <a:r>
              <a:rPr lang="en-US" altLang="zh-CN">
                <a:solidFill>
                  <a:srgbClr val="222222"/>
                </a:solidFill>
                <a:latin typeface="Arial" panose="020B0604020202020204" pitchFamily="34" charset="0"/>
              </a:rPr>
              <a:t>r n de date </a:t>
            </a:r>
            <a:r>
              <a:rPr lang="en-US" altLang="zh-CN" err="1">
                <a:solidFill>
                  <a:srgbClr val="222222"/>
                </a:solidFill>
                <a:latin typeface="Arial" panose="020B0604020202020204" pitchFamily="34" charset="0"/>
              </a:rPr>
              <a:t>peste</a:t>
            </a:r>
            <a:r>
              <a:rPr lang="en-US" altLang="zh-CN">
                <a:solidFill>
                  <a:srgbClr val="222222"/>
                </a:solidFill>
                <a:latin typeface="Arial" panose="020B0604020202020204" pitchFamily="34" charset="0"/>
              </a:rPr>
              <a:t> care </a:t>
            </a:r>
            <a:r>
              <a:rPr lang="en-US" altLang="zh-CN" err="1">
                <a:solidFill>
                  <a:srgbClr val="222222"/>
                </a:solidFill>
                <a:latin typeface="Arial" panose="020B0604020202020204" pitchFamily="34" charset="0"/>
              </a:rPr>
              <a:t>mai</a:t>
            </a:r>
            <a:r>
              <a:rPr lang="en-US" altLang="zh-CN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err="1">
                <a:solidFill>
                  <a:srgbClr val="222222"/>
                </a:solidFill>
                <a:latin typeface="Arial" panose="020B0604020202020204" pitchFamily="34" charset="0"/>
              </a:rPr>
              <a:t>adaug</a:t>
            </a:r>
            <a:r>
              <a:rPr lang="en-US" altLang="zh-CN">
                <a:solidFill>
                  <a:srgbClr val="222222"/>
                </a:solidFill>
                <a:latin typeface="Arial" panose="020B0604020202020204" pitchFamily="34" charset="0"/>
              </a:rPr>
              <a:t> n date</a:t>
            </a:r>
            <a:r>
              <a:rPr lang="ro-RO" altLang="zh-CN">
                <a:solidFill>
                  <a:srgbClr val="222222"/>
                </a:solidFill>
                <a:latin typeface="Arial" panose="020B0604020202020204" pitchFamily="34" charset="0"/>
              </a:rPr>
              <a:t> de la ceilalți utilizatori.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356B8-24C1-45B3-B9B2-24BE5F73C51F}"/>
              </a:ext>
            </a:extLst>
          </p:cNvPr>
          <p:cNvSpPr/>
          <p:nvPr/>
        </p:nvSpPr>
        <p:spPr>
          <a:xfrm>
            <a:off x="1216057" y="3429000"/>
            <a:ext cx="992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ro-RO" altLang="zh-CN">
                <a:solidFill>
                  <a:srgbClr val="222222"/>
                </a:solidFill>
                <a:latin typeface="Arial" panose="020B0604020202020204" pitchFamily="34" charset="0"/>
              </a:rPr>
              <a:t>acă acel 20% reprezintă 25 seturi de coeficienți mfcc, mai adaug 25 seturi de coeficienți MFCC de la ceilalți utilizatori (fară ca aceștia să se afle în mulțimea de antrenament).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9E729-4D5D-47A2-98B3-E39D2666D724}"/>
              </a:ext>
            </a:extLst>
          </p:cNvPr>
          <p:cNvSpPr/>
          <p:nvPr/>
        </p:nvSpPr>
        <p:spPr>
          <a:xfrm>
            <a:off x="1216057" y="43708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altLang="zh-CN">
                <a:solidFill>
                  <a:srgbClr val="222222"/>
                </a:solidFill>
                <a:latin typeface="Arial" panose="020B0604020202020204" pitchFamily="34" charset="0"/>
              </a:rPr>
              <a:t>Folosind această metodă creez datele de antrenament și testare pentru toți utilizatorii.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4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06F155-247C-4413-B886-45B5D291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/>
              <a:t>                    </a:t>
            </a:r>
            <a:r>
              <a:rPr lang="en-US" altLang="zh-CN" err="1"/>
              <a:t>Repartizarea</a:t>
            </a:r>
            <a:r>
              <a:rPr lang="en-US" altLang="zh-CN"/>
              <a:t> </a:t>
            </a:r>
            <a:r>
              <a:rPr lang="en-US" altLang="zh-CN" err="1"/>
              <a:t>datelor</a:t>
            </a:r>
            <a:endParaRPr lang="ro-R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C07C8-AA1C-46EF-AAE9-F97B06B3D6C1}"/>
              </a:ext>
            </a:extLst>
          </p:cNvPr>
          <p:cNvSpPr/>
          <p:nvPr/>
        </p:nvSpPr>
        <p:spPr>
          <a:xfrm>
            <a:off x="23852" y="2115931"/>
            <a:ext cx="1395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/>
              <a:t>Utilizator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4F074-71EB-400D-B52A-1D2B3FE16C2D}"/>
              </a:ext>
            </a:extLst>
          </p:cNvPr>
          <p:cNvSpPr/>
          <p:nvPr/>
        </p:nvSpPr>
        <p:spPr>
          <a:xfrm>
            <a:off x="150525" y="4119957"/>
            <a:ext cx="1759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/>
              <a:t>Utilizator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C7853-7B81-47B8-BB9E-0B338BDD73CA}"/>
              </a:ext>
            </a:extLst>
          </p:cNvPr>
          <p:cNvSpPr/>
          <p:nvPr/>
        </p:nvSpPr>
        <p:spPr>
          <a:xfrm>
            <a:off x="123410" y="6040673"/>
            <a:ext cx="1759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/>
              <a:t>Utilizator</a:t>
            </a:r>
            <a:r>
              <a:rPr lang="en-US" altLang="zh-CN"/>
              <a:t> 3</a:t>
            </a:r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C08DA-3D3F-45CA-AA44-82F887D53DC2}"/>
              </a:ext>
            </a:extLst>
          </p:cNvPr>
          <p:cNvCxnSpPr>
            <a:cxnSpLocks/>
          </p:cNvCxnSpPr>
          <p:nvPr/>
        </p:nvCxnSpPr>
        <p:spPr>
          <a:xfrm>
            <a:off x="1214120" y="2155045"/>
            <a:ext cx="2075835" cy="1766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78EFF4-8CA4-49CC-BD47-658064E74698}"/>
              </a:ext>
            </a:extLst>
          </p:cNvPr>
          <p:cNvCxnSpPr>
            <a:cxnSpLocks/>
          </p:cNvCxnSpPr>
          <p:nvPr/>
        </p:nvCxnSpPr>
        <p:spPr>
          <a:xfrm>
            <a:off x="1214120" y="3911970"/>
            <a:ext cx="20758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37A771-9956-4398-AD60-09BA4F61F550}"/>
              </a:ext>
            </a:extLst>
          </p:cNvPr>
          <p:cNvCxnSpPr>
            <a:cxnSpLocks/>
          </p:cNvCxnSpPr>
          <p:nvPr/>
        </p:nvCxnSpPr>
        <p:spPr>
          <a:xfrm flipV="1">
            <a:off x="1291220" y="3921551"/>
            <a:ext cx="1998735" cy="1725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4A8C4A1-5292-4149-AA0E-D748F11BE31C}"/>
              </a:ext>
            </a:extLst>
          </p:cNvPr>
          <p:cNvSpPr/>
          <p:nvPr/>
        </p:nvSpPr>
        <p:spPr>
          <a:xfrm rot="2473709">
            <a:off x="1744383" y="2811670"/>
            <a:ext cx="1759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          80%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66EB22-5B01-4DE2-B67C-2F85E88C9455}"/>
              </a:ext>
            </a:extLst>
          </p:cNvPr>
          <p:cNvSpPr/>
          <p:nvPr/>
        </p:nvSpPr>
        <p:spPr>
          <a:xfrm>
            <a:off x="1291220" y="3512770"/>
            <a:ext cx="1653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          33%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128FFD-02AF-4D7D-B46E-E048F5B1561F}"/>
              </a:ext>
            </a:extLst>
          </p:cNvPr>
          <p:cNvSpPr/>
          <p:nvPr/>
        </p:nvSpPr>
        <p:spPr>
          <a:xfrm rot="19118495">
            <a:off x="1248099" y="4431748"/>
            <a:ext cx="1740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          33%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9256F1-8AD9-4590-9183-71F65CEAF70F}"/>
              </a:ext>
            </a:extLst>
          </p:cNvPr>
          <p:cNvSpPr/>
          <p:nvPr/>
        </p:nvSpPr>
        <p:spPr>
          <a:xfrm>
            <a:off x="2973790" y="4362107"/>
            <a:ext cx="2253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Date </a:t>
            </a:r>
            <a:r>
              <a:rPr lang="en-US" altLang="zh-CN" err="1"/>
              <a:t>Antrenament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 err="1"/>
              <a:t>pentru</a:t>
            </a:r>
            <a:r>
              <a:rPr lang="en-US" altLang="zh-CN"/>
              <a:t> </a:t>
            </a:r>
            <a:r>
              <a:rPr lang="en-US" altLang="zh-CN" err="1"/>
              <a:t>Utilizator</a:t>
            </a:r>
            <a:r>
              <a:rPr lang="en-US" altLang="zh-CN"/>
              <a:t>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CB3B38-1AEC-47ED-AB69-07E39152983C}"/>
              </a:ext>
            </a:extLst>
          </p:cNvPr>
          <p:cNvSpPr/>
          <p:nvPr/>
        </p:nvSpPr>
        <p:spPr>
          <a:xfrm>
            <a:off x="6415261" y="4460937"/>
            <a:ext cx="2253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       Date Test</a:t>
            </a:r>
          </a:p>
          <a:p>
            <a:r>
              <a:rPr lang="en-US" altLang="zh-CN"/>
              <a:t> </a:t>
            </a:r>
            <a:r>
              <a:rPr lang="en-US" altLang="zh-CN" err="1"/>
              <a:t>pentru</a:t>
            </a:r>
            <a:r>
              <a:rPr lang="en-US" altLang="zh-CN"/>
              <a:t> </a:t>
            </a:r>
            <a:r>
              <a:rPr lang="en-US" altLang="zh-CN" err="1"/>
              <a:t>Utilizator</a:t>
            </a:r>
            <a:r>
              <a:rPr lang="en-US" altLang="zh-CN"/>
              <a:t> 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1D0BA3-FA29-461E-8104-BB69989DC24D}"/>
              </a:ext>
            </a:extLst>
          </p:cNvPr>
          <p:cNvCxnSpPr>
            <a:cxnSpLocks/>
          </p:cNvCxnSpPr>
          <p:nvPr/>
        </p:nvCxnSpPr>
        <p:spPr>
          <a:xfrm flipH="1">
            <a:off x="7947117" y="1776597"/>
            <a:ext cx="2977972" cy="2104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B8F3F5D-981D-4306-A761-8830CE8AA37A}"/>
              </a:ext>
            </a:extLst>
          </p:cNvPr>
          <p:cNvCxnSpPr>
            <a:cxnSpLocks/>
          </p:cNvCxnSpPr>
          <p:nvPr/>
        </p:nvCxnSpPr>
        <p:spPr>
          <a:xfrm flipH="1">
            <a:off x="7947117" y="3834018"/>
            <a:ext cx="2953663" cy="47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D459DE-04A0-4F37-A200-699A29EE8044}"/>
              </a:ext>
            </a:extLst>
          </p:cNvPr>
          <p:cNvCxnSpPr>
            <a:cxnSpLocks/>
          </p:cNvCxnSpPr>
          <p:nvPr/>
        </p:nvCxnSpPr>
        <p:spPr>
          <a:xfrm flipH="1" flipV="1">
            <a:off x="7947117" y="3881152"/>
            <a:ext cx="3037035" cy="1842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4FC45EA-104D-4831-A048-CFE3B862C4A4}"/>
              </a:ext>
            </a:extLst>
          </p:cNvPr>
          <p:cNvSpPr/>
          <p:nvPr/>
        </p:nvSpPr>
        <p:spPr>
          <a:xfrm>
            <a:off x="10635868" y="6165642"/>
            <a:ext cx="1432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/>
              <a:t>Utilizator</a:t>
            </a:r>
            <a:r>
              <a:rPr lang="en-US" altLang="zh-CN"/>
              <a:t> 3</a:t>
            </a:r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B2741F-DF1A-4EC4-9018-B44718117E7F}"/>
              </a:ext>
            </a:extLst>
          </p:cNvPr>
          <p:cNvSpPr/>
          <p:nvPr/>
        </p:nvSpPr>
        <p:spPr>
          <a:xfrm>
            <a:off x="10766523" y="4174626"/>
            <a:ext cx="1586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/>
              <a:t>Utilizator</a:t>
            </a:r>
            <a:r>
              <a:rPr lang="en-US" altLang="zh-CN"/>
              <a:t> 2</a:t>
            </a:r>
            <a:endParaRPr lang="zh-CN" alt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BC4D2D-2A36-4B9D-B228-0BE08B0F335E}"/>
              </a:ext>
            </a:extLst>
          </p:cNvPr>
          <p:cNvSpPr/>
          <p:nvPr/>
        </p:nvSpPr>
        <p:spPr>
          <a:xfrm>
            <a:off x="10766523" y="2225527"/>
            <a:ext cx="1395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err="1"/>
              <a:t>Utilizator</a:t>
            </a:r>
            <a:r>
              <a:rPr lang="en-US" altLang="zh-CN"/>
              <a:t> 1</a:t>
            </a:r>
            <a:endParaRPr lang="zh-CN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F35837-535A-4B82-8ED3-CBFD118013F7}"/>
              </a:ext>
            </a:extLst>
          </p:cNvPr>
          <p:cNvSpPr/>
          <p:nvPr/>
        </p:nvSpPr>
        <p:spPr>
          <a:xfrm rot="19351979">
            <a:off x="8518667" y="2380138"/>
            <a:ext cx="1653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      n   = 20%  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0ACEA53-A150-48A4-ABF1-E89CBFB13248}"/>
              </a:ext>
            </a:extLst>
          </p:cNvPr>
          <p:cNvSpPr/>
          <p:nvPr/>
        </p:nvSpPr>
        <p:spPr>
          <a:xfrm>
            <a:off x="8861641" y="3448854"/>
            <a:ext cx="1653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           n/2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956651-E048-47DC-BE51-8F5FE1504AD5}"/>
              </a:ext>
            </a:extLst>
          </p:cNvPr>
          <p:cNvSpPr/>
          <p:nvPr/>
        </p:nvSpPr>
        <p:spPr>
          <a:xfrm rot="1938733">
            <a:off x="9140608" y="4621602"/>
            <a:ext cx="1705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           n/2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8CF84C-570F-45C9-95D9-1CCD1F75374D}"/>
              </a:ext>
            </a:extLst>
          </p:cNvPr>
          <p:cNvCxnSpPr>
            <a:cxnSpLocks/>
          </p:cNvCxnSpPr>
          <p:nvPr/>
        </p:nvCxnSpPr>
        <p:spPr>
          <a:xfrm>
            <a:off x="4500665" y="3671439"/>
            <a:ext cx="2491522" cy="19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98EE30-ED0D-4A9C-B42B-25156B204D5B}"/>
              </a:ext>
            </a:extLst>
          </p:cNvPr>
          <p:cNvCxnSpPr>
            <a:cxnSpLocks/>
          </p:cNvCxnSpPr>
          <p:nvPr/>
        </p:nvCxnSpPr>
        <p:spPr>
          <a:xfrm flipH="1">
            <a:off x="4456475" y="4069382"/>
            <a:ext cx="25357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E43745C4-6BB2-4308-93B9-310335A3F7B5}"/>
              </a:ext>
            </a:extLst>
          </p:cNvPr>
          <p:cNvSpPr/>
          <p:nvPr/>
        </p:nvSpPr>
        <p:spPr>
          <a:xfrm>
            <a:off x="4177867" y="3045634"/>
            <a:ext cx="3651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Date </a:t>
            </a:r>
            <a:r>
              <a:rPr lang="en-US" altLang="zh-CN" err="1"/>
              <a:t>Antrenament</a:t>
            </a:r>
            <a:r>
              <a:rPr lang="en-US" altLang="zh-CN"/>
              <a:t> != Date Test</a:t>
            </a:r>
          </a:p>
        </p:txBody>
      </p:sp>
      <p:pic>
        <p:nvPicPr>
          <p:cNvPr id="98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5F2650C3-F2C6-496F-B36B-95AAB5EA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0" y="1270500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49CC97B1-3273-4CEB-8B6D-9C952C67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8" y="3270683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C5B8BD15-739A-484F-9C69-95094F8C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6" y="5172253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82598E6C-B538-4F3F-8732-28DFE9D0A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69" y="3414966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A856F5DC-DBE5-4414-B7A9-8CE5B45E3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442" y="3424454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71884311-74C2-450B-A49E-F2BB64B4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943" y="5265260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E5671E3A-7BED-4CA7-8C4A-9F4D4916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992" y="3330309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CC89B2B4-6A26-4840-BC81-649AF5074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772" y="1358905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13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0BE9AF-5399-4B5E-83C5-740BACCB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/>
              <a:t>                   </a:t>
            </a:r>
            <a:r>
              <a:rPr lang="en-US" altLang="zh-CN" err="1"/>
              <a:t>Antrenare</a:t>
            </a:r>
            <a:r>
              <a:rPr lang="en-US" altLang="zh-CN"/>
              <a:t> &amp; </a:t>
            </a:r>
            <a:r>
              <a:rPr lang="en-US" altLang="zh-CN" err="1"/>
              <a:t>Testare</a:t>
            </a:r>
            <a:endParaRPr lang="ro-RO"/>
          </a:p>
        </p:txBody>
      </p:sp>
      <p:pic>
        <p:nvPicPr>
          <p:cNvPr id="2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1672B1BC-D502-47DC-925A-7AF342DC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6" y="1876872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92B20-1F5D-4A04-AA05-9BE9F33FF6B5}"/>
              </a:ext>
            </a:extLst>
          </p:cNvPr>
          <p:cNvSpPr txBox="1"/>
          <p:nvPr/>
        </p:nvSpPr>
        <p:spPr>
          <a:xfrm>
            <a:off x="242254" y="2881176"/>
            <a:ext cx="202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Date </a:t>
            </a:r>
            <a:r>
              <a:rPr lang="en-US" altLang="zh-CN" err="1"/>
              <a:t>Antrenament</a:t>
            </a:r>
            <a:endParaRPr lang="en-US" altLang="zh-C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5E751-1EF8-48CA-BFAD-CD2A486A5480}"/>
              </a:ext>
            </a:extLst>
          </p:cNvPr>
          <p:cNvCxnSpPr>
            <a:cxnSpLocks/>
          </p:cNvCxnSpPr>
          <p:nvPr/>
        </p:nvCxnSpPr>
        <p:spPr>
          <a:xfrm>
            <a:off x="6362976" y="2316789"/>
            <a:ext cx="23619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8206B0B1-D302-4701-A941-59D8E4BC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584" y="1859590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C45240-1BAE-4BE6-A421-C2CAFD3D3619}"/>
              </a:ext>
            </a:extLst>
          </p:cNvPr>
          <p:cNvSpPr txBox="1"/>
          <p:nvPr/>
        </p:nvSpPr>
        <p:spPr>
          <a:xfrm>
            <a:off x="350303" y="6179438"/>
            <a:ext cx="200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T</a:t>
            </a:r>
            <a:r>
              <a:rPr lang="ro-RO" altLang="zh-CN"/>
              <a:t>ă</a:t>
            </a:r>
            <a:r>
              <a:rPr lang="en-US" altLang="zh-CN" err="1"/>
              <a:t>rii</a:t>
            </a:r>
            <a:r>
              <a:rPr lang="en-US" altLang="zh-CN"/>
              <a:t> sin</a:t>
            </a:r>
            <a:r>
              <a:rPr lang="ro-RO" altLang="zh-CN"/>
              <a:t>ap</a:t>
            </a:r>
            <a:r>
              <a:rPr lang="en-US" altLang="zh-CN"/>
              <a:t>tice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F7AF45-DDE0-4AC9-A8D7-57909AE2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224" y="1359203"/>
            <a:ext cx="3554493" cy="21721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1843CB-74C0-4F09-B328-FD2C619B0E46}"/>
              </a:ext>
            </a:extLst>
          </p:cNvPr>
          <p:cNvSpPr txBox="1"/>
          <p:nvPr/>
        </p:nvSpPr>
        <p:spPr>
          <a:xfrm>
            <a:off x="3945678" y="3378264"/>
            <a:ext cx="167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  </a:t>
            </a:r>
            <a:r>
              <a:rPr lang="en-US" altLang="zh-CN" sz="1400" err="1"/>
              <a:t>Timp</a:t>
            </a:r>
            <a:r>
              <a:rPr lang="en-US" altLang="zh-CN" sz="1400"/>
              <a:t> de n </a:t>
            </a:r>
            <a:r>
              <a:rPr lang="en-US" altLang="zh-CN" sz="1400" err="1"/>
              <a:t>epoci</a:t>
            </a:r>
            <a:endParaRPr lang="en-US" altLang="zh-CN" sz="1400"/>
          </a:p>
        </p:txBody>
      </p:sp>
      <p:pic>
        <p:nvPicPr>
          <p:cNvPr id="32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24B0C3DF-A50D-492A-8F81-7092EB0E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1" y="3930759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393DFC0-BCC0-461B-AECD-DF6DCD29C0FF}"/>
              </a:ext>
            </a:extLst>
          </p:cNvPr>
          <p:cNvSpPr txBox="1"/>
          <p:nvPr/>
        </p:nvSpPr>
        <p:spPr>
          <a:xfrm>
            <a:off x="390785" y="4804018"/>
            <a:ext cx="155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Date Test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A3A570-FFDE-452E-A6A1-CBD375158679}"/>
              </a:ext>
            </a:extLst>
          </p:cNvPr>
          <p:cNvCxnSpPr>
            <a:cxnSpLocks/>
          </p:cNvCxnSpPr>
          <p:nvPr/>
        </p:nvCxnSpPr>
        <p:spPr>
          <a:xfrm>
            <a:off x="1526289" y="4249318"/>
            <a:ext cx="1778886" cy="739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A03F60-AD85-4B1E-8435-FD8BF3ED03C0}"/>
              </a:ext>
            </a:extLst>
          </p:cNvPr>
          <p:cNvCxnSpPr>
            <a:cxnSpLocks/>
          </p:cNvCxnSpPr>
          <p:nvPr/>
        </p:nvCxnSpPr>
        <p:spPr>
          <a:xfrm>
            <a:off x="1577479" y="2429344"/>
            <a:ext cx="15651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0DEDAEDD-F860-4F62-A0C9-D2E9328E8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786" y="3902589"/>
            <a:ext cx="3440986" cy="217219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2076C2-265F-4B9D-B8C0-D6AC5D87C966}"/>
              </a:ext>
            </a:extLst>
          </p:cNvPr>
          <p:cNvCxnSpPr>
            <a:cxnSpLocks/>
          </p:cNvCxnSpPr>
          <p:nvPr/>
        </p:nvCxnSpPr>
        <p:spPr>
          <a:xfrm flipV="1">
            <a:off x="6607772" y="4906842"/>
            <a:ext cx="2260024" cy="22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724AB7-684A-4A27-A277-07DF224AF4AD}"/>
              </a:ext>
            </a:extLst>
          </p:cNvPr>
          <p:cNvSpPr txBox="1"/>
          <p:nvPr/>
        </p:nvSpPr>
        <p:spPr>
          <a:xfrm>
            <a:off x="9053541" y="4705182"/>
            <a:ext cx="2361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   0 – 100% </a:t>
            </a:r>
            <a:r>
              <a:rPr lang="en-US" altLang="zh-CN" err="1"/>
              <a:t>Eficien</a:t>
            </a:r>
            <a:r>
              <a:rPr lang="ro-RO" altLang="zh-CN"/>
              <a:t>ță</a:t>
            </a:r>
            <a:endParaRPr lang="en-US" altLang="zh-CN"/>
          </a:p>
        </p:txBody>
      </p:sp>
      <p:pic>
        <p:nvPicPr>
          <p:cNvPr id="53" name="Picture 4" descr="Xml File Document Icon, Document Icons, File Icons, Xml Icons PNG ...">
            <a:extLst>
              <a:ext uri="{FF2B5EF4-FFF2-40B4-BE49-F238E27FC236}">
                <a16:creationId xmlns:a16="http://schemas.microsoft.com/office/drawing/2014/main" id="{F180CBBA-BD92-4B16-9BB5-8D7A2536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1" y="5360349"/>
            <a:ext cx="879835" cy="87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B0BBB6-83B4-4CB1-AAD7-D06EA9F72BCF}"/>
              </a:ext>
            </a:extLst>
          </p:cNvPr>
          <p:cNvCxnSpPr>
            <a:cxnSpLocks/>
          </p:cNvCxnSpPr>
          <p:nvPr/>
        </p:nvCxnSpPr>
        <p:spPr>
          <a:xfrm flipV="1">
            <a:off x="1412782" y="4988684"/>
            <a:ext cx="1892393" cy="714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471D29D-0DA8-4F81-B374-4BED5ABD3E00}"/>
              </a:ext>
            </a:extLst>
          </p:cNvPr>
          <p:cNvSpPr txBox="1"/>
          <p:nvPr/>
        </p:nvSpPr>
        <p:spPr>
          <a:xfrm>
            <a:off x="9491242" y="2739425"/>
            <a:ext cx="200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T</a:t>
            </a:r>
            <a:r>
              <a:rPr lang="ro-RO" altLang="zh-CN"/>
              <a:t>ă</a:t>
            </a:r>
            <a:r>
              <a:rPr lang="en-US" altLang="zh-CN" err="1"/>
              <a:t>rii</a:t>
            </a:r>
            <a:r>
              <a:rPr lang="en-US" altLang="zh-CN"/>
              <a:t> sin</a:t>
            </a:r>
            <a:r>
              <a:rPr lang="ro-RO" altLang="zh-CN"/>
              <a:t>a</a:t>
            </a:r>
            <a:r>
              <a:rPr lang="en-US" altLang="zh-CN" err="1"/>
              <a:t>ptice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65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946</TotalTime>
  <Words>636</Words>
  <Application>Microsoft Office PowerPoint</Application>
  <PresentationFormat>Widescreen</PresentationFormat>
  <Paragraphs>110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Helvetica</vt:lpstr>
      <vt:lpstr>Wingdings</vt:lpstr>
      <vt:lpstr>Office Theme</vt:lpstr>
      <vt:lpstr>Recunoașterea vorbitorului pe baza calcului neuronal</vt:lpstr>
      <vt:lpstr>PowerPoint Presentation</vt:lpstr>
      <vt:lpstr> Caracteristici generale ale recunoașterii vorbitorului</vt:lpstr>
      <vt:lpstr>         Extragerea datelor de antrenament</vt:lpstr>
      <vt:lpstr>         Extragerea datelor de antrenament</vt:lpstr>
      <vt:lpstr>  Ce reprezintă Mel-frequency cepstral coefficients?</vt:lpstr>
      <vt:lpstr>                    Repartizarea datelor</vt:lpstr>
      <vt:lpstr>                    Repartizarea datelor</vt:lpstr>
      <vt:lpstr>                   Antrenare &amp; Testare</vt:lpstr>
      <vt:lpstr>                        Verificare &amp; Identificare</vt:lpstr>
      <vt:lpstr>                        Concluzii &amp; Aplicație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Recunoasterea vorbitorului pe baza calcului neuronal</dc:title>
  <dc:creator>Laura Ioana</dc:creator>
  <cp:lastModifiedBy>IOANA-LAURA ARAMA</cp:lastModifiedBy>
  <cp:revision>11</cp:revision>
  <dcterms:created xsi:type="dcterms:W3CDTF">2020-07-06T13:16:18Z</dcterms:created>
  <dcterms:modified xsi:type="dcterms:W3CDTF">2020-07-28T10:19:42Z</dcterms:modified>
</cp:coreProperties>
</file>