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c582e145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c582e145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582e1452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582e1452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582e1452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582e1452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582e145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582e145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582e1452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582e1452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libaba-MIIL/ASL/blob/main/src/loss_functions/losses.py" TargetMode="External"/><Relationship Id="rId4" Type="http://schemas.openxmlformats.org/officeDocument/2006/relationships/hyperlink" Target="https://paperswithcode.com/paper/asymmetric-loss-for-multi-labe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kiyoungkim1/LMkor" TargetMode="External"/><Relationship Id="rId4" Type="http://schemas.openxmlformats.org/officeDocument/2006/relationships/hyperlink" Target="https://huggingface.co/kykim/electra-kor-base" TargetMode="External"/><Relationship Id="rId5" Type="http://schemas.openxmlformats.org/officeDocument/2006/relationships/hyperlink" Target="https://github.com/monologg/KoBigBird" TargetMode="External"/><Relationship Id="rId6" Type="http://schemas.openxmlformats.org/officeDocument/2006/relationships/hyperlink" Target="https://huggingface.co/monologg/kobigbird-bert-base" TargetMode="External"/><Relationship Id="rId7" Type="http://schemas.openxmlformats.org/officeDocument/2006/relationships/hyperlink" Target="https://github.com/Beomi/KcELECTRA" TargetMode="External"/><Relationship Id="rId8" Type="http://schemas.openxmlformats.org/officeDocument/2006/relationships/hyperlink" Target="https://huggingface.co/beomi/KcELECTRA-base-v202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309051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문장 유형 분류 AI 경진대회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제출수늘려주세요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125" y="0"/>
            <a:ext cx="9048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8233" y="4076700"/>
            <a:ext cx="429577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개발환경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OS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windows 10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ubuntu 22.04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aws ec2 p3 2xlarge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/>
              <a:t>라이브러리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torch 1.13.0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cuda 11.7.1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성능을 올리기 위한 시도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/>
              <a:t>Text A</a:t>
            </a:r>
            <a:r>
              <a:rPr b="1" lang="ko"/>
              <a:t>ugmentation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replaced 2 words in one sentence and made 2 or 3 sentences.</a:t>
            </a:r>
            <a:r>
              <a:rPr lang="ko"/>
              <a:t>(randomly)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/>
              <a:t>Ensemble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/>
              <a:t>Customize </a:t>
            </a:r>
            <a:r>
              <a:rPr b="1" lang="ko"/>
              <a:t>model layers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Residual Blocks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/>
              <a:t>Change loss function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 Focal Loss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 Asymmetric Loss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 u="sng">
                <a:solidFill>
                  <a:schemeClr val="hlink"/>
                </a:solidFill>
                <a:hlinkClick r:id="rId3"/>
              </a:rPr>
              <a:t>https://github.com/Alibaba-MIIL/ASL/blob/main/src/loss_functions/losses.py</a:t>
            </a:r>
            <a:r>
              <a:rPr lang="ko"/>
              <a:t>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 u="sng">
                <a:solidFill>
                  <a:schemeClr val="hlink"/>
                </a:solidFill>
                <a:hlinkClick r:id="rId4"/>
              </a:rPr>
              <a:t>https://paperswithcode.com/paper/asymmetric-loss-for-multi-label</a:t>
            </a:r>
            <a:r>
              <a:rPr lang="ko"/>
              <a:t>)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/>
              <a:t>Fold(just 5 folds)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/>
              <a:t>Huggingface Custom Trainer 🤗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/>
              <a:t>Custom Scheduler (안썼습니다.)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앙상블 경로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740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-"/>
            </a:pPr>
            <a:r>
              <a:rPr lang="ko" sz="1800"/>
              <a:t>.ipynb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741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-"/>
            </a:pPr>
            <a:r>
              <a:rPr lang="ko" sz="1800"/>
              <a:t>.ipynb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743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-"/>
            </a:pPr>
            <a:r>
              <a:rPr lang="ko" sz="1800"/>
              <a:t>.ipynb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744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-"/>
            </a:pPr>
            <a:r>
              <a:rPr lang="ko" sz="1800"/>
              <a:t>.ipynb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749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-"/>
            </a:pPr>
            <a:r>
              <a:rPr lang="ko" sz="1800"/>
              <a:t>.ipynb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7474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-"/>
            </a:pPr>
            <a:r>
              <a:rPr lang="ko" sz="1800"/>
              <a:t>.ipynb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앙상블.ipynb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각 폴더의 숫자는 추론을 제출했을때의 Public Score 입니다.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사용한 사전학습모델과 출처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829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55"/>
              <a:buChar char="-"/>
            </a:pPr>
            <a:r>
              <a:rPr b="1" lang="ko" sz="1255"/>
              <a:t>kykim/electra-kor-base</a:t>
            </a:r>
            <a:endParaRPr b="1" sz="125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ko" sz="1255"/>
              <a:t>(</a:t>
            </a:r>
            <a:r>
              <a:rPr lang="ko" sz="1255" u="sng">
                <a:solidFill>
                  <a:schemeClr val="hlink"/>
                </a:solidFill>
                <a:hlinkClick r:id="rId3"/>
              </a:rPr>
              <a:t>https://github.com/kiyoungkim1/LMkor</a:t>
            </a:r>
            <a:r>
              <a:rPr lang="ko" sz="1255"/>
              <a:t>)</a:t>
            </a:r>
            <a:endParaRPr sz="125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ko" sz="1255"/>
              <a:t>(</a:t>
            </a:r>
            <a:r>
              <a:rPr lang="ko" sz="1255" u="sng">
                <a:solidFill>
                  <a:schemeClr val="hlink"/>
                </a:solidFill>
                <a:hlinkClick r:id="rId4"/>
              </a:rPr>
              <a:t>https://huggingface.co/kykim/electra-kor-base</a:t>
            </a:r>
            <a:r>
              <a:rPr lang="ko" sz="1255"/>
              <a:t>)</a:t>
            </a:r>
            <a:endParaRPr sz="125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ko" sz="1255"/>
              <a:t>(https://openreview.net/pdf?id=r1xMH1BtvB)</a:t>
            </a:r>
            <a:endParaRPr sz="1255"/>
          </a:p>
          <a:p>
            <a:pPr indent="-30829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55"/>
              <a:buChar char="-"/>
            </a:pPr>
            <a:r>
              <a:rPr b="1" lang="ko" sz="1255"/>
              <a:t>monologg/kobigbird-bert-base</a:t>
            </a:r>
            <a:endParaRPr b="1" sz="125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ko" sz="1255"/>
              <a:t>(</a:t>
            </a:r>
            <a:r>
              <a:rPr lang="ko" sz="1255" u="sng">
                <a:solidFill>
                  <a:schemeClr val="hlink"/>
                </a:solidFill>
                <a:hlinkClick r:id="rId5"/>
              </a:rPr>
              <a:t>https://github.com/monologg/KoBigBird</a:t>
            </a:r>
            <a:r>
              <a:rPr lang="ko" sz="1255"/>
              <a:t>)</a:t>
            </a:r>
            <a:endParaRPr sz="125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ko" sz="1255"/>
              <a:t>(</a:t>
            </a:r>
            <a:r>
              <a:rPr lang="ko" sz="1255" u="sng">
                <a:solidFill>
                  <a:schemeClr val="hlink"/>
                </a:solidFill>
                <a:hlinkClick r:id="rId6"/>
              </a:rPr>
              <a:t>https://huggingface.co/monologg/kobigbird-bert-base</a:t>
            </a:r>
            <a:r>
              <a:rPr lang="ko" sz="1255"/>
              <a:t>)</a:t>
            </a:r>
            <a:endParaRPr sz="125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ko" sz="1255"/>
              <a:t>(https://arxiv.org/abs/2007.14062)</a:t>
            </a:r>
            <a:endParaRPr sz="1255"/>
          </a:p>
          <a:p>
            <a:pPr indent="-30829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55"/>
              <a:buChar char="-"/>
            </a:pPr>
            <a:r>
              <a:rPr b="1" lang="ko" sz="1255"/>
              <a:t>beomi/KcELECTRA-base-v2022</a:t>
            </a:r>
            <a:endParaRPr b="1" sz="125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ko" sz="1255"/>
              <a:t>(</a:t>
            </a:r>
            <a:r>
              <a:rPr lang="ko" sz="1255" u="sng">
                <a:solidFill>
                  <a:schemeClr val="hlink"/>
                </a:solidFill>
                <a:hlinkClick r:id="rId7"/>
              </a:rPr>
              <a:t>https://github.com/Beomi/KcELECTRA</a:t>
            </a:r>
            <a:r>
              <a:rPr lang="ko" sz="1255"/>
              <a:t>)</a:t>
            </a:r>
            <a:endParaRPr sz="125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ko" sz="1255"/>
              <a:t>(</a:t>
            </a:r>
            <a:r>
              <a:rPr lang="ko" sz="1255" u="sng">
                <a:solidFill>
                  <a:schemeClr val="hlink"/>
                </a:solidFill>
                <a:hlinkClick r:id="rId8"/>
              </a:rPr>
              <a:t>https://huggingface.co/beomi/KcELECTRA-base-v2022</a:t>
            </a:r>
            <a:r>
              <a:rPr lang="ko" sz="1255"/>
              <a:t>)</a:t>
            </a:r>
            <a:endParaRPr sz="125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ko" sz="1255"/>
              <a:t>(https://openreview.net/pdf?id=r1xMH1BtvB)</a:t>
            </a:r>
            <a:endParaRPr sz="125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자세한 사항은 소스를 봐주세요 !</a:t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