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88e4abd83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88e4abd83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88e4abd83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88e4abd83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8c12b33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8c12b33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8c12b338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8c12b338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88e8f0901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88e8f0901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88c12b338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88c12b338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88c12b338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88c12b338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88e8f0901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88e8f0901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88c12b338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88c12b338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88e8f0901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88e8f0901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uto.gluon.ai/stable/index.html" TargetMode="External"/><Relationship Id="rId4" Type="http://schemas.openxmlformats.org/officeDocument/2006/relationships/hyperlink" Target="https://github.com/autogluon/autogluon" TargetMode="External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uto.gluon.ai/stable/install.html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danielgatis/rembg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8.jp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ytorch.org/vision/main/generated/torchvision.transforms.v2.TrivialAugmentWide.html" TargetMode="External"/><Relationship Id="rId4" Type="http://schemas.openxmlformats.org/officeDocument/2006/relationships/hyperlink" Target="https://arxiv.org/abs/2103.10158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300"/>
              <a:t>ETRI </a:t>
            </a:r>
            <a:r>
              <a:rPr lang="ko" sz="4300"/>
              <a:t>자율성장 인공지능 경진대회</a:t>
            </a:r>
            <a:endParaRPr sz="4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300"/>
              <a:t>Team Ensemble</a:t>
            </a:r>
            <a:endParaRPr sz="43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Task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3</a:t>
            </a:r>
            <a:r>
              <a:rPr lang="ko"/>
              <a:t>. </a:t>
            </a:r>
            <a:r>
              <a:rPr b="1" lang="ko"/>
              <a:t>결론</a:t>
            </a:r>
            <a:r>
              <a:rPr b="1" lang="ko"/>
              <a:t> </a:t>
            </a:r>
            <a:r>
              <a:rPr lang="ko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282475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●"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셋의 조합과 모델을 실험해본 결과 effnet, convnetx 보다는 SWIN, ViT같은 Vision Trnasformer 계열이 더 높은 결과를 얻을 수 있었다.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●"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셋의 경우 only rembg, original, ori + rem , no crop, crop 의 다양한 경우의 수로 실험해 본 결과 최종적으로 crop + rembg의 데이터로 학습된 모델이 가장 좋은 결과를 보였다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※rembg로 전처리된 데이터를 사용할 경우 인퍼런스에도 같은 처리를 해야 정확도가 높을 것이라 예상 했으나 실제로는 original을 그냥 사용해도 정확도가 올라가는 것을 확인 할 수 있었다.</a:t>
            </a:r>
            <a:endParaRPr i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3. </a:t>
            </a:r>
            <a:r>
              <a:rPr b="1" lang="ko"/>
              <a:t>결론 </a:t>
            </a:r>
            <a:r>
              <a:rPr lang="ko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282475" y="1152475"/>
            <a:ext cx="8520600" cy="38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●"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Task 1과 마찬가지로 rembg가 적용된 데이터로 학습된 데이터가 가장 좋은 결과를 보였으며 최종적인 결과는 아래와 같다.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※</a:t>
            </a:r>
            <a:r>
              <a:rPr lang="ko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rembg + crop &gt; rembg &gt; ori + crop &gt; ori &gt; rembg + ori (crop) &gt; ori + rembg</a:t>
            </a:r>
            <a:endParaRPr i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향후 연구</a:t>
            </a:r>
            <a:endParaRPr i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i="1"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rembg 데이터에 대한 결과는 처음 가정과 같았다. 한가지 흥미로운 관측 결과는 ori + rembg가 혼합된 데이터에 대한 결과가 낮았음</a:t>
            </a:r>
            <a:endParaRPr i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※</a:t>
            </a:r>
            <a:r>
              <a:rPr lang="ko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일반적으로 데이터의 양과 성능은 어느정도 비례하기 마련인대 이 경우 데이터의 분포도 비슷할것임에도 오히려 성능이 하락한점을 차후 실험설계를 통해 검증할 필요가 있어보인다.</a:t>
            </a:r>
            <a:endParaRPr i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키 포인트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Autogluon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데이터 전처리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학습 과정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결론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ko">
                <a:solidFill>
                  <a:srgbClr val="000000"/>
                </a:solidFill>
              </a:rPr>
              <a:t>키 </a:t>
            </a:r>
            <a:r>
              <a:rPr b="1" lang="ko">
                <a:solidFill>
                  <a:srgbClr val="000000"/>
                </a:solidFill>
              </a:rPr>
              <a:t>포인트 A </a:t>
            </a:r>
            <a:r>
              <a:rPr lang="ko"/>
              <a:t>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46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 Autogluon </a:t>
            </a:r>
            <a:endParaRPr b="1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autoML의 일종으로 Table, Image, Text 등 다양한 종류에 대한 학습을 제공하는 라이브러리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Autogluon [참고]</a:t>
            </a:r>
            <a:endParaRPr/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u="sng">
                <a:solidFill>
                  <a:schemeClr val="hlink"/>
                </a:solidFill>
                <a:hlinkClick r:id="rId4"/>
              </a:rPr>
              <a:t>Autogluon git [참고]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3200" y="1817538"/>
            <a:ext cx="2409825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ko">
                <a:solidFill>
                  <a:srgbClr val="000000"/>
                </a:solidFill>
              </a:rPr>
              <a:t>키 포인트 A </a:t>
            </a:r>
            <a:r>
              <a:rPr lang="ko"/>
              <a:t> 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46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Autogluon install </a:t>
            </a:r>
            <a:endParaRPr b="1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Autogluon install [참고]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4">
            <a:alphaModFix/>
          </a:blip>
          <a:srcRect b="14919" l="5691" r="5656" t="14637"/>
          <a:stretch/>
        </p:blipFill>
        <p:spPr>
          <a:xfrm>
            <a:off x="409175" y="1549675"/>
            <a:ext cx="8106502" cy="238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ko">
                <a:solidFill>
                  <a:srgbClr val="000000"/>
                </a:solidFill>
              </a:rPr>
              <a:t>키 포인트 B </a:t>
            </a:r>
            <a:r>
              <a:rPr lang="ko"/>
              <a:t> 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 </a:t>
            </a:r>
            <a:r>
              <a:rPr b="1"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전처리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Rembg </a:t>
            </a:r>
            <a:r>
              <a:rPr lang="ko"/>
              <a:t>라이브러리를 활용한 배경 제거 전처리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hlink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hlink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ko" u="sng">
                <a:solidFill>
                  <a:schemeClr val="hlink"/>
                </a:solidFill>
              </a:rPr>
              <a:t>Rembg </a:t>
            </a:r>
            <a:r>
              <a:rPr lang="ko" u="sng">
                <a:solidFill>
                  <a:schemeClr val="hlink"/>
                </a:solidFill>
                <a:hlinkClick r:id="rId3"/>
              </a:rPr>
              <a:t>[참고]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3525" y="2238975"/>
            <a:ext cx="3216950" cy="254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ko">
                <a:solidFill>
                  <a:srgbClr val="000000"/>
                </a:solidFill>
              </a:rPr>
              <a:t>키 포인트 B </a:t>
            </a:r>
            <a:r>
              <a:rPr lang="ko"/>
              <a:t> 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 </a:t>
            </a:r>
            <a:r>
              <a:rPr b="1"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전처리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hlink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hlink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4650" y="1674005"/>
            <a:ext cx="1965226" cy="29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6725" y="1546727"/>
            <a:ext cx="1965225" cy="294784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/>
          <p:nvPr/>
        </p:nvSpPr>
        <p:spPr>
          <a:xfrm>
            <a:off x="4096225" y="2792713"/>
            <a:ext cx="807300" cy="71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26725" y="1546725"/>
            <a:ext cx="3090559" cy="1402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0" y="4621825"/>
            <a:ext cx="835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실행 시간이 너무 오래 걸려 미리 로컬에 생성 후 학습에 사용 Inference에는 미적용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ko">
                <a:solidFill>
                  <a:srgbClr val="000000"/>
                </a:solidFill>
              </a:rPr>
              <a:t>키 포인트 B </a:t>
            </a:r>
            <a:r>
              <a:rPr lang="ko"/>
              <a:t> 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 </a:t>
            </a:r>
            <a:r>
              <a:rPr b="1"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전처리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augmentation </a:t>
            </a:r>
            <a:r>
              <a:rPr lang="ko"/>
              <a:t>기법 중의 하나로 Batch 마다 정해진 범위 내에서 random한 operation을 적용하여 데이터를 증강 시키는 기법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hlink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hlink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Trival_augmentation [참고]</a:t>
            </a:r>
            <a:endParaRPr/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4"/>
              </a:rPr>
              <a:t>Trival aug paper [참고]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</a:t>
            </a:r>
            <a:r>
              <a:rPr b="1" lang="ko"/>
              <a:t>학습 과정</a:t>
            </a:r>
            <a:r>
              <a:rPr b="1" lang="ko"/>
              <a:t> </a:t>
            </a:r>
            <a:r>
              <a:rPr lang="ko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 rotWithShape="1">
          <a:blip r:embed="rId3">
            <a:alphaModFix/>
          </a:blip>
          <a:srcRect b="11295" l="7440" r="7914" t="11496"/>
          <a:stretch/>
        </p:blipFill>
        <p:spPr>
          <a:xfrm>
            <a:off x="2069275" y="910350"/>
            <a:ext cx="5005451" cy="295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1034725" y="3972350"/>
            <a:ext cx="80535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 </a:t>
            </a:r>
            <a:r>
              <a:rPr lang="ko" sz="1800">
                <a:solidFill>
                  <a:schemeClr val="dk2"/>
                </a:solidFill>
              </a:rPr>
              <a:t>쉽고 간단하게 적용가능 하며 모든 데이터를 csv로 관리하는 특징이 있다.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chemeClr val="dk2"/>
                </a:solidFill>
              </a:rPr>
              <a:t>기본적으로 데이터 타입에 따라 자동으로 모델의 아웃풋 및 테스크를 알아서 판단해준다.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</a:t>
            </a:r>
            <a:r>
              <a:rPr b="1" lang="ko"/>
              <a:t>학습 과정 </a:t>
            </a:r>
            <a:r>
              <a:rPr lang="ko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/>
        </p:nvSpPr>
        <p:spPr>
          <a:xfrm>
            <a:off x="1034725" y="3972350"/>
            <a:ext cx="80535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위와 같이 dict를 구성하는 것을 통해서 파라미터를 무조건 auto가 아닌 사용자가 컨트롤 하는 것도 가능하다.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 rotWithShape="1">
          <a:blip r:embed="rId3">
            <a:alphaModFix/>
          </a:blip>
          <a:srcRect b="16758" l="6924" r="7591" t="17108"/>
          <a:stretch/>
        </p:blipFill>
        <p:spPr>
          <a:xfrm>
            <a:off x="2097350" y="1297350"/>
            <a:ext cx="5368952" cy="175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