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94" r:id="rId5"/>
    <p:sldId id="403" r:id="rId6"/>
    <p:sldId id="259" r:id="rId7"/>
    <p:sldId id="396" r:id="rId8"/>
    <p:sldId id="397" r:id="rId9"/>
    <p:sldId id="404" r:id="rId10"/>
    <p:sldId id="398" r:id="rId11"/>
    <p:sldId id="405" r:id="rId12"/>
    <p:sldId id="406" r:id="rId13"/>
    <p:sldId id="407" r:id="rId14"/>
    <p:sldId id="408" r:id="rId15"/>
    <p:sldId id="399" r:id="rId16"/>
    <p:sldId id="410" r:id="rId17"/>
    <p:sldId id="400" r:id="rId18"/>
    <p:sldId id="401" r:id="rId19"/>
    <p:sldId id="402" r:id="rId20"/>
    <p:sldId id="411" r:id="rId21"/>
  </p:sldIdLst>
  <p:sldSz cx="12192000" cy="6858000"/>
  <p:notesSz cx="6858000" cy="9144000"/>
  <p:embeddedFontLst>
    <p:embeddedFont>
      <p:font typeface="G마켓 산스 TTF Bold" panose="02000000000000000000" pitchFamily="2" charset="-127"/>
      <p:bold r:id="rId24"/>
    </p:embeddedFont>
    <p:embeddedFont>
      <p:font typeface="G마켓 산스 TTF Light" panose="02000000000000000000" pitchFamily="2" charset="-127"/>
      <p:regular r:id="rId25"/>
    </p:embeddedFont>
    <p:embeddedFont>
      <p:font typeface="G마켓 산스 TTF Medium" panose="02000000000000000000" pitchFamily="2" charset="-127"/>
      <p:regular r:id="rId26"/>
    </p:embeddedFont>
    <p:embeddedFont>
      <p:font typeface="맑은 고딕" panose="020B0503020000020004" pitchFamily="50" charset="-127"/>
      <p:regular r:id="rId27"/>
      <p:bold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2D6A"/>
    <a:srgbClr val="01384A"/>
    <a:srgbClr val="C8743E"/>
    <a:srgbClr val="262626"/>
    <a:srgbClr val="115054"/>
    <a:srgbClr val="2C4462"/>
    <a:srgbClr val="327D9A"/>
    <a:srgbClr val="E9E9E9"/>
    <a:srgbClr val="F4F4F4"/>
    <a:srgbClr val="EDF3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450342-E376-48CB-92ED-F4066D1CECF8}" v="103" dt="2023-10-07T06:16:13.6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01" autoAdjust="0"/>
    <p:restoredTop sz="82850" autoAdjust="0"/>
  </p:normalViewPr>
  <p:slideViewPr>
    <p:cSldViewPr snapToGrid="0" showGuides="1">
      <p:cViewPr varScale="1">
        <p:scale>
          <a:sx n="90" d="100"/>
          <a:sy n="90" d="100"/>
        </p:scale>
        <p:origin x="58" y="1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howGuides="1">
      <p:cViewPr varScale="1">
        <p:scale>
          <a:sx n="72" d="100"/>
          <a:sy n="72" d="100"/>
        </p:scale>
        <p:origin x="301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2.fntdata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광륜" userId="cc989f39-2731-4d8f-a71b-0e4d1d67faba" providerId="ADAL" clId="{3D450342-E376-48CB-92ED-F4066D1CECF8}"/>
    <pc:docChg chg="undo custSel addSld delSld modSld">
      <pc:chgData name="김광륜" userId="cc989f39-2731-4d8f-a71b-0e4d1d67faba" providerId="ADAL" clId="{3D450342-E376-48CB-92ED-F4066D1CECF8}" dt="2023-10-08T05:24:50.459" v="5959" actId="20577"/>
      <pc:docMkLst>
        <pc:docMk/>
      </pc:docMkLst>
      <pc:sldChg chg="modSp mod">
        <pc:chgData name="김광륜" userId="cc989f39-2731-4d8f-a71b-0e4d1d67faba" providerId="ADAL" clId="{3D450342-E376-48CB-92ED-F4066D1CECF8}" dt="2023-10-08T05:17:37.361" v="5938" actId="20577"/>
        <pc:sldMkLst>
          <pc:docMk/>
          <pc:sldMk cId="31463269" sldId="394"/>
        </pc:sldMkLst>
        <pc:spChg chg="mod">
          <ac:chgData name="김광륜" userId="cc989f39-2731-4d8f-a71b-0e4d1d67faba" providerId="ADAL" clId="{3D450342-E376-48CB-92ED-F4066D1CECF8}" dt="2023-10-07T06:24:59.020" v="5929" actId="113"/>
          <ac:spMkLst>
            <pc:docMk/>
            <pc:sldMk cId="31463269" sldId="394"/>
            <ac:spMk id="30" creationId="{D596C111-9D1F-A7D8-AC0D-973AC8F1AAC5}"/>
          </ac:spMkLst>
        </pc:spChg>
        <pc:spChg chg="mod">
          <ac:chgData name="김광륜" userId="cc989f39-2731-4d8f-a71b-0e4d1d67faba" providerId="ADAL" clId="{3D450342-E376-48CB-92ED-F4066D1CECF8}" dt="2023-10-08T05:17:37.361" v="5938" actId="20577"/>
          <ac:spMkLst>
            <pc:docMk/>
            <pc:sldMk cId="31463269" sldId="394"/>
            <ac:spMk id="31" creationId="{D01BA6B1-2250-09B4-0663-74983F403B2C}"/>
          </ac:spMkLst>
        </pc:spChg>
      </pc:sldChg>
      <pc:sldChg chg="addSp delSp modSp mod">
        <pc:chgData name="김광륜" userId="cc989f39-2731-4d8f-a71b-0e4d1d67faba" providerId="ADAL" clId="{3D450342-E376-48CB-92ED-F4066D1CECF8}" dt="2023-10-07T04:14:58.984" v="260" actId="478"/>
        <pc:sldMkLst>
          <pc:docMk/>
          <pc:sldMk cId="2289025677" sldId="398"/>
        </pc:sldMkLst>
        <pc:spChg chg="add mod">
          <ac:chgData name="김광륜" userId="cc989f39-2731-4d8f-a71b-0e4d1d67faba" providerId="ADAL" clId="{3D450342-E376-48CB-92ED-F4066D1CECF8}" dt="2023-10-07T03:49:19.318" v="122" actId="164"/>
          <ac:spMkLst>
            <pc:docMk/>
            <pc:sldMk cId="2289025677" sldId="398"/>
            <ac:spMk id="13" creationId="{3E59FB7A-5ABC-A6E4-E2C8-EF2772F75353}"/>
          </ac:spMkLst>
        </pc:spChg>
        <pc:spChg chg="add mod">
          <ac:chgData name="김광륜" userId="cc989f39-2731-4d8f-a71b-0e4d1d67faba" providerId="ADAL" clId="{3D450342-E376-48CB-92ED-F4066D1CECF8}" dt="2023-10-07T03:49:22.733" v="123" actId="164"/>
          <ac:spMkLst>
            <pc:docMk/>
            <pc:sldMk cId="2289025677" sldId="398"/>
            <ac:spMk id="14" creationId="{E0196121-D755-CDD9-D6DE-C894F0AD0C75}"/>
          </ac:spMkLst>
        </pc:spChg>
        <pc:spChg chg="add mod">
          <ac:chgData name="김광륜" userId="cc989f39-2731-4d8f-a71b-0e4d1d67faba" providerId="ADAL" clId="{3D450342-E376-48CB-92ED-F4066D1CECF8}" dt="2023-10-07T03:49:15.985" v="121" actId="164"/>
          <ac:spMkLst>
            <pc:docMk/>
            <pc:sldMk cId="2289025677" sldId="398"/>
            <ac:spMk id="15" creationId="{61BC0342-6C0B-30C2-36B1-C7A28E87D149}"/>
          </ac:spMkLst>
        </pc:spChg>
        <pc:spChg chg="add del mod">
          <ac:chgData name="김광륜" userId="cc989f39-2731-4d8f-a71b-0e4d1d67faba" providerId="ADAL" clId="{3D450342-E376-48CB-92ED-F4066D1CECF8}" dt="2023-10-07T03:50:05.391" v="129"/>
          <ac:spMkLst>
            <pc:docMk/>
            <pc:sldMk cId="2289025677" sldId="398"/>
            <ac:spMk id="19" creationId="{E029CB1C-1EF2-3D4C-4E83-3ABE8621D65D}"/>
          </ac:spMkLst>
        </pc:spChg>
        <pc:spChg chg="add del mod">
          <ac:chgData name="김광륜" userId="cc989f39-2731-4d8f-a71b-0e4d1d67faba" providerId="ADAL" clId="{3D450342-E376-48CB-92ED-F4066D1CECF8}" dt="2023-10-07T03:50:05.391" v="131"/>
          <ac:spMkLst>
            <pc:docMk/>
            <pc:sldMk cId="2289025677" sldId="398"/>
            <ac:spMk id="20" creationId="{4D6B7D14-D74E-20EC-81DE-F06F6325049A}"/>
          </ac:spMkLst>
        </pc:spChg>
        <pc:spChg chg="add del mod">
          <ac:chgData name="김광륜" userId="cc989f39-2731-4d8f-a71b-0e4d1d67faba" providerId="ADAL" clId="{3D450342-E376-48CB-92ED-F4066D1CECF8}" dt="2023-10-07T03:51:26.765" v="252" actId="478"/>
          <ac:spMkLst>
            <pc:docMk/>
            <pc:sldMk cId="2289025677" sldId="398"/>
            <ac:spMk id="21" creationId="{638BFCF2-780B-DA75-5C0B-4CA72B096CC3}"/>
          </ac:spMkLst>
        </pc:spChg>
        <pc:spChg chg="add del mod">
          <ac:chgData name="김광륜" userId="cc989f39-2731-4d8f-a71b-0e4d1d67faba" providerId="ADAL" clId="{3D450342-E376-48CB-92ED-F4066D1CECF8}" dt="2023-10-07T04:14:58.984" v="260" actId="478"/>
          <ac:spMkLst>
            <pc:docMk/>
            <pc:sldMk cId="2289025677" sldId="398"/>
            <ac:spMk id="22" creationId="{3DFCD19C-76AC-D018-978F-11C35828A6BE}"/>
          </ac:spMkLst>
        </pc:spChg>
        <pc:grpChg chg="add mod">
          <ac:chgData name="김광륜" userId="cc989f39-2731-4d8f-a71b-0e4d1d67faba" providerId="ADAL" clId="{3D450342-E376-48CB-92ED-F4066D1CECF8}" dt="2023-10-07T03:52:05.008" v="256" actId="164"/>
          <ac:grpSpMkLst>
            <pc:docMk/>
            <pc:sldMk cId="2289025677" sldId="398"/>
            <ac:grpSpMk id="16" creationId="{3FCB8F27-ADF8-9D77-8874-3A4D33E8A7E0}"/>
          </ac:grpSpMkLst>
        </pc:grpChg>
        <pc:grpChg chg="add mod">
          <ac:chgData name="김광륜" userId="cc989f39-2731-4d8f-a71b-0e4d1d67faba" providerId="ADAL" clId="{3D450342-E376-48CB-92ED-F4066D1CECF8}" dt="2023-10-07T03:52:05.008" v="256" actId="164"/>
          <ac:grpSpMkLst>
            <pc:docMk/>
            <pc:sldMk cId="2289025677" sldId="398"/>
            <ac:grpSpMk id="17" creationId="{15161B6F-F3A1-AF2D-9545-E232E00EB237}"/>
          </ac:grpSpMkLst>
        </pc:grpChg>
        <pc:grpChg chg="add mod">
          <ac:chgData name="김광륜" userId="cc989f39-2731-4d8f-a71b-0e4d1d67faba" providerId="ADAL" clId="{3D450342-E376-48CB-92ED-F4066D1CECF8}" dt="2023-10-07T03:52:05.008" v="256" actId="164"/>
          <ac:grpSpMkLst>
            <pc:docMk/>
            <pc:sldMk cId="2289025677" sldId="398"/>
            <ac:grpSpMk id="18" creationId="{D2F00DBD-DC43-FDE5-2F44-9BAE948EC71F}"/>
          </ac:grpSpMkLst>
        </pc:grpChg>
        <pc:grpChg chg="add del mod">
          <ac:chgData name="김광륜" userId="cc989f39-2731-4d8f-a71b-0e4d1d67faba" providerId="ADAL" clId="{3D450342-E376-48CB-92ED-F4066D1CECF8}" dt="2023-10-07T04:14:58.984" v="260" actId="478"/>
          <ac:grpSpMkLst>
            <pc:docMk/>
            <pc:sldMk cId="2289025677" sldId="398"/>
            <ac:grpSpMk id="23" creationId="{AAD53E3B-355E-9AC1-0992-8BB96C5244BC}"/>
          </ac:grpSpMkLst>
        </pc:grpChg>
        <pc:picChg chg="add mod">
          <ac:chgData name="김광륜" userId="cc989f39-2731-4d8f-a71b-0e4d1d67faba" providerId="ADAL" clId="{3D450342-E376-48CB-92ED-F4066D1CECF8}" dt="2023-10-07T03:49:19.318" v="122" actId="164"/>
          <ac:picMkLst>
            <pc:docMk/>
            <pc:sldMk cId="2289025677" sldId="398"/>
            <ac:picMk id="6" creationId="{8FF7ED0E-831A-458A-B98B-9202BF569550}"/>
          </ac:picMkLst>
        </pc:picChg>
        <pc:picChg chg="add mod">
          <ac:chgData name="김광륜" userId="cc989f39-2731-4d8f-a71b-0e4d1d67faba" providerId="ADAL" clId="{3D450342-E376-48CB-92ED-F4066D1CECF8}" dt="2023-10-07T03:49:22.733" v="123" actId="164"/>
          <ac:picMkLst>
            <pc:docMk/>
            <pc:sldMk cId="2289025677" sldId="398"/>
            <ac:picMk id="8" creationId="{F0302C74-D079-DDC3-FE6E-707D88EC1BE8}"/>
          </ac:picMkLst>
        </pc:picChg>
        <pc:picChg chg="add del mod">
          <ac:chgData name="김광륜" userId="cc989f39-2731-4d8f-a71b-0e4d1d67faba" providerId="ADAL" clId="{3D450342-E376-48CB-92ED-F4066D1CECF8}" dt="2023-10-07T03:47:41.836" v="12" actId="478"/>
          <ac:picMkLst>
            <pc:docMk/>
            <pc:sldMk cId="2289025677" sldId="398"/>
            <ac:picMk id="10" creationId="{6EB0BEF9-13EE-FB27-F204-732ECFC5137F}"/>
          </ac:picMkLst>
        </pc:picChg>
        <pc:picChg chg="add mod">
          <ac:chgData name="김광륜" userId="cc989f39-2731-4d8f-a71b-0e4d1d67faba" providerId="ADAL" clId="{3D450342-E376-48CB-92ED-F4066D1CECF8}" dt="2023-10-07T03:49:15.985" v="121" actId="164"/>
          <ac:picMkLst>
            <pc:docMk/>
            <pc:sldMk cId="2289025677" sldId="398"/>
            <ac:picMk id="12" creationId="{ED5070C9-E230-914A-11A3-0800A788C516}"/>
          </ac:picMkLst>
        </pc:picChg>
      </pc:sldChg>
      <pc:sldChg chg="addSp delSp modSp mod">
        <pc:chgData name="김광륜" userId="cc989f39-2731-4d8f-a71b-0e4d1d67faba" providerId="ADAL" clId="{3D450342-E376-48CB-92ED-F4066D1CECF8}" dt="2023-10-07T05:58:47.444" v="3248" actId="1037"/>
        <pc:sldMkLst>
          <pc:docMk/>
          <pc:sldMk cId="1092158242" sldId="399"/>
        </pc:sldMkLst>
        <pc:spChg chg="mod">
          <ac:chgData name="김광륜" userId="cc989f39-2731-4d8f-a71b-0e4d1d67faba" providerId="ADAL" clId="{3D450342-E376-48CB-92ED-F4066D1CECF8}" dt="2023-10-07T05:54:22.213" v="3127" actId="20577"/>
          <ac:spMkLst>
            <pc:docMk/>
            <pc:sldMk cId="1092158242" sldId="399"/>
            <ac:spMk id="2" creationId="{7BFE187E-F93A-29FF-32D6-3CD90AF6CBA4}"/>
          </ac:spMkLst>
        </pc:spChg>
        <pc:spChg chg="add del mod">
          <ac:chgData name="김광륜" userId="cc989f39-2731-4d8f-a71b-0e4d1d67faba" providerId="ADAL" clId="{3D450342-E376-48CB-92ED-F4066D1CECF8}" dt="2023-10-07T05:32:49.110" v="2756" actId="478"/>
          <ac:spMkLst>
            <pc:docMk/>
            <pc:sldMk cId="1092158242" sldId="399"/>
            <ac:spMk id="7" creationId="{36925CBB-AA3D-1EAC-8EA2-A5E5C0E58204}"/>
          </ac:spMkLst>
        </pc:spChg>
        <pc:spChg chg="add del">
          <ac:chgData name="김광륜" userId="cc989f39-2731-4d8f-a71b-0e4d1d67faba" providerId="ADAL" clId="{3D450342-E376-48CB-92ED-F4066D1CECF8}" dt="2023-10-07T05:32:20.757" v="2745"/>
          <ac:spMkLst>
            <pc:docMk/>
            <pc:sldMk cId="1092158242" sldId="399"/>
            <ac:spMk id="8" creationId="{4129E313-8B6E-376C-EA15-6F97C556A148}"/>
          </ac:spMkLst>
        </pc:spChg>
        <pc:spChg chg="add del mod">
          <ac:chgData name="김광륜" userId="cc989f39-2731-4d8f-a71b-0e4d1d67faba" providerId="ADAL" clId="{3D450342-E376-48CB-92ED-F4066D1CECF8}" dt="2023-10-07T05:32:34.311" v="2752" actId="478"/>
          <ac:spMkLst>
            <pc:docMk/>
            <pc:sldMk cId="1092158242" sldId="399"/>
            <ac:spMk id="9" creationId="{A123E337-E00E-49B2-14A7-3914C0ED73B9}"/>
          </ac:spMkLst>
        </pc:spChg>
        <pc:spChg chg="add del mod">
          <ac:chgData name="김광륜" userId="cc989f39-2731-4d8f-a71b-0e4d1d67faba" providerId="ADAL" clId="{3D450342-E376-48CB-92ED-F4066D1CECF8}" dt="2023-10-07T05:32:34.746" v="2753" actId="478"/>
          <ac:spMkLst>
            <pc:docMk/>
            <pc:sldMk cId="1092158242" sldId="399"/>
            <ac:spMk id="10" creationId="{E615FD6E-A9A8-912C-3ED4-695738A44CAC}"/>
          </ac:spMkLst>
        </pc:spChg>
        <pc:spChg chg="add del mod">
          <ac:chgData name="김광륜" userId="cc989f39-2731-4d8f-a71b-0e4d1d67faba" providerId="ADAL" clId="{3D450342-E376-48CB-92ED-F4066D1CECF8}" dt="2023-10-07T05:32:35.251" v="2754" actId="478"/>
          <ac:spMkLst>
            <pc:docMk/>
            <pc:sldMk cId="1092158242" sldId="399"/>
            <ac:spMk id="11" creationId="{C0895A78-BB35-B3B7-9C1D-BBD7D1888987}"/>
          </ac:spMkLst>
        </pc:spChg>
        <pc:spChg chg="add del mod">
          <ac:chgData name="김광륜" userId="cc989f39-2731-4d8f-a71b-0e4d1d67faba" providerId="ADAL" clId="{3D450342-E376-48CB-92ED-F4066D1CECF8}" dt="2023-10-07T05:47:43.133" v="3025" actId="478"/>
          <ac:spMkLst>
            <pc:docMk/>
            <pc:sldMk cId="1092158242" sldId="399"/>
            <ac:spMk id="12" creationId="{7C92E151-02B6-BD04-EE36-86CB728A8C39}"/>
          </ac:spMkLst>
        </pc:spChg>
        <pc:spChg chg="add mod">
          <ac:chgData name="김광륜" userId="cc989f39-2731-4d8f-a71b-0e4d1d67faba" providerId="ADAL" clId="{3D450342-E376-48CB-92ED-F4066D1CECF8}" dt="2023-10-07T05:39:19.879" v="2839" actId="164"/>
          <ac:spMkLst>
            <pc:docMk/>
            <pc:sldMk cId="1092158242" sldId="399"/>
            <ac:spMk id="13" creationId="{1BAC3FCE-D065-9FCA-5111-FC0F6C7ACCAD}"/>
          </ac:spMkLst>
        </pc:spChg>
        <pc:spChg chg="add mod">
          <ac:chgData name="김광륜" userId="cc989f39-2731-4d8f-a71b-0e4d1d67faba" providerId="ADAL" clId="{3D450342-E376-48CB-92ED-F4066D1CECF8}" dt="2023-10-07T05:39:19.879" v="2839" actId="164"/>
          <ac:spMkLst>
            <pc:docMk/>
            <pc:sldMk cId="1092158242" sldId="399"/>
            <ac:spMk id="14" creationId="{CD2109DB-4BF3-1735-ADD7-324799E38CA9}"/>
          </ac:spMkLst>
        </pc:spChg>
        <pc:spChg chg="add mod">
          <ac:chgData name="김광륜" userId="cc989f39-2731-4d8f-a71b-0e4d1d67faba" providerId="ADAL" clId="{3D450342-E376-48CB-92ED-F4066D1CECF8}" dt="2023-10-07T05:39:19.879" v="2839" actId="164"/>
          <ac:spMkLst>
            <pc:docMk/>
            <pc:sldMk cId="1092158242" sldId="399"/>
            <ac:spMk id="15" creationId="{01F90D95-AB16-6A24-EF1F-E784A74E1F16}"/>
          </ac:spMkLst>
        </pc:spChg>
        <pc:spChg chg="add mod">
          <ac:chgData name="김광륜" userId="cc989f39-2731-4d8f-a71b-0e4d1d67faba" providerId="ADAL" clId="{3D450342-E376-48CB-92ED-F4066D1CECF8}" dt="2023-10-07T05:39:19.879" v="2839" actId="164"/>
          <ac:spMkLst>
            <pc:docMk/>
            <pc:sldMk cId="1092158242" sldId="399"/>
            <ac:spMk id="16" creationId="{4E89D084-0289-31B2-B3A1-EF7BF44D6B23}"/>
          </ac:spMkLst>
        </pc:spChg>
        <pc:spChg chg="add mod">
          <ac:chgData name="김광륜" userId="cc989f39-2731-4d8f-a71b-0e4d1d67faba" providerId="ADAL" clId="{3D450342-E376-48CB-92ED-F4066D1CECF8}" dt="2023-10-07T05:39:19.879" v="2839" actId="164"/>
          <ac:spMkLst>
            <pc:docMk/>
            <pc:sldMk cId="1092158242" sldId="399"/>
            <ac:spMk id="17" creationId="{F5A04082-2463-F7D8-E23F-6988DA2D5B27}"/>
          </ac:spMkLst>
        </pc:spChg>
        <pc:spChg chg="add mod">
          <ac:chgData name="김광륜" userId="cc989f39-2731-4d8f-a71b-0e4d1d67faba" providerId="ADAL" clId="{3D450342-E376-48CB-92ED-F4066D1CECF8}" dt="2023-10-07T05:39:19.879" v="2839" actId="164"/>
          <ac:spMkLst>
            <pc:docMk/>
            <pc:sldMk cId="1092158242" sldId="399"/>
            <ac:spMk id="18" creationId="{BB04460F-EB47-83E2-1600-A86CF6CC8D14}"/>
          </ac:spMkLst>
        </pc:spChg>
        <pc:spChg chg="add mod">
          <ac:chgData name="김광륜" userId="cc989f39-2731-4d8f-a71b-0e4d1d67faba" providerId="ADAL" clId="{3D450342-E376-48CB-92ED-F4066D1CECF8}" dt="2023-10-07T05:39:19.879" v="2839" actId="164"/>
          <ac:spMkLst>
            <pc:docMk/>
            <pc:sldMk cId="1092158242" sldId="399"/>
            <ac:spMk id="19" creationId="{A4FA384C-B138-AF94-C773-0F70968F9F3B}"/>
          </ac:spMkLst>
        </pc:spChg>
        <pc:spChg chg="add mod">
          <ac:chgData name="김광륜" userId="cc989f39-2731-4d8f-a71b-0e4d1d67faba" providerId="ADAL" clId="{3D450342-E376-48CB-92ED-F4066D1CECF8}" dt="2023-10-07T05:41:27.521" v="2919" actId="164"/>
          <ac:spMkLst>
            <pc:docMk/>
            <pc:sldMk cId="1092158242" sldId="399"/>
            <ac:spMk id="21" creationId="{B0D4FAFA-E95E-0CA7-9BA7-743111D001F9}"/>
          </ac:spMkLst>
        </pc:spChg>
        <pc:spChg chg="add mod">
          <ac:chgData name="김광륜" userId="cc989f39-2731-4d8f-a71b-0e4d1d67faba" providerId="ADAL" clId="{3D450342-E376-48CB-92ED-F4066D1CECF8}" dt="2023-10-07T05:43:39.914" v="2963" actId="1076"/>
          <ac:spMkLst>
            <pc:docMk/>
            <pc:sldMk cId="1092158242" sldId="399"/>
            <ac:spMk id="22" creationId="{6A936E01-921A-C18F-B84C-E98958700CAD}"/>
          </ac:spMkLst>
        </pc:spChg>
        <pc:spChg chg="add mod">
          <ac:chgData name="김광륜" userId="cc989f39-2731-4d8f-a71b-0e4d1d67faba" providerId="ADAL" clId="{3D450342-E376-48CB-92ED-F4066D1CECF8}" dt="2023-10-07T05:43:51.813" v="2964" actId="1076"/>
          <ac:spMkLst>
            <pc:docMk/>
            <pc:sldMk cId="1092158242" sldId="399"/>
            <ac:spMk id="23" creationId="{5B7B43F8-DA29-20DC-D181-4BD78BD81E3F}"/>
          </ac:spMkLst>
        </pc:spChg>
        <pc:spChg chg="add mod">
          <ac:chgData name="김광륜" userId="cc989f39-2731-4d8f-a71b-0e4d1d67faba" providerId="ADAL" clId="{3D450342-E376-48CB-92ED-F4066D1CECF8}" dt="2023-10-07T05:43:23.048" v="2958" actId="164"/>
          <ac:spMkLst>
            <pc:docMk/>
            <pc:sldMk cId="1092158242" sldId="399"/>
            <ac:spMk id="24" creationId="{59BB9053-BE08-C57C-B7E4-486645CF343F}"/>
          </ac:spMkLst>
        </pc:spChg>
        <pc:spChg chg="add del mod">
          <ac:chgData name="김광륜" userId="cc989f39-2731-4d8f-a71b-0e4d1d67faba" providerId="ADAL" clId="{3D450342-E376-48CB-92ED-F4066D1CECF8}" dt="2023-10-07T05:37:00.562" v="2801" actId="478"/>
          <ac:spMkLst>
            <pc:docMk/>
            <pc:sldMk cId="1092158242" sldId="399"/>
            <ac:spMk id="25" creationId="{92A99E1D-1AB1-E7A4-B516-5F929E854EE2}"/>
          </ac:spMkLst>
        </pc:spChg>
        <pc:spChg chg="add mod ord">
          <ac:chgData name="김광륜" userId="cc989f39-2731-4d8f-a71b-0e4d1d67faba" providerId="ADAL" clId="{3D450342-E376-48CB-92ED-F4066D1CECF8}" dt="2023-10-07T05:41:34.468" v="2922" actId="164"/>
          <ac:spMkLst>
            <pc:docMk/>
            <pc:sldMk cId="1092158242" sldId="399"/>
            <ac:spMk id="27" creationId="{53562E0F-DB21-93CF-0149-7BDB2C79686F}"/>
          </ac:spMkLst>
        </pc:spChg>
        <pc:spChg chg="add del mod">
          <ac:chgData name="김광륜" userId="cc989f39-2731-4d8f-a71b-0e4d1d67faba" providerId="ADAL" clId="{3D450342-E376-48CB-92ED-F4066D1CECF8}" dt="2023-10-07T05:38:16.889" v="2821"/>
          <ac:spMkLst>
            <pc:docMk/>
            <pc:sldMk cId="1092158242" sldId="399"/>
            <ac:spMk id="28" creationId="{1981130D-7E7F-10E5-4FFD-28379E036C77}"/>
          </ac:spMkLst>
        </pc:spChg>
        <pc:spChg chg="add del mod">
          <ac:chgData name="김광륜" userId="cc989f39-2731-4d8f-a71b-0e4d1d67faba" providerId="ADAL" clId="{3D450342-E376-48CB-92ED-F4066D1CECF8}" dt="2023-10-07T05:38:22.253" v="2825"/>
          <ac:spMkLst>
            <pc:docMk/>
            <pc:sldMk cId="1092158242" sldId="399"/>
            <ac:spMk id="29" creationId="{C4FF904C-4ABD-7881-DE73-7ABB5B32A38C}"/>
          </ac:spMkLst>
        </pc:spChg>
        <pc:spChg chg="add mod">
          <ac:chgData name="김광륜" userId="cc989f39-2731-4d8f-a71b-0e4d1d67faba" providerId="ADAL" clId="{3D450342-E376-48CB-92ED-F4066D1CECF8}" dt="2023-10-07T05:43:56.698" v="2965" actId="14100"/>
          <ac:spMkLst>
            <pc:docMk/>
            <pc:sldMk cId="1092158242" sldId="399"/>
            <ac:spMk id="30" creationId="{3D133778-122D-1591-08AF-55891C0EE20E}"/>
          </ac:spMkLst>
        </pc:spChg>
        <pc:spChg chg="add del mod">
          <ac:chgData name="김광륜" userId="cc989f39-2731-4d8f-a71b-0e4d1d67faba" providerId="ADAL" clId="{3D450342-E376-48CB-92ED-F4066D1CECF8}" dt="2023-10-07T05:39:31.069" v="2841"/>
          <ac:spMkLst>
            <pc:docMk/>
            <pc:sldMk cId="1092158242" sldId="399"/>
            <ac:spMk id="31" creationId="{C690E09B-3784-5B38-DE64-EF45BB486DB4}"/>
          </ac:spMkLst>
        </pc:spChg>
        <pc:spChg chg="add mod">
          <ac:chgData name="김광륜" userId="cc989f39-2731-4d8f-a71b-0e4d1d67faba" providerId="ADAL" clId="{3D450342-E376-48CB-92ED-F4066D1CECF8}" dt="2023-10-07T05:48:51.747" v="3064" actId="1076"/>
          <ac:spMkLst>
            <pc:docMk/>
            <pc:sldMk cId="1092158242" sldId="399"/>
            <ac:spMk id="33" creationId="{5C289F58-A256-F132-CD90-91B615F4871F}"/>
          </ac:spMkLst>
        </pc:spChg>
        <pc:spChg chg="add mod">
          <ac:chgData name="김광륜" userId="cc989f39-2731-4d8f-a71b-0e4d1d67faba" providerId="ADAL" clId="{3D450342-E376-48CB-92ED-F4066D1CECF8}" dt="2023-10-07T05:43:20.098" v="2957" actId="164"/>
          <ac:spMkLst>
            <pc:docMk/>
            <pc:sldMk cId="1092158242" sldId="399"/>
            <ac:spMk id="37" creationId="{9C7F556A-8C8C-35F0-9D72-23464F45600D}"/>
          </ac:spMkLst>
        </pc:spChg>
        <pc:spChg chg="add mod">
          <ac:chgData name="김광륜" userId="cc989f39-2731-4d8f-a71b-0e4d1d67faba" providerId="ADAL" clId="{3D450342-E376-48CB-92ED-F4066D1CECF8}" dt="2023-10-07T05:43:23.048" v="2958" actId="164"/>
          <ac:spMkLst>
            <pc:docMk/>
            <pc:sldMk cId="1092158242" sldId="399"/>
            <ac:spMk id="38" creationId="{DD86057B-DA0E-E7CB-6AC8-C111BE126EEF}"/>
          </ac:spMkLst>
        </pc:spChg>
        <pc:spChg chg="add mod">
          <ac:chgData name="김광륜" userId="cc989f39-2731-4d8f-a71b-0e4d1d67faba" providerId="ADAL" clId="{3D450342-E376-48CB-92ED-F4066D1CECF8}" dt="2023-10-07T05:43:20.098" v="2957" actId="164"/>
          <ac:spMkLst>
            <pc:docMk/>
            <pc:sldMk cId="1092158242" sldId="399"/>
            <ac:spMk id="39" creationId="{67E8CC7F-6B46-2E41-4BC0-AF616C41B31C}"/>
          </ac:spMkLst>
        </pc:spChg>
        <pc:spChg chg="add mod">
          <ac:chgData name="김광륜" userId="cc989f39-2731-4d8f-a71b-0e4d1d67faba" providerId="ADAL" clId="{3D450342-E376-48CB-92ED-F4066D1CECF8}" dt="2023-10-07T05:45:41.803" v="2992" actId="20577"/>
          <ac:spMkLst>
            <pc:docMk/>
            <pc:sldMk cId="1092158242" sldId="399"/>
            <ac:spMk id="42" creationId="{9429FFD4-5A1B-2125-46FC-9005FA9D2D99}"/>
          </ac:spMkLst>
        </pc:spChg>
        <pc:spChg chg="add mod">
          <ac:chgData name="김광륜" userId="cc989f39-2731-4d8f-a71b-0e4d1d67faba" providerId="ADAL" clId="{3D450342-E376-48CB-92ED-F4066D1CECF8}" dt="2023-10-07T05:58:47.444" v="3248" actId="1037"/>
          <ac:spMkLst>
            <pc:docMk/>
            <pc:sldMk cId="1092158242" sldId="399"/>
            <ac:spMk id="57" creationId="{7CFC6F26-3EB7-1A1E-731D-9A701B8742A9}"/>
          </ac:spMkLst>
        </pc:spChg>
        <pc:spChg chg="mod">
          <ac:chgData name="김광륜" userId="cc989f39-2731-4d8f-a71b-0e4d1d67faba" providerId="ADAL" clId="{3D450342-E376-48CB-92ED-F4066D1CECF8}" dt="2023-10-07T05:48:07.117" v="3027"/>
          <ac:spMkLst>
            <pc:docMk/>
            <pc:sldMk cId="1092158242" sldId="399"/>
            <ac:spMk id="59" creationId="{50A8B046-E107-0507-3EB1-469B403E2463}"/>
          </ac:spMkLst>
        </pc:spChg>
        <pc:spChg chg="mod">
          <ac:chgData name="김광륜" userId="cc989f39-2731-4d8f-a71b-0e4d1d67faba" providerId="ADAL" clId="{3D450342-E376-48CB-92ED-F4066D1CECF8}" dt="2023-10-07T05:48:07.117" v="3027"/>
          <ac:spMkLst>
            <pc:docMk/>
            <pc:sldMk cId="1092158242" sldId="399"/>
            <ac:spMk id="61" creationId="{705D3EDF-3D92-DB64-C5C7-4A3603A6B978}"/>
          </ac:spMkLst>
        </pc:spChg>
        <pc:spChg chg="mod">
          <ac:chgData name="김광륜" userId="cc989f39-2731-4d8f-a71b-0e4d1d67faba" providerId="ADAL" clId="{3D450342-E376-48CB-92ED-F4066D1CECF8}" dt="2023-10-07T05:48:07.117" v="3027"/>
          <ac:spMkLst>
            <pc:docMk/>
            <pc:sldMk cId="1092158242" sldId="399"/>
            <ac:spMk id="62" creationId="{9F606484-15D5-EA22-653B-D788458BF044}"/>
          </ac:spMkLst>
        </pc:spChg>
        <pc:spChg chg="mod">
          <ac:chgData name="김광륜" userId="cc989f39-2731-4d8f-a71b-0e4d1d67faba" providerId="ADAL" clId="{3D450342-E376-48CB-92ED-F4066D1CECF8}" dt="2023-10-07T05:48:07.117" v="3027"/>
          <ac:spMkLst>
            <pc:docMk/>
            <pc:sldMk cId="1092158242" sldId="399"/>
            <ac:spMk id="63" creationId="{F7AC4CDB-A9B1-3084-2EA4-C7F72A8BE81F}"/>
          </ac:spMkLst>
        </pc:spChg>
        <pc:spChg chg="mod">
          <ac:chgData name="김광륜" userId="cc989f39-2731-4d8f-a71b-0e4d1d67faba" providerId="ADAL" clId="{3D450342-E376-48CB-92ED-F4066D1CECF8}" dt="2023-10-07T05:48:07.117" v="3027"/>
          <ac:spMkLst>
            <pc:docMk/>
            <pc:sldMk cId="1092158242" sldId="399"/>
            <ac:spMk id="64" creationId="{DD920BB9-9B38-8170-6A9B-387293576F9C}"/>
          </ac:spMkLst>
        </pc:spChg>
        <pc:spChg chg="mod">
          <ac:chgData name="김광륜" userId="cc989f39-2731-4d8f-a71b-0e4d1d67faba" providerId="ADAL" clId="{3D450342-E376-48CB-92ED-F4066D1CECF8}" dt="2023-10-07T05:48:07.117" v="3027"/>
          <ac:spMkLst>
            <pc:docMk/>
            <pc:sldMk cId="1092158242" sldId="399"/>
            <ac:spMk id="65" creationId="{0A5B8436-09EB-2EA4-2941-B0178FFC0C0E}"/>
          </ac:spMkLst>
        </pc:spChg>
        <pc:spChg chg="mod">
          <ac:chgData name="김광륜" userId="cc989f39-2731-4d8f-a71b-0e4d1d67faba" providerId="ADAL" clId="{3D450342-E376-48CB-92ED-F4066D1CECF8}" dt="2023-10-07T05:48:07.117" v="3027"/>
          <ac:spMkLst>
            <pc:docMk/>
            <pc:sldMk cId="1092158242" sldId="399"/>
            <ac:spMk id="66" creationId="{F8538064-DCB9-20D4-5B32-A5F2748FD2B1}"/>
          </ac:spMkLst>
        </pc:spChg>
        <pc:spChg chg="mod">
          <ac:chgData name="김광륜" userId="cc989f39-2731-4d8f-a71b-0e4d1d67faba" providerId="ADAL" clId="{3D450342-E376-48CB-92ED-F4066D1CECF8}" dt="2023-10-07T05:48:07.117" v="3027"/>
          <ac:spMkLst>
            <pc:docMk/>
            <pc:sldMk cId="1092158242" sldId="399"/>
            <ac:spMk id="67" creationId="{D8FF12A9-977E-2F24-A46F-5DA8A02859D3}"/>
          </ac:spMkLst>
        </pc:spChg>
        <pc:spChg chg="add mod">
          <ac:chgData name="김광륜" userId="cc989f39-2731-4d8f-a71b-0e4d1d67faba" providerId="ADAL" clId="{3D450342-E376-48CB-92ED-F4066D1CECF8}" dt="2023-10-07T05:48:51.747" v="3064" actId="1076"/>
          <ac:spMkLst>
            <pc:docMk/>
            <pc:sldMk cId="1092158242" sldId="399"/>
            <ac:spMk id="68" creationId="{AA9367AA-EDBC-EA01-E010-57E52CF565CC}"/>
          </ac:spMkLst>
        </pc:spChg>
        <pc:spChg chg="add mod">
          <ac:chgData name="김광륜" userId="cc989f39-2731-4d8f-a71b-0e4d1d67faba" providerId="ADAL" clId="{3D450342-E376-48CB-92ED-F4066D1CECF8}" dt="2023-10-07T05:50:48.202" v="3082" actId="1076"/>
          <ac:spMkLst>
            <pc:docMk/>
            <pc:sldMk cId="1092158242" sldId="399"/>
            <ac:spMk id="69" creationId="{EC394D2A-1EB8-DE9F-59EF-4264DB935D60}"/>
          </ac:spMkLst>
        </pc:spChg>
        <pc:grpChg chg="add mod">
          <ac:chgData name="김광륜" userId="cc989f39-2731-4d8f-a71b-0e4d1d67faba" providerId="ADAL" clId="{3D450342-E376-48CB-92ED-F4066D1CECF8}" dt="2023-10-07T05:41:34.468" v="2922" actId="164"/>
          <ac:grpSpMkLst>
            <pc:docMk/>
            <pc:sldMk cId="1092158242" sldId="399"/>
            <ac:grpSpMk id="20" creationId="{12711863-7916-CE2E-F005-67D4C368EC5D}"/>
          </ac:grpSpMkLst>
        </pc:grpChg>
        <pc:grpChg chg="add mod">
          <ac:chgData name="김광륜" userId="cc989f39-2731-4d8f-a71b-0e4d1d67faba" providerId="ADAL" clId="{3D450342-E376-48CB-92ED-F4066D1CECF8}" dt="2023-10-07T05:39:19.879" v="2839" actId="164"/>
          <ac:grpSpMkLst>
            <pc:docMk/>
            <pc:sldMk cId="1092158242" sldId="399"/>
            <ac:grpSpMk id="32" creationId="{EEE0A64F-BC88-CFE5-F424-6EEDB04EA527}"/>
          </ac:grpSpMkLst>
        </pc:grpChg>
        <pc:grpChg chg="add mod">
          <ac:chgData name="김광륜" userId="cc989f39-2731-4d8f-a71b-0e4d1d67faba" providerId="ADAL" clId="{3D450342-E376-48CB-92ED-F4066D1CECF8}" dt="2023-10-07T05:41:18.242" v="2915" actId="164"/>
          <ac:grpSpMkLst>
            <pc:docMk/>
            <pc:sldMk cId="1092158242" sldId="399"/>
            <ac:grpSpMk id="34" creationId="{58D465CA-9C7C-291B-872E-F1046B96DDA9}"/>
          </ac:grpSpMkLst>
        </pc:grpChg>
        <pc:grpChg chg="add mod">
          <ac:chgData name="김광륜" userId="cc989f39-2731-4d8f-a71b-0e4d1d67faba" providerId="ADAL" clId="{3D450342-E376-48CB-92ED-F4066D1CECF8}" dt="2023-10-07T05:45:19.013" v="2989" actId="164"/>
          <ac:grpSpMkLst>
            <pc:docMk/>
            <pc:sldMk cId="1092158242" sldId="399"/>
            <ac:grpSpMk id="35" creationId="{89CB854E-9809-88BF-4408-F596EB434CE1}"/>
          </ac:grpSpMkLst>
        </pc:grpChg>
        <pc:grpChg chg="add mod">
          <ac:chgData name="김광륜" userId="cc989f39-2731-4d8f-a71b-0e4d1d67faba" providerId="ADAL" clId="{3D450342-E376-48CB-92ED-F4066D1CECF8}" dt="2023-10-07T05:48:51.747" v="3064" actId="1076"/>
          <ac:grpSpMkLst>
            <pc:docMk/>
            <pc:sldMk cId="1092158242" sldId="399"/>
            <ac:grpSpMk id="36" creationId="{8F9BAA54-B811-9CD8-24E4-1E679DFDABD7}"/>
          </ac:grpSpMkLst>
        </pc:grpChg>
        <pc:grpChg chg="add mod">
          <ac:chgData name="김광륜" userId="cc989f39-2731-4d8f-a71b-0e4d1d67faba" providerId="ADAL" clId="{3D450342-E376-48CB-92ED-F4066D1CECF8}" dt="2023-10-07T05:51:43.619" v="3104" actId="1076"/>
          <ac:grpSpMkLst>
            <pc:docMk/>
            <pc:sldMk cId="1092158242" sldId="399"/>
            <ac:grpSpMk id="40" creationId="{0BB78369-B799-82BA-58BB-31171F33FA86}"/>
          </ac:grpSpMkLst>
        </pc:grpChg>
        <pc:grpChg chg="add mod">
          <ac:chgData name="김광륜" userId="cc989f39-2731-4d8f-a71b-0e4d1d67faba" providerId="ADAL" clId="{3D450342-E376-48CB-92ED-F4066D1CECF8}" dt="2023-10-07T05:48:51.747" v="3064" actId="1076"/>
          <ac:grpSpMkLst>
            <pc:docMk/>
            <pc:sldMk cId="1092158242" sldId="399"/>
            <ac:grpSpMk id="41" creationId="{D6E42CBA-5CD0-945C-4432-9B3D2DD6E7C8}"/>
          </ac:grpSpMkLst>
        </pc:grpChg>
        <pc:grpChg chg="add mod">
          <ac:chgData name="김광륜" userId="cc989f39-2731-4d8f-a71b-0e4d1d67faba" providerId="ADAL" clId="{3D450342-E376-48CB-92ED-F4066D1CECF8}" dt="2023-10-07T05:58:28.658" v="3215" actId="1076"/>
          <ac:grpSpMkLst>
            <pc:docMk/>
            <pc:sldMk cId="1092158242" sldId="399"/>
            <ac:grpSpMk id="43" creationId="{D82269D0-6477-DA6E-FB57-886DC95D00BB}"/>
          </ac:grpSpMkLst>
        </pc:grpChg>
        <pc:grpChg chg="add del mod">
          <ac:chgData name="김광륜" userId="cc989f39-2731-4d8f-a71b-0e4d1d67faba" providerId="ADAL" clId="{3D450342-E376-48CB-92ED-F4066D1CECF8}" dt="2023-10-07T05:48:07.843" v="3028"/>
          <ac:grpSpMkLst>
            <pc:docMk/>
            <pc:sldMk cId="1092158242" sldId="399"/>
            <ac:grpSpMk id="58" creationId="{0947DCBB-EAC1-DA1D-CC8F-C99D5C67A836}"/>
          </ac:grpSpMkLst>
        </pc:grpChg>
        <pc:grpChg chg="mod">
          <ac:chgData name="김광륜" userId="cc989f39-2731-4d8f-a71b-0e4d1d67faba" providerId="ADAL" clId="{3D450342-E376-48CB-92ED-F4066D1CECF8}" dt="2023-10-07T05:48:07.117" v="3027"/>
          <ac:grpSpMkLst>
            <pc:docMk/>
            <pc:sldMk cId="1092158242" sldId="399"/>
            <ac:grpSpMk id="60" creationId="{B84411BD-34D0-EDC5-43F0-E0E469478576}"/>
          </ac:grpSpMkLst>
        </pc:grpChg>
        <pc:graphicFrameChg chg="add mod modGraphic">
          <ac:chgData name="김광륜" userId="cc989f39-2731-4d8f-a71b-0e4d1d67faba" providerId="ADAL" clId="{3D450342-E376-48CB-92ED-F4066D1CECF8}" dt="2023-10-07T05:58:47.444" v="3248" actId="1037"/>
          <ac:graphicFrameMkLst>
            <pc:docMk/>
            <pc:sldMk cId="1092158242" sldId="399"/>
            <ac:graphicFrameMk id="26" creationId="{A37AE958-E8DA-0BFB-45AC-3A175699604F}"/>
          </ac:graphicFrameMkLst>
        </pc:graphicFrameChg>
        <pc:picChg chg="add mod">
          <ac:chgData name="김광륜" userId="cc989f39-2731-4d8f-a71b-0e4d1d67faba" providerId="ADAL" clId="{3D450342-E376-48CB-92ED-F4066D1CECF8}" dt="2023-10-07T05:39:43.689" v="2845" actId="1076"/>
          <ac:picMkLst>
            <pc:docMk/>
            <pc:sldMk cId="1092158242" sldId="399"/>
            <ac:picMk id="4" creationId="{D5CAC4D5-5524-36D0-4C6C-745216B66C4C}"/>
          </ac:picMkLst>
        </pc:picChg>
        <pc:picChg chg="add del mod">
          <ac:chgData name="김광륜" userId="cc989f39-2731-4d8f-a71b-0e4d1d67faba" providerId="ADAL" clId="{3D450342-E376-48CB-92ED-F4066D1CECF8}" dt="2023-10-07T05:35:13.550" v="2788" actId="478"/>
          <ac:picMkLst>
            <pc:docMk/>
            <pc:sldMk cId="1092158242" sldId="399"/>
            <ac:picMk id="6" creationId="{5A1EF16F-174C-DD8F-55DE-13F6CFD5985F}"/>
          </ac:picMkLst>
        </pc:picChg>
        <pc:cxnChg chg="add del mod">
          <ac:chgData name="김광륜" userId="cc989f39-2731-4d8f-a71b-0e4d1d67faba" providerId="ADAL" clId="{3D450342-E376-48CB-92ED-F4066D1CECF8}" dt="2023-10-07T05:46:12.282" v="2996" actId="11529"/>
          <ac:cxnSpMkLst>
            <pc:docMk/>
            <pc:sldMk cId="1092158242" sldId="399"/>
            <ac:cxnSpMk id="45" creationId="{0273AFF4-4B86-8028-1048-422C32CE6F57}"/>
          </ac:cxnSpMkLst>
        </pc:cxnChg>
        <pc:cxnChg chg="add mod">
          <ac:chgData name="김광륜" userId="cc989f39-2731-4d8f-a71b-0e4d1d67faba" providerId="ADAL" clId="{3D450342-E376-48CB-92ED-F4066D1CECF8}" dt="2023-10-07T05:48:51.747" v="3064" actId="1076"/>
          <ac:cxnSpMkLst>
            <pc:docMk/>
            <pc:sldMk cId="1092158242" sldId="399"/>
            <ac:cxnSpMk id="48" creationId="{F5823598-E5A3-3A6A-17DA-3A27C3828F89}"/>
          </ac:cxnSpMkLst>
        </pc:cxnChg>
        <pc:cxnChg chg="add del mod">
          <ac:chgData name="김광륜" userId="cc989f39-2731-4d8f-a71b-0e4d1d67faba" providerId="ADAL" clId="{3D450342-E376-48CB-92ED-F4066D1CECF8}" dt="2023-10-07T05:46:45.777" v="3003" actId="478"/>
          <ac:cxnSpMkLst>
            <pc:docMk/>
            <pc:sldMk cId="1092158242" sldId="399"/>
            <ac:cxnSpMk id="50" creationId="{2C7A8445-F8C4-FE3D-805D-5A09B058F51E}"/>
          </ac:cxnSpMkLst>
        </pc:cxnChg>
        <pc:cxnChg chg="add del mod">
          <ac:chgData name="김광륜" userId="cc989f39-2731-4d8f-a71b-0e4d1d67faba" providerId="ADAL" clId="{3D450342-E376-48CB-92ED-F4066D1CECF8}" dt="2023-10-07T05:47:09.233" v="3008" actId="478"/>
          <ac:cxnSpMkLst>
            <pc:docMk/>
            <pc:sldMk cId="1092158242" sldId="399"/>
            <ac:cxnSpMk id="55" creationId="{50BF7D73-731C-12FE-A086-D5DCF4F93B76}"/>
          </ac:cxnSpMkLst>
        </pc:cxnChg>
        <pc:cxnChg chg="add mod">
          <ac:chgData name="김광륜" userId="cc989f39-2731-4d8f-a71b-0e4d1d67faba" providerId="ADAL" clId="{3D450342-E376-48CB-92ED-F4066D1CECF8}" dt="2023-10-07T05:51:25.766" v="3099" actId="692"/>
          <ac:cxnSpMkLst>
            <pc:docMk/>
            <pc:sldMk cId="1092158242" sldId="399"/>
            <ac:cxnSpMk id="71" creationId="{5C172357-A460-6AA9-8618-5F84D1FF4737}"/>
          </ac:cxnSpMkLst>
        </pc:cxnChg>
        <pc:cxnChg chg="add mod">
          <ac:chgData name="김광륜" userId="cc989f39-2731-4d8f-a71b-0e4d1d67faba" providerId="ADAL" clId="{3D450342-E376-48CB-92ED-F4066D1CECF8}" dt="2023-10-07T05:51:43.619" v="3104" actId="1076"/>
          <ac:cxnSpMkLst>
            <pc:docMk/>
            <pc:sldMk cId="1092158242" sldId="399"/>
            <ac:cxnSpMk id="72" creationId="{E4C17D40-3AF9-1B74-171A-13134FE32D86}"/>
          </ac:cxnSpMkLst>
        </pc:cxnChg>
        <pc:cxnChg chg="add mod">
          <ac:chgData name="김광륜" userId="cc989f39-2731-4d8f-a71b-0e4d1d67faba" providerId="ADAL" clId="{3D450342-E376-48CB-92ED-F4066D1CECF8}" dt="2023-10-07T05:58:28.658" v="3215" actId="1076"/>
          <ac:cxnSpMkLst>
            <pc:docMk/>
            <pc:sldMk cId="1092158242" sldId="399"/>
            <ac:cxnSpMk id="75" creationId="{EC609EA8-BD7B-6CD6-2274-CC3078E1393A}"/>
          </ac:cxnSpMkLst>
        </pc:cxnChg>
        <pc:cxnChg chg="add del mod">
          <ac:chgData name="김광륜" userId="cc989f39-2731-4d8f-a71b-0e4d1d67faba" providerId="ADAL" clId="{3D450342-E376-48CB-92ED-F4066D1CECF8}" dt="2023-10-07T05:58:14.700" v="3209" actId="478"/>
          <ac:cxnSpMkLst>
            <pc:docMk/>
            <pc:sldMk cId="1092158242" sldId="399"/>
            <ac:cxnSpMk id="78" creationId="{C0C6397E-EEE4-3C72-0F25-F8607A50EFF0}"/>
          </ac:cxnSpMkLst>
        </pc:cxnChg>
        <pc:cxnChg chg="add mod">
          <ac:chgData name="김광륜" userId="cc989f39-2731-4d8f-a71b-0e4d1d67faba" providerId="ADAL" clId="{3D450342-E376-48CB-92ED-F4066D1CECF8}" dt="2023-10-07T05:58:47.444" v="3248" actId="1037"/>
          <ac:cxnSpMkLst>
            <pc:docMk/>
            <pc:sldMk cId="1092158242" sldId="399"/>
            <ac:cxnSpMk id="79" creationId="{9A4E2710-B9BC-E144-1737-88D27B0A2A62}"/>
          </ac:cxnSpMkLst>
        </pc:cxnChg>
      </pc:sldChg>
      <pc:sldChg chg="addSp modSp mod">
        <pc:chgData name="김광륜" userId="cc989f39-2731-4d8f-a71b-0e4d1d67faba" providerId="ADAL" clId="{3D450342-E376-48CB-92ED-F4066D1CECF8}" dt="2023-10-07T06:04:43.601" v="3760" actId="20577"/>
        <pc:sldMkLst>
          <pc:docMk/>
          <pc:sldMk cId="3021102704" sldId="400"/>
        </pc:sldMkLst>
        <pc:spChg chg="add mod">
          <ac:chgData name="김광륜" userId="cc989f39-2731-4d8f-a71b-0e4d1d67faba" providerId="ADAL" clId="{3D450342-E376-48CB-92ED-F4066D1CECF8}" dt="2023-10-07T06:02:41.715" v="3382" actId="164"/>
          <ac:spMkLst>
            <pc:docMk/>
            <pc:sldMk cId="3021102704" sldId="400"/>
            <ac:spMk id="3" creationId="{3CE408A0-72B7-439C-E917-F19017E4525C}"/>
          </ac:spMkLst>
        </pc:spChg>
        <pc:spChg chg="add mod">
          <ac:chgData name="김광륜" userId="cc989f39-2731-4d8f-a71b-0e4d1d67faba" providerId="ADAL" clId="{3D450342-E376-48CB-92ED-F4066D1CECF8}" dt="2023-10-07T06:02:43.903" v="3383" actId="164"/>
          <ac:spMkLst>
            <pc:docMk/>
            <pc:sldMk cId="3021102704" sldId="400"/>
            <ac:spMk id="8" creationId="{796194A0-1A4E-6C35-5135-06291D0946CC}"/>
          </ac:spMkLst>
        </pc:spChg>
        <pc:spChg chg="add mod">
          <ac:chgData name="김광륜" userId="cc989f39-2731-4d8f-a71b-0e4d1d67faba" providerId="ADAL" clId="{3D450342-E376-48CB-92ED-F4066D1CECF8}" dt="2023-10-07T06:04:43.601" v="3760" actId="20577"/>
          <ac:spMkLst>
            <pc:docMk/>
            <pc:sldMk cId="3021102704" sldId="400"/>
            <ac:spMk id="11" creationId="{CF0EA8C1-E00E-A2F0-1D19-78F9ABB8B382}"/>
          </ac:spMkLst>
        </pc:spChg>
        <pc:grpChg chg="add mod">
          <ac:chgData name="김광륜" userId="cc989f39-2731-4d8f-a71b-0e4d1d67faba" providerId="ADAL" clId="{3D450342-E376-48CB-92ED-F4066D1CECF8}" dt="2023-10-07T06:02:41.715" v="3382" actId="164"/>
          <ac:grpSpMkLst>
            <pc:docMk/>
            <pc:sldMk cId="3021102704" sldId="400"/>
            <ac:grpSpMk id="9" creationId="{DAC004AD-B934-CEE8-E4CB-FFC895B2A315}"/>
          </ac:grpSpMkLst>
        </pc:grpChg>
        <pc:grpChg chg="add mod">
          <ac:chgData name="김광륜" userId="cc989f39-2731-4d8f-a71b-0e4d1d67faba" providerId="ADAL" clId="{3D450342-E376-48CB-92ED-F4066D1CECF8}" dt="2023-10-07T06:02:49.349" v="3384" actId="1076"/>
          <ac:grpSpMkLst>
            <pc:docMk/>
            <pc:sldMk cId="3021102704" sldId="400"/>
            <ac:grpSpMk id="10" creationId="{A9467747-188E-7282-05D4-84FC7D1B142E}"/>
          </ac:grpSpMkLst>
        </pc:grpChg>
        <pc:picChg chg="add mod">
          <ac:chgData name="김광륜" userId="cc989f39-2731-4d8f-a71b-0e4d1d67faba" providerId="ADAL" clId="{3D450342-E376-48CB-92ED-F4066D1CECF8}" dt="2023-10-07T06:02:41.715" v="3382" actId="164"/>
          <ac:picMkLst>
            <pc:docMk/>
            <pc:sldMk cId="3021102704" sldId="400"/>
            <ac:picMk id="5" creationId="{BA1CB0EF-78EE-71AE-767A-9BDCB133F596}"/>
          </ac:picMkLst>
        </pc:picChg>
        <pc:picChg chg="add mod">
          <ac:chgData name="김광륜" userId="cc989f39-2731-4d8f-a71b-0e4d1d67faba" providerId="ADAL" clId="{3D450342-E376-48CB-92ED-F4066D1CECF8}" dt="2023-10-07T06:02:43.903" v="3383" actId="164"/>
          <ac:picMkLst>
            <pc:docMk/>
            <pc:sldMk cId="3021102704" sldId="400"/>
            <ac:picMk id="7" creationId="{38E2E9E0-9881-5BD2-B1B3-19A2BB0B116C}"/>
          </ac:picMkLst>
        </pc:picChg>
      </pc:sldChg>
      <pc:sldChg chg="addSp delSp modSp mod">
        <pc:chgData name="김광륜" userId="cc989f39-2731-4d8f-a71b-0e4d1d67faba" providerId="ADAL" clId="{3D450342-E376-48CB-92ED-F4066D1CECF8}" dt="2023-10-07T06:14:29.229" v="4056" actId="1076"/>
        <pc:sldMkLst>
          <pc:docMk/>
          <pc:sldMk cId="1215066604" sldId="401"/>
        </pc:sldMkLst>
        <pc:spChg chg="mod">
          <ac:chgData name="김광륜" userId="cc989f39-2731-4d8f-a71b-0e4d1d67faba" providerId="ADAL" clId="{3D450342-E376-48CB-92ED-F4066D1CECF8}" dt="2023-10-07T06:05:20.302" v="3771" actId="20577"/>
          <ac:spMkLst>
            <pc:docMk/>
            <pc:sldMk cId="1215066604" sldId="401"/>
            <ac:spMk id="2" creationId="{2DBBC85D-4A95-2E00-A3AE-89594C3CDEBF}"/>
          </ac:spMkLst>
        </pc:spChg>
        <pc:spChg chg="add del mod">
          <ac:chgData name="김광륜" userId="cc989f39-2731-4d8f-a71b-0e4d1d67faba" providerId="ADAL" clId="{3D450342-E376-48CB-92ED-F4066D1CECF8}" dt="2023-10-07T06:06:20.458" v="3774" actId="478"/>
          <ac:spMkLst>
            <pc:docMk/>
            <pc:sldMk cId="1215066604" sldId="401"/>
            <ac:spMk id="3" creationId="{3D098711-4223-9284-009F-66060C188897}"/>
          </ac:spMkLst>
        </pc:spChg>
        <pc:spChg chg="add del mod">
          <ac:chgData name="김광륜" userId="cc989f39-2731-4d8f-a71b-0e4d1d67faba" providerId="ADAL" clId="{3D450342-E376-48CB-92ED-F4066D1CECF8}" dt="2023-10-07T06:07:52.709" v="3822" actId="478"/>
          <ac:spMkLst>
            <pc:docMk/>
            <pc:sldMk cId="1215066604" sldId="401"/>
            <ac:spMk id="4" creationId="{5E25C05D-A362-5FE4-CCEC-FB39225DB11A}"/>
          </ac:spMkLst>
        </pc:spChg>
        <pc:spChg chg="add del">
          <ac:chgData name="김광륜" userId="cc989f39-2731-4d8f-a71b-0e4d1d67faba" providerId="ADAL" clId="{3D450342-E376-48CB-92ED-F4066D1CECF8}" dt="2023-10-07T06:07:11.361" v="3804" actId="11529"/>
          <ac:spMkLst>
            <pc:docMk/>
            <pc:sldMk cId="1215066604" sldId="401"/>
            <ac:spMk id="5" creationId="{BD93CEDB-182F-DF4D-64B8-FE8E1DEED7B8}"/>
          </ac:spMkLst>
        </pc:spChg>
        <pc:spChg chg="add mod">
          <ac:chgData name="김광륜" userId="cc989f39-2731-4d8f-a71b-0e4d1d67faba" providerId="ADAL" clId="{3D450342-E376-48CB-92ED-F4066D1CECF8}" dt="2023-10-07T06:09:28.670" v="3845" actId="164"/>
          <ac:spMkLst>
            <pc:docMk/>
            <pc:sldMk cId="1215066604" sldId="401"/>
            <ac:spMk id="6" creationId="{F6224F86-59F6-EBDD-87C3-BCFC9E661FA3}"/>
          </ac:spMkLst>
        </pc:spChg>
        <pc:spChg chg="add mod">
          <ac:chgData name="김광륜" userId="cc989f39-2731-4d8f-a71b-0e4d1d67faba" providerId="ADAL" clId="{3D450342-E376-48CB-92ED-F4066D1CECF8}" dt="2023-10-07T06:09:28.670" v="3845" actId="164"/>
          <ac:spMkLst>
            <pc:docMk/>
            <pc:sldMk cId="1215066604" sldId="401"/>
            <ac:spMk id="7" creationId="{3CC69F62-8630-E563-96CF-756A2B2AD4A4}"/>
          </ac:spMkLst>
        </pc:spChg>
        <pc:spChg chg="add mod">
          <ac:chgData name="김광륜" userId="cc989f39-2731-4d8f-a71b-0e4d1d67faba" providerId="ADAL" clId="{3D450342-E376-48CB-92ED-F4066D1CECF8}" dt="2023-10-07T06:09:28.670" v="3845" actId="164"/>
          <ac:spMkLst>
            <pc:docMk/>
            <pc:sldMk cId="1215066604" sldId="401"/>
            <ac:spMk id="8" creationId="{1AEAA5DF-53D0-4B19-7EB9-9A8EC366AC6E}"/>
          </ac:spMkLst>
        </pc:spChg>
        <pc:spChg chg="add del mod">
          <ac:chgData name="김광륜" userId="cc989f39-2731-4d8f-a71b-0e4d1d67faba" providerId="ADAL" clId="{3D450342-E376-48CB-92ED-F4066D1CECF8}" dt="2023-10-07T06:11:26.220" v="3857" actId="478"/>
          <ac:spMkLst>
            <pc:docMk/>
            <pc:sldMk cId="1215066604" sldId="401"/>
            <ac:spMk id="11" creationId="{FB8A90BD-BA4D-F678-727F-FB65F54E6482}"/>
          </ac:spMkLst>
        </pc:spChg>
        <pc:spChg chg="add mod">
          <ac:chgData name="김광륜" userId="cc989f39-2731-4d8f-a71b-0e4d1d67faba" providerId="ADAL" clId="{3D450342-E376-48CB-92ED-F4066D1CECF8}" dt="2023-10-07T06:12:16.925" v="3868" actId="164"/>
          <ac:spMkLst>
            <pc:docMk/>
            <pc:sldMk cId="1215066604" sldId="401"/>
            <ac:spMk id="12" creationId="{41B40CC2-0246-BC5C-C8F6-63FFC441F9F4}"/>
          </ac:spMkLst>
        </pc:spChg>
        <pc:spChg chg="add del mod">
          <ac:chgData name="김광륜" userId="cc989f39-2731-4d8f-a71b-0e4d1d67faba" providerId="ADAL" clId="{3D450342-E376-48CB-92ED-F4066D1CECF8}" dt="2023-10-07T06:12:14.690" v="3867"/>
          <ac:spMkLst>
            <pc:docMk/>
            <pc:sldMk cId="1215066604" sldId="401"/>
            <ac:spMk id="13" creationId="{CDA4CECE-05AF-3052-8227-9B0C1BE7BFEC}"/>
          </ac:spMkLst>
        </pc:spChg>
        <pc:spChg chg="add mod">
          <ac:chgData name="김광륜" userId="cc989f39-2731-4d8f-a71b-0e4d1d67faba" providerId="ADAL" clId="{3D450342-E376-48CB-92ED-F4066D1CECF8}" dt="2023-10-07T06:12:53.033" v="3888" actId="207"/>
          <ac:spMkLst>
            <pc:docMk/>
            <pc:sldMk cId="1215066604" sldId="401"/>
            <ac:spMk id="15" creationId="{7706D8EC-6C36-29AD-B39F-E8206E775A0E}"/>
          </ac:spMkLst>
        </pc:spChg>
        <pc:spChg chg="add mod">
          <ac:chgData name="김광륜" userId="cc989f39-2731-4d8f-a71b-0e4d1d67faba" providerId="ADAL" clId="{3D450342-E376-48CB-92ED-F4066D1CECF8}" dt="2023-10-07T06:13:54.091" v="4034" actId="20577"/>
          <ac:spMkLst>
            <pc:docMk/>
            <pc:sldMk cId="1215066604" sldId="401"/>
            <ac:spMk id="16" creationId="{13EF7223-8BD2-0B0E-EDAA-030787BFE8CE}"/>
          </ac:spMkLst>
        </pc:spChg>
        <pc:spChg chg="add mod">
          <ac:chgData name="김광륜" userId="cc989f39-2731-4d8f-a71b-0e4d1d67faba" providerId="ADAL" clId="{3D450342-E376-48CB-92ED-F4066D1CECF8}" dt="2023-10-07T06:14:29.229" v="4056" actId="1076"/>
          <ac:spMkLst>
            <pc:docMk/>
            <pc:sldMk cId="1215066604" sldId="401"/>
            <ac:spMk id="17" creationId="{E44F9092-0656-C5A0-3B3B-6A731F41DE68}"/>
          </ac:spMkLst>
        </pc:spChg>
        <pc:grpChg chg="add mod">
          <ac:chgData name="김광륜" userId="cc989f39-2731-4d8f-a71b-0e4d1d67faba" providerId="ADAL" clId="{3D450342-E376-48CB-92ED-F4066D1CECF8}" dt="2023-10-07T06:12:16.925" v="3868" actId="164"/>
          <ac:grpSpMkLst>
            <pc:docMk/>
            <pc:sldMk cId="1215066604" sldId="401"/>
            <ac:grpSpMk id="10" creationId="{07C1A989-559E-4A85-DE9F-2B60DEC5B1B1}"/>
          </ac:grpSpMkLst>
        </pc:grpChg>
        <pc:grpChg chg="add mod">
          <ac:chgData name="김광륜" userId="cc989f39-2731-4d8f-a71b-0e4d1d67faba" providerId="ADAL" clId="{3D450342-E376-48CB-92ED-F4066D1CECF8}" dt="2023-10-07T06:12:22.160" v="3869" actId="1076"/>
          <ac:grpSpMkLst>
            <pc:docMk/>
            <pc:sldMk cId="1215066604" sldId="401"/>
            <ac:grpSpMk id="14" creationId="{6C394422-F5AD-24A8-1BAB-F79B2446CD05}"/>
          </ac:grpSpMkLst>
        </pc:grpChg>
        <pc:picChg chg="add mod">
          <ac:chgData name="김광륜" userId="cc989f39-2731-4d8f-a71b-0e4d1d67faba" providerId="ADAL" clId="{3D450342-E376-48CB-92ED-F4066D1CECF8}" dt="2023-10-07T06:09:17.531" v="3843" actId="1076"/>
          <ac:picMkLst>
            <pc:docMk/>
            <pc:sldMk cId="1215066604" sldId="401"/>
            <ac:picMk id="9" creationId="{14509168-741E-0AAF-41C1-C3907084DA10}"/>
          </ac:picMkLst>
        </pc:picChg>
      </pc:sldChg>
      <pc:sldChg chg="addSp modSp mod">
        <pc:chgData name="김광륜" userId="cc989f39-2731-4d8f-a71b-0e4d1d67faba" providerId="ADAL" clId="{3D450342-E376-48CB-92ED-F4066D1CECF8}" dt="2023-10-07T06:24:41.102" v="5928" actId="20577"/>
        <pc:sldMkLst>
          <pc:docMk/>
          <pc:sldMk cId="4151042291" sldId="402"/>
        </pc:sldMkLst>
        <pc:spChg chg="add mod">
          <ac:chgData name="김광륜" userId="cc989f39-2731-4d8f-a71b-0e4d1d67faba" providerId="ADAL" clId="{3D450342-E376-48CB-92ED-F4066D1CECF8}" dt="2023-10-07T06:24:41.102" v="5928" actId="20577"/>
          <ac:spMkLst>
            <pc:docMk/>
            <pc:sldMk cId="4151042291" sldId="402"/>
            <ac:spMk id="3" creationId="{88415E2D-5DA1-9174-F609-6C3629712DAD}"/>
          </ac:spMkLst>
        </pc:spChg>
      </pc:sldChg>
      <pc:sldChg chg="modSp mod">
        <pc:chgData name="김광륜" userId="cc989f39-2731-4d8f-a71b-0e4d1d67faba" providerId="ADAL" clId="{3D450342-E376-48CB-92ED-F4066D1CECF8}" dt="2023-10-08T05:24:50.459" v="5959" actId="20577"/>
        <pc:sldMkLst>
          <pc:docMk/>
          <pc:sldMk cId="2189263540" sldId="403"/>
        </pc:sldMkLst>
        <pc:spChg chg="mod">
          <ac:chgData name="김광륜" userId="cc989f39-2731-4d8f-a71b-0e4d1d67faba" providerId="ADAL" clId="{3D450342-E376-48CB-92ED-F4066D1CECF8}" dt="2023-10-08T05:24:50.459" v="5959" actId="20577"/>
          <ac:spMkLst>
            <pc:docMk/>
            <pc:sldMk cId="2189263540" sldId="403"/>
            <ac:spMk id="3" creationId="{191346D1-A655-EF85-93B3-13A76F4BE149}"/>
          </ac:spMkLst>
        </pc:spChg>
      </pc:sldChg>
      <pc:sldChg chg="addSp delSp modSp add mod">
        <pc:chgData name="김광륜" userId="cc989f39-2731-4d8f-a71b-0e4d1d67faba" providerId="ADAL" clId="{3D450342-E376-48CB-92ED-F4066D1CECF8}" dt="2023-10-07T04:45:37.496" v="1622" actId="20577"/>
        <pc:sldMkLst>
          <pc:docMk/>
          <pc:sldMk cId="3182047933" sldId="405"/>
        </pc:sldMkLst>
        <pc:spChg chg="add mod">
          <ac:chgData name="김광륜" userId="cc989f39-2731-4d8f-a71b-0e4d1d67faba" providerId="ADAL" clId="{3D450342-E376-48CB-92ED-F4066D1CECF8}" dt="2023-10-07T04:23:03.894" v="602" actId="164"/>
          <ac:spMkLst>
            <pc:docMk/>
            <pc:sldMk cId="3182047933" sldId="405"/>
            <ac:spMk id="11" creationId="{05FDA771-3BCF-C11C-D9EC-6D15D92341ED}"/>
          </ac:spMkLst>
        </pc:spChg>
        <pc:spChg chg="add mod">
          <ac:chgData name="김광륜" userId="cc989f39-2731-4d8f-a71b-0e4d1d67faba" providerId="ADAL" clId="{3D450342-E376-48CB-92ED-F4066D1CECF8}" dt="2023-10-07T04:26:40.543" v="603" actId="164"/>
          <ac:spMkLst>
            <pc:docMk/>
            <pc:sldMk cId="3182047933" sldId="405"/>
            <ac:spMk id="19" creationId="{F4ED84B0-E66E-A631-3DB4-6EAEAD829912}"/>
          </ac:spMkLst>
        </pc:spChg>
        <pc:spChg chg="add mod">
          <ac:chgData name="김광륜" userId="cc989f39-2731-4d8f-a71b-0e4d1d67faba" providerId="ADAL" clId="{3D450342-E376-48CB-92ED-F4066D1CECF8}" dt="2023-10-07T04:26:44.225" v="604" actId="164"/>
          <ac:spMkLst>
            <pc:docMk/>
            <pc:sldMk cId="3182047933" sldId="405"/>
            <ac:spMk id="20" creationId="{7278F94A-C89C-1DC3-9A0D-A4E0760314F1}"/>
          </ac:spMkLst>
        </pc:spChg>
        <pc:spChg chg="del">
          <ac:chgData name="김광륜" userId="cc989f39-2731-4d8f-a71b-0e4d1d67faba" providerId="ADAL" clId="{3D450342-E376-48CB-92ED-F4066D1CECF8}" dt="2023-10-07T04:15:03.386" v="261" actId="478"/>
          <ac:spMkLst>
            <pc:docMk/>
            <pc:sldMk cId="3182047933" sldId="405"/>
            <ac:spMk id="22" creationId="{3DFCD19C-76AC-D018-978F-11C35828A6BE}"/>
          </ac:spMkLst>
        </pc:spChg>
        <pc:spChg chg="add mod">
          <ac:chgData name="김광륜" userId="cc989f39-2731-4d8f-a71b-0e4d1d67faba" providerId="ADAL" clId="{3D450342-E376-48CB-92ED-F4066D1CECF8}" dt="2023-10-07T04:45:37.496" v="1622" actId="20577"/>
          <ac:spMkLst>
            <pc:docMk/>
            <pc:sldMk cId="3182047933" sldId="405"/>
            <ac:spMk id="30" creationId="{7782B1DB-5455-02A5-63D0-8569190D9E92}"/>
          </ac:spMkLst>
        </pc:spChg>
        <pc:grpChg chg="del">
          <ac:chgData name="김광륜" userId="cc989f39-2731-4d8f-a71b-0e4d1d67faba" providerId="ADAL" clId="{3D450342-E376-48CB-92ED-F4066D1CECF8}" dt="2023-10-07T04:15:07.404" v="262" actId="478"/>
          <ac:grpSpMkLst>
            <pc:docMk/>
            <pc:sldMk cId="3182047933" sldId="405"/>
            <ac:grpSpMk id="23" creationId="{AAD53E3B-355E-9AC1-0992-8BB96C5244BC}"/>
          </ac:grpSpMkLst>
        </pc:grpChg>
        <pc:grpChg chg="add mod">
          <ac:chgData name="김광륜" userId="cc989f39-2731-4d8f-a71b-0e4d1d67faba" providerId="ADAL" clId="{3D450342-E376-48CB-92ED-F4066D1CECF8}" dt="2023-10-07T04:23:03.894" v="602" actId="164"/>
          <ac:grpSpMkLst>
            <pc:docMk/>
            <pc:sldMk cId="3182047933" sldId="405"/>
            <ac:grpSpMk id="27" creationId="{D24C80D0-5FE1-B06F-E921-4DA0A7429C0F}"/>
          </ac:grpSpMkLst>
        </pc:grpChg>
        <pc:grpChg chg="add mod">
          <ac:chgData name="김광륜" userId="cc989f39-2731-4d8f-a71b-0e4d1d67faba" providerId="ADAL" clId="{3D450342-E376-48CB-92ED-F4066D1CECF8}" dt="2023-10-07T04:26:50.528" v="606" actId="1076"/>
          <ac:grpSpMkLst>
            <pc:docMk/>
            <pc:sldMk cId="3182047933" sldId="405"/>
            <ac:grpSpMk id="28" creationId="{648E59D0-437E-1EDE-EA39-7952F9B56BD2}"/>
          </ac:grpSpMkLst>
        </pc:grpChg>
        <pc:grpChg chg="add mod">
          <ac:chgData name="김광륜" userId="cc989f39-2731-4d8f-a71b-0e4d1d67faba" providerId="ADAL" clId="{3D450342-E376-48CB-92ED-F4066D1CECF8}" dt="2023-10-07T04:26:58.093" v="607" actId="1076"/>
          <ac:grpSpMkLst>
            <pc:docMk/>
            <pc:sldMk cId="3182047933" sldId="405"/>
            <ac:grpSpMk id="29" creationId="{C7A2281E-4954-CEF9-A67B-C9BBF07FD0AF}"/>
          </ac:grpSpMkLst>
        </pc:grpChg>
        <pc:picChg chg="add mod">
          <ac:chgData name="김광륜" userId="cc989f39-2731-4d8f-a71b-0e4d1d67faba" providerId="ADAL" clId="{3D450342-E376-48CB-92ED-F4066D1CECF8}" dt="2023-10-07T04:23:03.894" v="602" actId="164"/>
          <ac:picMkLst>
            <pc:docMk/>
            <pc:sldMk cId="3182047933" sldId="405"/>
            <ac:picMk id="4" creationId="{82C0EF58-1AB8-6C8E-8D43-46B5EE31BE78}"/>
          </ac:picMkLst>
        </pc:picChg>
        <pc:picChg chg="add mod">
          <ac:chgData name="김광륜" userId="cc989f39-2731-4d8f-a71b-0e4d1d67faba" providerId="ADAL" clId="{3D450342-E376-48CB-92ED-F4066D1CECF8}" dt="2023-10-07T04:26:40.543" v="603" actId="164"/>
          <ac:picMkLst>
            <pc:docMk/>
            <pc:sldMk cId="3182047933" sldId="405"/>
            <ac:picMk id="7" creationId="{DDF9F4E5-BF85-C510-5F63-0CA1ABD880B4}"/>
          </ac:picMkLst>
        </pc:picChg>
        <pc:picChg chg="add del mod">
          <ac:chgData name="김광륜" userId="cc989f39-2731-4d8f-a71b-0e4d1d67faba" providerId="ADAL" clId="{3D450342-E376-48CB-92ED-F4066D1CECF8}" dt="2023-10-07T04:18:19.596" v="373" actId="478"/>
          <ac:picMkLst>
            <pc:docMk/>
            <pc:sldMk cId="3182047933" sldId="405"/>
            <ac:picMk id="10" creationId="{C3176A5D-7648-A845-C805-0016D99999D6}"/>
          </ac:picMkLst>
        </pc:picChg>
        <pc:picChg chg="add del mod">
          <ac:chgData name="김광륜" userId="cc989f39-2731-4d8f-a71b-0e4d1d67faba" providerId="ADAL" clId="{3D450342-E376-48CB-92ED-F4066D1CECF8}" dt="2023-10-07T04:19:25.726" v="376" actId="478"/>
          <ac:picMkLst>
            <pc:docMk/>
            <pc:sldMk cId="3182047933" sldId="405"/>
            <ac:picMk id="24" creationId="{987B43C3-BBDD-61C7-4303-BEF7B84BC727}"/>
          </ac:picMkLst>
        </pc:picChg>
        <pc:picChg chg="add mod">
          <ac:chgData name="김광륜" userId="cc989f39-2731-4d8f-a71b-0e4d1d67faba" providerId="ADAL" clId="{3D450342-E376-48CB-92ED-F4066D1CECF8}" dt="2023-10-07T04:26:44.225" v="604" actId="164"/>
          <ac:picMkLst>
            <pc:docMk/>
            <pc:sldMk cId="3182047933" sldId="405"/>
            <ac:picMk id="26" creationId="{F544C2C2-70CB-2889-5927-B6DE0C10FDA8}"/>
          </ac:picMkLst>
        </pc:picChg>
      </pc:sldChg>
      <pc:sldChg chg="addSp delSp modSp add mod">
        <pc:chgData name="김광륜" userId="cc989f39-2731-4d8f-a71b-0e4d1d67faba" providerId="ADAL" clId="{3D450342-E376-48CB-92ED-F4066D1CECF8}" dt="2023-10-08T05:21:58.180" v="5944" actId="20577"/>
        <pc:sldMkLst>
          <pc:docMk/>
          <pc:sldMk cId="2523312383" sldId="406"/>
        </pc:sldMkLst>
        <pc:spChg chg="mod">
          <ac:chgData name="김광륜" userId="cc989f39-2731-4d8f-a71b-0e4d1d67faba" providerId="ADAL" clId="{3D450342-E376-48CB-92ED-F4066D1CECF8}" dt="2023-10-07T04:36:22.960" v="1078" actId="20577"/>
          <ac:spMkLst>
            <pc:docMk/>
            <pc:sldMk cId="2523312383" sldId="406"/>
            <ac:spMk id="2" creationId="{E2CBE16D-A453-4C90-DC62-5919678B826A}"/>
          </ac:spMkLst>
        </pc:spChg>
        <pc:spChg chg="add del mod">
          <ac:chgData name="김광륜" userId="cc989f39-2731-4d8f-a71b-0e4d1d67faba" providerId="ADAL" clId="{3D450342-E376-48CB-92ED-F4066D1CECF8}" dt="2023-10-07T04:36:46.136" v="1082"/>
          <ac:spMkLst>
            <pc:docMk/>
            <pc:sldMk cId="2523312383" sldId="406"/>
            <ac:spMk id="3" creationId="{0B69A727-C9AD-9B5F-19CC-ED5F30B313C8}"/>
          </ac:spMkLst>
        </pc:spChg>
        <pc:spChg chg="add del mod">
          <ac:chgData name="김광륜" userId="cc989f39-2731-4d8f-a71b-0e4d1d67faba" providerId="ADAL" clId="{3D450342-E376-48CB-92ED-F4066D1CECF8}" dt="2023-10-07T04:36:46.136" v="1084"/>
          <ac:spMkLst>
            <pc:docMk/>
            <pc:sldMk cId="2523312383" sldId="406"/>
            <ac:spMk id="5" creationId="{F588FF73-0273-9F0A-8E21-3AA7765954E8}"/>
          </ac:spMkLst>
        </pc:spChg>
        <pc:spChg chg="add mod">
          <ac:chgData name="김광륜" userId="cc989f39-2731-4d8f-a71b-0e4d1d67faba" providerId="ADAL" clId="{3D450342-E376-48CB-92ED-F4066D1CECF8}" dt="2023-10-08T05:21:58.180" v="5944" actId="20577"/>
          <ac:spMkLst>
            <pc:docMk/>
            <pc:sldMk cId="2523312383" sldId="406"/>
            <ac:spMk id="6" creationId="{89291345-312F-1CB9-BF41-9D01B6E08CB4}"/>
          </ac:spMkLst>
        </pc:spChg>
        <pc:spChg chg="del">
          <ac:chgData name="김광륜" userId="cc989f39-2731-4d8f-a71b-0e4d1d67faba" providerId="ADAL" clId="{3D450342-E376-48CB-92ED-F4066D1CECF8}" dt="2023-10-07T04:34:07.809" v="1010" actId="478"/>
          <ac:spMkLst>
            <pc:docMk/>
            <pc:sldMk cId="2523312383" sldId="406"/>
            <ac:spMk id="30" creationId="{7782B1DB-5455-02A5-63D0-8569190D9E92}"/>
          </ac:spMkLst>
        </pc:spChg>
        <pc:grpChg chg="del">
          <ac:chgData name="김광륜" userId="cc989f39-2731-4d8f-a71b-0e4d1d67faba" providerId="ADAL" clId="{3D450342-E376-48CB-92ED-F4066D1CECF8}" dt="2023-10-07T04:34:11.208" v="1013" actId="478"/>
          <ac:grpSpMkLst>
            <pc:docMk/>
            <pc:sldMk cId="2523312383" sldId="406"/>
            <ac:grpSpMk id="27" creationId="{D24C80D0-5FE1-B06F-E921-4DA0A7429C0F}"/>
          </ac:grpSpMkLst>
        </pc:grpChg>
        <pc:grpChg chg="del">
          <ac:chgData name="김광륜" userId="cc989f39-2731-4d8f-a71b-0e4d1d67faba" providerId="ADAL" clId="{3D450342-E376-48CB-92ED-F4066D1CECF8}" dt="2023-10-07T04:34:10.459" v="1011" actId="478"/>
          <ac:grpSpMkLst>
            <pc:docMk/>
            <pc:sldMk cId="2523312383" sldId="406"/>
            <ac:grpSpMk id="28" creationId="{648E59D0-437E-1EDE-EA39-7952F9B56BD2}"/>
          </ac:grpSpMkLst>
        </pc:grpChg>
        <pc:grpChg chg="del">
          <ac:chgData name="김광륜" userId="cc989f39-2731-4d8f-a71b-0e4d1d67faba" providerId="ADAL" clId="{3D450342-E376-48CB-92ED-F4066D1CECF8}" dt="2023-10-07T04:34:10.848" v="1012" actId="478"/>
          <ac:grpSpMkLst>
            <pc:docMk/>
            <pc:sldMk cId="2523312383" sldId="406"/>
            <ac:grpSpMk id="29" creationId="{C7A2281E-4954-CEF9-A67B-C9BBF07FD0AF}"/>
          </ac:grpSpMkLst>
        </pc:grpChg>
      </pc:sldChg>
      <pc:sldChg chg="addSp delSp modSp new mod">
        <pc:chgData name="김광륜" userId="cc989f39-2731-4d8f-a71b-0e4d1d67faba" providerId="ADAL" clId="{3D450342-E376-48CB-92ED-F4066D1CECF8}" dt="2023-10-07T04:49:44.935" v="2119" actId="20577"/>
        <pc:sldMkLst>
          <pc:docMk/>
          <pc:sldMk cId="3488689533" sldId="407"/>
        </pc:sldMkLst>
        <pc:spChg chg="mod">
          <ac:chgData name="김광륜" userId="cc989f39-2731-4d8f-a71b-0e4d1d67faba" providerId="ADAL" clId="{3D450342-E376-48CB-92ED-F4066D1CECF8}" dt="2023-10-07T04:45:18.806" v="1618" actId="20577"/>
          <ac:spMkLst>
            <pc:docMk/>
            <pc:sldMk cId="3488689533" sldId="407"/>
            <ac:spMk id="2" creationId="{87A945B7-B0F8-33DF-4C45-41DDAA2C9C18}"/>
          </ac:spMkLst>
        </pc:spChg>
        <pc:spChg chg="add del mod">
          <ac:chgData name="김광륜" userId="cc989f39-2731-4d8f-a71b-0e4d1d67faba" providerId="ADAL" clId="{3D450342-E376-48CB-92ED-F4066D1CECF8}" dt="2023-10-07T04:46:16.537" v="1629"/>
          <ac:spMkLst>
            <pc:docMk/>
            <pc:sldMk cId="3488689533" sldId="407"/>
            <ac:spMk id="5" creationId="{14068069-8A4C-F062-5BE1-5CFDCDFA9F91}"/>
          </ac:spMkLst>
        </pc:spChg>
        <pc:spChg chg="add mod">
          <ac:chgData name="김광륜" userId="cc989f39-2731-4d8f-a71b-0e4d1d67faba" providerId="ADAL" clId="{3D450342-E376-48CB-92ED-F4066D1CECF8}" dt="2023-10-07T04:49:44.935" v="2119" actId="20577"/>
          <ac:spMkLst>
            <pc:docMk/>
            <pc:sldMk cId="3488689533" sldId="407"/>
            <ac:spMk id="8" creationId="{AF25E433-EE22-12B7-3FC9-0B6085F3BA35}"/>
          </ac:spMkLst>
        </pc:spChg>
        <pc:picChg chg="add del mod">
          <ac:chgData name="김광륜" userId="cc989f39-2731-4d8f-a71b-0e4d1d67faba" providerId="ADAL" clId="{3D450342-E376-48CB-92ED-F4066D1CECF8}" dt="2023-10-07T04:46:16.537" v="1627" actId="478"/>
          <ac:picMkLst>
            <pc:docMk/>
            <pc:sldMk cId="3488689533" sldId="407"/>
            <ac:picMk id="4" creationId="{5B4A62E9-0894-DF4F-A204-3509069A3444}"/>
          </ac:picMkLst>
        </pc:picChg>
        <pc:picChg chg="add mod">
          <ac:chgData name="김광륜" userId="cc989f39-2731-4d8f-a71b-0e4d1d67faba" providerId="ADAL" clId="{3D450342-E376-48CB-92ED-F4066D1CECF8}" dt="2023-10-07T04:46:22.035" v="1632" actId="14100"/>
          <ac:picMkLst>
            <pc:docMk/>
            <pc:sldMk cId="3488689533" sldId="407"/>
            <ac:picMk id="7" creationId="{45673333-AEB2-0C50-D57F-89A8FB9A0F9F}"/>
          </ac:picMkLst>
        </pc:picChg>
      </pc:sldChg>
      <pc:sldChg chg="addSp modSp new mod">
        <pc:chgData name="김광륜" userId="cc989f39-2731-4d8f-a71b-0e4d1d67faba" providerId="ADAL" clId="{3D450342-E376-48CB-92ED-F4066D1CECF8}" dt="2023-10-07T05:03:27.345" v="2731" actId="14100"/>
        <pc:sldMkLst>
          <pc:docMk/>
          <pc:sldMk cId="1078099872" sldId="408"/>
        </pc:sldMkLst>
        <pc:spChg chg="mod">
          <ac:chgData name="김광륜" userId="cc989f39-2731-4d8f-a71b-0e4d1d67faba" providerId="ADAL" clId="{3D450342-E376-48CB-92ED-F4066D1CECF8}" dt="2023-10-07T04:54:28.847" v="2163" actId="20577"/>
          <ac:spMkLst>
            <pc:docMk/>
            <pc:sldMk cId="1078099872" sldId="408"/>
            <ac:spMk id="2" creationId="{80CB3ADC-8ECE-A52B-5546-C3E2D587FA39}"/>
          </ac:spMkLst>
        </pc:spChg>
        <pc:spChg chg="add mod">
          <ac:chgData name="김광륜" userId="cc989f39-2731-4d8f-a71b-0e4d1d67faba" providerId="ADAL" clId="{3D450342-E376-48CB-92ED-F4066D1CECF8}" dt="2023-10-07T05:03:24.500" v="2730" actId="1076"/>
          <ac:spMkLst>
            <pc:docMk/>
            <pc:sldMk cId="1078099872" sldId="408"/>
            <ac:spMk id="5" creationId="{1AEC5565-458B-9F55-2400-ABCD946CFFAE}"/>
          </ac:spMkLst>
        </pc:spChg>
        <pc:picChg chg="add mod">
          <ac:chgData name="김광륜" userId="cc989f39-2731-4d8f-a71b-0e4d1d67faba" providerId="ADAL" clId="{3D450342-E376-48CB-92ED-F4066D1CECF8}" dt="2023-10-07T05:03:27.345" v="2731" actId="14100"/>
          <ac:picMkLst>
            <pc:docMk/>
            <pc:sldMk cId="1078099872" sldId="408"/>
            <ac:picMk id="4" creationId="{5732B023-A284-248F-0DBD-7175A437A316}"/>
          </ac:picMkLst>
        </pc:picChg>
      </pc:sldChg>
      <pc:sldChg chg="delSp add del mod">
        <pc:chgData name="김광륜" userId="cc989f39-2731-4d8f-a71b-0e4d1d67faba" providerId="ADAL" clId="{3D450342-E376-48CB-92ED-F4066D1CECF8}" dt="2023-10-07T05:54:26.426" v="3129" actId="47"/>
        <pc:sldMkLst>
          <pc:docMk/>
          <pc:sldMk cId="2234889452" sldId="409"/>
        </pc:sldMkLst>
        <pc:picChg chg="del">
          <ac:chgData name="김광륜" userId="cc989f39-2731-4d8f-a71b-0e4d1d67faba" providerId="ADAL" clId="{3D450342-E376-48CB-92ED-F4066D1CECF8}" dt="2023-10-07T05:17:09.168" v="2735" actId="478"/>
          <ac:picMkLst>
            <pc:docMk/>
            <pc:sldMk cId="2234889452" sldId="409"/>
            <ac:picMk id="4" creationId="{D5CAC4D5-5524-36D0-4C6C-745216B66C4C}"/>
          </ac:picMkLst>
        </pc:picChg>
      </pc:sldChg>
      <pc:sldChg chg="addSp delSp modSp add mod">
        <pc:chgData name="김광륜" userId="cc989f39-2731-4d8f-a71b-0e4d1d67faba" providerId="ADAL" clId="{3D450342-E376-48CB-92ED-F4066D1CECF8}" dt="2023-10-07T05:59:43.968" v="3326" actId="20577"/>
        <pc:sldMkLst>
          <pc:docMk/>
          <pc:sldMk cId="1480778731" sldId="410"/>
        </pc:sldMkLst>
        <pc:spChg chg="mod">
          <ac:chgData name="김광륜" userId="cc989f39-2731-4d8f-a71b-0e4d1d67faba" providerId="ADAL" clId="{3D450342-E376-48CB-92ED-F4066D1CECF8}" dt="2023-10-07T05:56:20.429" v="3150" actId="20577"/>
          <ac:spMkLst>
            <pc:docMk/>
            <pc:sldMk cId="1480778731" sldId="410"/>
            <ac:spMk id="2" creationId="{7BFE187E-F93A-29FF-32D6-3CD90AF6CBA4}"/>
          </ac:spMkLst>
        </pc:spChg>
        <pc:spChg chg="add mod">
          <ac:chgData name="김광륜" userId="cc989f39-2731-4d8f-a71b-0e4d1d67faba" providerId="ADAL" clId="{3D450342-E376-48CB-92ED-F4066D1CECF8}" dt="2023-10-07T05:59:43.968" v="3326" actId="20577"/>
          <ac:spMkLst>
            <pc:docMk/>
            <pc:sldMk cId="1480778731" sldId="410"/>
            <ac:spMk id="3" creationId="{D44B4326-05F3-AFDE-3373-A6AB8B3C9E40}"/>
          </ac:spMkLst>
        </pc:spChg>
        <pc:spChg chg="del">
          <ac:chgData name="김광륜" userId="cc989f39-2731-4d8f-a71b-0e4d1d67faba" providerId="ADAL" clId="{3D450342-E376-48CB-92ED-F4066D1CECF8}" dt="2023-10-07T05:56:10.884" v="3133" actId="478"/>
          <ac:spMkLst>
            <pc:docMk/>
            <pc:sldMk cId="1480778731" sldId="410"/>
            <ac:spMk id="33" creationId="{5C289F58-A256-F132-CD90-91B615F4871F}"/>
          </ac:spMkLst>
        </pc:spChg>
        <pc:spChg chg="del">
          <ac:chgData name="김광륜" userId="cc989f39-2731-4d8f-a71b-0e4d1d67faba" providerId="ADAL" clId="{3D450342-E376-48CB-92ED-F4066D1CECF8}" dt="2023-10-07T05:56:10.884" v="3133" actId="478"/>
          <ac:spMkLst>
            <pc:docMk/>
            <pc:sldMk cId="1480778731" sldId="410"/>
            <ac:spMk id="57" creationId="{7CFC6F26-3EB7-1A1E-731D-9A701B8742A9}"/>
          </ac:spMkLst>
        </pc:spChg>
        <pc:spChg chg="del">
          <ac:chgData name="김광륜" userId="cc989f39-2731-4d8f-a71b-0e4d1d67faba" providerId="ADAL" clId="{3D450342-E376-48CB-92ED-F4066D1CECF8}" dt="2023-10-07T05:56:06.628" v="3131" actId="478"/>
          <ac:spMkLst>
            <pc:docMk/>
            <pc:sldMk cId="1480778731" sldId="410"/>
            <ac:spMk id="68" creationId="{AA9367AA-EDBC-EA01-E010-57E52CF565CC}"/>
          </ac:spMkLst>
        </pc:spChg>
        <pc:spChg chg="del">
          <ac:chgData name="김광륜" userId="cc989f39-2731-4d8f-a71b-0e4d1d67faba" providerId="ADAL" clId="{3D450342-E376-48CB-92ED-F4066D1CECF8}" dt="2023-10-07T05:56:10.884" v="3133" actId="478"/>
          <ac:spMkLst>
            <pc:docMk/>
            <pc:sldMk cId="1480778731" sldId="410"/>
            <ac:spMk id="69" creationId="{EC394D2A-1EB8-DE9F-59EF-4264DB935D60}"/>
          </ac:spMkLst>
        </pc:spChg>
        <pc:grpChg chg="del">
          <ac:chgData name="김광륜" userId="cc989f39-2731-4d8f-a71b-0e4d1d67faba" providerId="ADAL" clId="{3D450342-E376-48CB-92ED-F4066D1CECF8}" dt="2023-10-07T05:56:10.884" v="3133" actId="478"/>
          <ac:grpSpMkLst>
            <pc:docMk/>
            <pc:sldMk cId="1480778731" sldId="410"/>
            <ac:grpSpMk id="36" creationId="{8F9BAA54-B811-9CD8-24E4-1E679DFDABD7}"/>
          </ac:grpSpMkLst>
        </pc:grpChg>
        <pc:grpChg chg="del">
          <ac:chgData name="김광륜" userId="cc989f39-2731-4d8f-a71b-0e4d1d67faba" providerId="ADAL" clId="{3D450342-E376-48CB-92ED-F4066D1CECF8}" dt="2023-10-07T05:56:09.045" v="3132" actId="478"/>
          <ac:grpSpMkLst>
            <pc:docMk/>
            <pc:sldMk cId="1480778731" sldId="410"/>
            <ac:grpSpMk id="40" creationId="{0BB78369-B799-82BA-58BB-31171F33FA86}"/>
          </ac:grpSpMkLst>
        </pc:grpChg>
        <pc:grpChg chg="del">
          <ac:chgData name="김광륜" userId="cc989f39-2731-4d8f-a71b-0e4d1d67faba" providerId="ADAL" clId="{3D450342-E376-48CB-92ED-F4066D1CECF8}" dt="2023-10-07T05:56:10.884" v="3133" actId="478"/>
          <ac:grpSpMkLst>
            <pc:docMk/>
            <pc:sldMk cId="1480778731" sldId="410"/>
            <ac:grpSpMk id="41" creationId="{D6E42CBA-5CD0-945C-4432-9B3D2DD6E7C8}"/>
          </ac:grpSpMkLst>
        </pc:grpChg>
        <pc:grpChg chg="del">
          <ac:chgData name="김광륜" userId="cc989f39-2731-4d8f-a71b-0e4d1d67faba" providerId="ADAL" clId="{3D450342-E376-48CB-92ED-F4066D1CECF8}" dt="2023-10-07T05:56:10.884" v="3133" actId="478"/>
          <ac:grpSpMkLst>
            <pc:docMk/>
            <pc:sldMk cId="1480778731" sldId="410"/>
            <ac:grpSpMk id="43" creationId="{D82269D0-6477-DA6E-FB57-886DC95D00BB}"/>
          </ac:grpSpMkLst>
        </pc:grpChg>
        <pc:graphicFrameChg chg="del">
          <ac:chgData name="김광륜" userId="cc989f39-2731-4d8f-a71b-0e4d1d67faba" providerId="ADAL" clId="{3D450342-E376-48CB-92ED-F4066D1CECF8}" dt="2023-10-07T05:56:09.045" v="3132" actId="478"/>
          <ac:graphicFrameMkLst>
            <pc:docMk/>
            <pc:sldMk cId="1480778731" sldId="410"/>
            <ac:graphicFrameMk id="26" creationId="{A37AE958-E8DA-0BFB-45AC-3A175699604F}"/>
          </ac:graphicFrameMkLst>
        </pc:graphicFrameChg>
        <pc:picChg chg="del">
          <ac:chgData name="김광륜" userId="cc989f39-2731-4d8f-a71b-0e4d1d67faba" providerId="ADAL" clId="{3D450342-E376-48CB-92ED-F4066D1CECF8}" dt="2023-10-07T05:56:05.364" v="3130" actId="478"/>
          <ac:picMkLst>
            <pc:docMk/>
            <pc:sldMk cId="1480778731" sldId="410"/>
            <ac:picMk id="4" creationId="{D5CAC4D5-5524-36D0-4C6C-745216B66C4C}"/>
          </ac:picMkLst>
        </pc:picChg>
        <pc:picChg chg="add mod">
          <ac:chgData name="김광륜" userId="cc989f39-2731-4d8f-a71b-0e4d1d67faba" providerId="ADAL" clId="{3D450342-E376-48CB-92ED-F4066D1CECF8}" dt="2023-10-07T05:57:26.235" v="3205" actId="1076"/>
          <ac:picMkLst>
            <pc:docMk/>
            <pc:sldMk cId="1480778731" sldId="410"/>
            <ac:picMk id="2050" creationId="{84FE9E22-BAA0-A92C-F025-1C3EE9396991}"/>
          </ac:picMkLst>
        </pc:picChg>
        <pc:cxnChg chg="del mod">
          <ac:chgData name="김광륜" userId="cc989f39-2731-4d8f-a71b-0e4d1d67faba" providerId="ADAL" clId="{3D450342-E376-48CB-92ED-F4066D1CECF8}" dt="2023-10-07T05:56:10.884" v="3133" actId="478"/>
          <ac:cxnSpMkLst>
            <pc:docMk/>
            <pc:sldMk cId="1480778731" sldId="410"/>
            <ac:cxnSpMk id="48" creationId="{F5823598-E5A3-3A6A-17DA-3A27C3828F89}"/>
          </ac:cxnSpMkLst>
        </pc:cxnChg>
        <pc:cxnChg chg="del mod">
          <ac:chgData name="김광륜" userId="cc989f39-2731-4d8f-a71b-0e4d1d67faba" providerId="ADAL" clId="{3D450342-E376-48CB-92ED-F4066D1CECF8}" dt="2023-10-07T05:56:10.884" v="3133" actId="478"/>
          <ac:cxnSpMkLst>
            <pc:docMk/>
            <pc:sldMk cId="1480778731" sldId="410"/>
            <ac:cxnSpMk id="71" creationId="{5C172357-A460-6AA9-8618-5F84D1FF4737}"/>
          </ac:cxnSpMkLst>
        </pc:cxnChg>
        <pc:cxnChg chg="del mod">
          <ac:chgData name="김광륜" userId="cc989f39-2731-4d8f-a71b-0e4d1d67faba" providerId="ADAL" clId="{3D450342-E376-48CB-92ED-F4066D1CECF8}" dt="2023-10-07T05:56:09.045" v="3132" actId="478"/>
          <ac:cxnSpMkLst>
            <pc:docMk/>
            <pc:sldMk cId="1480778731" sldId="410"/>
            <ac:cxnSpMk id="72" creationId="{E4C17D40-3AF9-1B74-171A-13134FE32D86}"/>
          </ac:cxnSpMkLst>
        </pc:cxnChg>
        <pc:cxnChg chg="del mod">
          <ac:chgData name="김광륜" userId="cc989f39-2731-4d8f-a71b-0e4d1d67faba" providerId="ADAL" clId="{3D450342-E376-48CB-92ED-F4066D1CECF8}" dt="2023-10-07T05:56:09.045" v="3132" actId="478"/>
          <ac:cxnSpMkLst>
            <pc:docMk/>
            <pc:sldMk cId="1480778731" sldId="410"/>
            <ac:cxnSpMk id="75" creationId="{EC609EA8-BD7B-6CD6-2274-CC3078E1393A}"/>
          </ac:cxnSpMkLst>
        </pc:cxnChg>
      </pc:sldChg>
      <pc:sldChg chg="addSp modSp new mod">
        <pc:chgData name="김광륜" userId="cc989f39-2731-4d8f-a71b-0e4d1d67faba" providerId="ADAL" clId="{3D450342-E376-48CB-92ED-F4066D1CECF8}" dt="2023-10-07T06:16:06.076" v="4094" actId="1076"/>
        <pc:sldMkLst>
          <pc:docMk/>
          <pc:sldMk cId="2873466192" sldId="411"/>
        </pc:sldMkLst>
        <pc:spChg chg="add mod">
          <ac:chgData name="김광륜" userId="cc989f39-2731-4d8f-a71b-0e4d1d67faba" providerId="ADAL" clId="{3D450342-E376-48CB-92ED-F4066D1CECF8}" dt="2023-10-07T06:16:06.076" v="4094" actId="1076"/>
          <ac:spMkLst>
            <pc:docMk/>
            <pc:sldMk cId="2873466192" sldId="411"/>
            <ac:spMk id="2" creationId="{7076D9A5-73D4-5683-6E4E-73CFB7E62F1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BDD21606-E1F2-4B97-92D1-DAFD45C02F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4DE7504-E995-4FB2-8A43-D5D7468BFC5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F2224D-1184-45AE-8BA6-1991448FAB4A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C423F3-CAF7-4940-839A-645C7FDAD4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01FC86-7DA0-458D-A79F-F298A2B274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7E0067-DAD4-47D5-9E01-EB118C352F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8865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575A-33D8-471D-8367-A965AB842AA0}" type="datetimeFigureOut">
              <a:rPr lang="ko-KR" altLang="en-US" smtClean="0"/>
              <a:t>2023-10-10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702A0-409D-4B63-B3B2-61BA02D306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295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6469EE7-5AEC-48BD-889B-75BC037201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32576"/>
            <a:ext cx="12192000" cy="72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852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1363067" y="6211884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C10F0811-F307-44F9-A192-63EBA736051C}" type="slidenum">
              <a:rPr lang="ko-KR" altLang="en-US" sz="1100" smtClean="0">
                <a:solidFill>
                  <a:srgbClr val="000000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pPr algn="ctr"/>
              <a:t>‹#›</a:t>
            </a:fld>
            <a:endParaRPr lang="ko-KR" altLang="en-US" dirty="0">
              <a:solidFill>
                <a:srgbClr val="000000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5577CD6-5A45-4988-9298-FAC45821B30C}"/>
              </a:ext>
            </a:extLst>
          </p:cNvPr>
          <p:cNvCxnSpPr/>
          <p:nvPr userDrawn="1"/>
        </p:nvCxnSpPr>
        <p:spPr>
          <a:xfrm>
            <a:off x="11547567" y="6444919"/>
            <a:ext cx="252000" cy="0"/>
          </a:xfrm>
          <a:prstGeom prst="line">
            <a:avLst/>
          </a:prstGeom>
          <a:ln w="63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텍스트 개체 틀 3">
            <a:extLst>
              <a:ext uri="{FF2B5EF4-FFF2-40B4-BE49-F238E27FC236}">
                <a16:creationId xmlns:a16="http://schemas.microsoft.com/office/drawing/2014/main" id="{2E72D198-9532-4DC7-A14A-C275A93777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9036" y="115638"/>
            <a:ext cx="5576964" cy="624423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30000"/>
              </a:lnSpc>
              <a:spcBef>
                <a:spcPts val="0"/>
              </a:spcBef>
              <a:buNone/>
              <a:defRPr sz="2000" spc="-150">
                <a:solidFill>
                  <a:srgbClr val="012D6A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G마켓 산스 TTF Bold" panose="02000000000000000000" pitchFamily="2" charset="-127"/>
              </a:defRPr>
            </a:lvl1pPr>
          </a:lstStyle>
          <a:p>
            <a:pPr lvl="0"/>
            <a:r>
              <a:rPr lang="en-US" altLang="ko-KR" dirty="0"/>
              <a:t>Insert Slide Title Here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32A4C-126B-4E5F-A20A-750CD873C43A}"/>
              </a:ext>
            </a:extLst>
          </p:cNvPr>
          <p:cNvSpPr txBox="1"/>
          <p:nvPr userDrawn="1"/>
        </p:nvSpPr>
        <p:spPr>
          <a:xfrm>
            <a:off x="7590971" y="273961"/>
            <a:ext cx="4274075" cy="30777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altLang="ko-KR" sz="1400" b="0" i="0" u="none" spc="-150" dirty="0">
                <a:solidFill>
                  <a:srgbClr val="012D6A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바탕체 Medium" panose="00000600000000000000" pitchFamily="2" charset="-127"/>
              </a:rPr>
              <a:t>FASHION-HOW </a:t>
            </a:r>
            <a:r>
              <a:rPr lang="ko-KR" altLang="en-US" sz="1400" b="0" i="0" u="none" spc="-150" dirty="0">
                <a:solidFill>
                  <a:srgbClr val="012D6A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바탕체 Medium" panose="00000600000000000000" pitchFamily="2" charset="-127"/>
              </a:rPr>
              <a:t>시즌 </a:t>
            </a:r>
            <a:r>
              <a:rPr lang="en-US" altLang="ko-KR" sz="1400" b="0" i="0" u="none" spc="-150" dirty="0">
                <a:solidFill>
                  <a:srgbClr val="012D6A"/>
                </a:solidFill>
                <a:effectLst/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바탕체 Medium" panose="00000600000000000000" pitchFamily="2" charset="-127"/>
              </a:rPr>
              <a:t>4 Sub-Task 3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375233E-1ED8-4147-8867-D38888A54B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28816"/>
            <a:ext cx="12192000" cy="32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896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2316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69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2" r:id="rId2"/>
    <p:sldLayoutId id="2147483654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9885EB2-243B-E592-8858-4564843EAEDA}"/>
              </a:ext>
            </a:extLst>
          </p:cNvPr>
          <p:cNvCxnSpPr/>
          <p:nvPr/>
        </p:nvCxnSpPr>
        <p:spPr>
          <a:xfrm>
            <a:off x="800100" y="490555"/>
            <a:ext cx="8623300" cy="0"/>
          </a:xfrm>
          <a:prstGeom prst="line">
            <a:avLst/>
          </a:prstGeom>
          <a:ln w="28575">
            <a:solidFill>
              <a:srgbClr val="012D6A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27A1FEB-E937-57EA-48E7-652437A621C3}"/>
              </a:ext>
            </a:extLst>
          </p:cNvPr>
          <p:cNvSpPr txBox="1"/>
          <p:nvPr/>
        </p:nvSpPr>
        <p:spPr>
          <a:xfrm>
            <a:off x="800100" y="725848"/>
            <a:ext cx="9044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spc="-150" dirty="0">
                <a:solidFill>
                  <a:srgbClr val="012D6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바탕체 Bold" panose="00000800000000000000" pitchFamily="2" charset="-127"/>
              </a:rPr>
              <a:t>FASHION-HOW </a:t>
            </a:r>
            <a:r>
              <a:rPr lang="ko-KR" altLang="en-US" sz="3600" spc="-150" dirty="0">
                <a:solidFill>
                  <a:srgbClr val="012D6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바탕체 Bold" panose="00000800000000000000" pitchFamily="2" charset="-127"/>
              </a:rPr>
              <a:t>시즌</a:t>
            </a:r>
            <a:r>
              <a:rPr lang="en-US" altLang="ko-KR" sz="3600" spc="-150" dirty="0">
                <a:solidFill>
                  <a:srgbClr val="012D6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바탕체 Bold" panose="00000800000000000000" pitchFamily="2" charset="-127"/>
              </a:rPr>
              <a:t>4 Sub-Task 3</a:t>
            </a:r>
            <a:endParaRPr lang="ko-KR" altLang="en-US" sz="3600" spc="-150" dirty="0">
              <a:solidFill>
                <a:srgbClr val="012D6A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KoPubWorld바탕체 Bold" panose="000008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96C111-9D1F-A7D8-AC0D-973AC8F1AAC5}"/>
              </a:ext>
            </a:extLst>
          </p:cNvPr>
          <p:cNvSpPr txBox="1"/>
          <p:nvPr/>
        </p:nvSpPr>
        <p:spPr>
          <a:xfrm>
            <a:off x="800100" y="2244000"/>
            <a:ext cx="5899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KoPubWorld바탕체 Light" panose="00000300000000000000" pitchFamily="2" charset="-127"/>
              </a:rPr>
              <a:t>FASHION-HOW </a:t>
            </a:r>
            <a:r>
              <a:rPr lang="ko-KR" alt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KoPubWorld바탕체 Light" panose="00000300000000000000" pitchFamily="2" charset="-127"/>
              </a:rPr>
              <a:t>시즌</a:t>
            </a: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KoPubWorld바탕체 Light" panose="00000300000000000000" pitchFamily="2" charset="-127"/>
              </a:rPr>
              <a:t>4 Sub-Task 3</a:t>
            </a:r>
          </a:p>
          <a:p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KoPubWorld바탕체 Light" panose="00000300000000000000" pitchFamily="2" charset="-127"/>
              </a:rPr>
              <a:t>Code Review</a:t>
            </a:r>
            <a:endParaRPr lang="ko-KR" altLang="en-US" sz="2000" b="1" dirty="0">
              <a:solidFill>
                <a:schemeClr val="tx1">
                  <a:lumMod val="95000"/>
                  <a:lumOff val="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KoPubWorld바탕체 Light" panose="000003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1BA6B1-2250-09B4-0663-74983F403B2C}"/>
              </a:ext>
            </a:extLst>
          </p:cNvPr>
          <p:cNvSpPr txBox="1"/>
          <p:nvPr/>
        </p:nvSpPr>
        <p:spPr>
          <a:xfrm>
            <a:off x="829128" y="4732361"/>
            <a:ext cx="5093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바탕체 Bold" panose="00000800000000000000" pitchFamily="2" charset="-127"/>
              </a:rPr>
              <a:t>Ensemble</a:t>
            </a:r>
          </a:p>
          <a:p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바탕체 Bold" panose="00000800000000000000" pitchFamily="2" charset="-127"/>
              </a:rPr>
              <a:t>김광륜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KoPubWorld바탕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6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7A945B7-B0F8-33DF-4C45-41DDAA2C9C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Augmentation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5673333-AEB2-0C50-D57F-89A8FB9A0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169" y="740061"/>
            <a:ext cx="5105662" cy="40562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25E433-EE22-12B7-3FC9-0B6085F3BA35}"/>
              </a:ext>
            </a:extLst>
          </p:cNvPr>
          <p:cNvSpPr txBox="1"/>
          <p:nvPr/>
        </p:nvSpPr>
        <p:spPr>
          <a:xfrm>
            <a:off x="519036" y="5278681"/>
            <a:ext cx="115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코디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개의 목록 중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개 선택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4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종류 중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Dummy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가 아닌 카테고리 선택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선택된 카테고리 중 위에서 구한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SubWordEmb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값 으로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50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개 유사도 중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개 선택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8689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0CB3ADC-8ECE-A52B-5546-C3E2D587FA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대화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32B023-A284-248F-0DBD-7175A437A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635" y="740061"/>
            <a:ext cx="5742730" cy="3728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EC5565-458B-9F55-2400-ABCD946CFFAE}"/>
              </a:ext>
            </a:extLst>
          </p:cNvPr>
          <p:cNvSpPr txBox="1"/>
          <p:nvPr/>
        </p:nvSpPr>
        <p:spPr>
          <a:xfrm>
            <a:off x="519036" y="4469036"/>
            <a:ext cx="11520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대화를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SubWordEmb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를 통해 벡터 변환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대화의 문장이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mem_size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보다 짧으면 앞 부분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0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로 채움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mem_size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보다 길면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mem_size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까지 자름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채워지지 않은 카테고리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Dummy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로 채움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Dict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인덱스 변환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numpy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list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변환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099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BFE187E-F93A-29FF-32D6-3CD90AF6CB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Model - Policy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CAC4D5-5524-36D0-4C6C-745216B66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35" y="740061"/>
            <a:ext cx="5105662" cy="2051155"/>
          </a:xfrm>
          <a:prstGeom prst="rect">
            <a:avLst/>
          </a:prstGeom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8F9BAA54-B811-9CD8-24E4-1E679DFDABD7}"/>
              </a:ext>
            </a:extLst>
          </p:cNvPr>
          <p:cNvGrpSpPr/>
          <p:nvPr/>
        </p:nvGrpSpPr>
        <p:grpSpPr>
          <a:xfrm>
            <a:off x="2609952" y="3700978"/>
            <a:ext cx="3079448" cy="1935665"/>
            <a:chOff x="1659922" y="3204824"/>
            <a:chExt cx="3079448" cy="1935665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53562E0F-DB21-93CF-0149-7BDB2C79686F}"/>
                </a:ext>
              </a:extLst>
            </p:cNvPr>
            <p:cNvSpPr/>
            <p:nvPr/>
          </p:nvSpPr>
          <p:spPr>
            <a:xfrm>
              <a:off x="1659922" y="3204824"/>
              <a:ext cx="3079448" cy="1935665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2711863-7916-CE2E-F005-67D4C368EC5D}"/>
                </a:ext>
              </a:extLst>
            </p:cNvPr>
            <p:cNvGrpSpPr/>
            <p:nvPr/>
          </p:nvGrpSpPr>
          <p:grpSpPr>
            <a:xfrm rot="5400000">
              <a:off x="2533390" y="2835159"/>
              <a:ext cx="1356950" cy="2723333"/>
              <a:chOff x="6096000" y="1170528"/>
              <a:chExt cx="1356950" cy="2723333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BAC3FCE-D065-9FCA-5111-FC0F6C7ACCAD}"/>
                  </a:ext>
                </a:extLst>
              </p:cNvPr>
              <p:cNvSpPr/>
              <p:nvPr/>
            </p:nvSpPr>
            <p:spPr>
              <a:xfrm>
                <a:off x="6096000" y="3588468"/>
                <a:ext cx="1354348" cy="3053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CD2109DB-4BF3-1735-ADD7-324799E38CA9}"/>
                  </a:ext>
                </a:extLst>
              </p:cNvPr>
              <p:cNvSpPr/>
              <p:nvPr/>
            </p:nvSpPr>
            <p:spPr>
              <a:xfrm>
                <a:off x="6096000" y="3185478"/>
                <a:ext cx="1354348" cy="3053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01F90D95-AB16-6A24-EF1F-E784A74E1F16}"/>
                  </a:ext>
                </a:extLst>
              </p:cNvPr>
              <p:cNvSpPr/>
              <p:nvPr/>
            </p:nvSpPr>
            <p:spPr>
              <a:xfrm>
                <a:off x="6098602" y="2782488"/>
                <a:ext cx="1354348" cy="3053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E89D084-0289-31B2-B3A1-EF7BF44D6B23}"/>
                  </a:ext>
                </a:extLst>
              </p:cNvPr>
              <p:cNvSpPr/>
              <p:nvPr/>
            </p:nvSpPr>
            <p:spPr>
              <a:xfrm>
                <a:off x="6096000" y="2379498"/>
                <a:ext cx="1354348" cy="3053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F5A04082-2463-F7D8-E23F-6988DA2D5B27}"/>
                  </a:ext>
                </a:extLst>
              </p:cNvPr>
              <p:cNvSpPr/>
              <p:nvPr/>
            </p:nvSpPr>
            <p:spPr>
              <a:xfrm>
                <a:off x="6096000" y="1976508"/>
                <a:ext cx="1354348" cy="3053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B04460F-EB47-83E2-1600-A86CF6CC8D14}"/>
                  </a:ext>
                </a:extLst>
              </p:cNvPr>
              <p:cNvSpPr/>
              <p:nvPr/>
            </p:nvSpPr>
            <p:spPr>
              <a:xfrm>
                <a:off x="6433868" y="1573592"/>
                <a:ext cx="678612" cy="3053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FA384C-B138-AF94-C773-0F70968F9F3B}"/>
                  </a:ext>
                </a:extLst>
              </p:cNvPr>
              <p:cNvSpPr/>
              <p:nvPr/>
            </p:nvSpPr>
            <p:spPr>
              <a:xfrm>
                <a:off x="6433868" y="1170528"/>
                <a:ext cx="678612" cy="3053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A37AE958-E8DA-0BFB-45AC-3A1756996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7625395"/>
              </p:ext>
            </p:extLst>
          </p:nvPr>
        </p:nvGraphicFramePr>
        <p:xfrm>
          <a:off x="11239284" y="4080863"/>
          <a:ext cx="305394" cy="13314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394">
                  <a:extLst>
                    <a:ext uri="{9D8B030D-6E8A-4147-A177-3AD203B41FA5}">
                      <a16:colId xmlns:a16="http://schemas.microsoft.com/office/drawing/2014/main" val="2607904217"/>
                    </a:ext>
                  </a:extLst>
                </a:gridCol>
              </a:tblGrid>
              <a:tr h="443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701495"/>
                  </a:ext>
                </a:extLst>
              </a:tr>
              <a:tr h="443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979012"/>
                  </a:ext>
                </a:extLst>
              </a:tr>
              <a:tr h="4438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547135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5C289F58-A256-F132-CD90-91B615F4871F}"/>
              </a:ext>
            </a:extLst>
          </p:cNvPr>
          <p:cNvSpPr txBox="1"/>
          <p:nvPr/>
        </p:nvSpPr>
        <p:spPr>
          <a:xfrm>
            <a:off x="682295" y="5649877"/>
            <a:ext cx="6653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[4000, 4000, 4000, 4000, 4000, 512, 512]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D6E42CBA-5CD0-945C-4432-9B3D2DD6E7C8}"/>
              </a:ext>
            </a:extLst>
          </p:cNvPr>
          <p:cNvGrpSpPr/>
          <p:nvPr/>
        </p:nvGrpSpPr>
        <p:grpSpPr>
          <a:xfrm>
            <a:off x="998960" y="3985938"/>
            <a:ext cx="972954" cy="1772574"/>
            <a:chOff x="744329" y="3429001"/>
            <a:chExt cx="972954" cy="177257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59BB9053-BE08-C57C-B7E4-486645CF343F}"/>
                </a:ext>
              </a:extLst>
            </p:cNvPr>
            <p:cNvSpPr/>
            <p:nvPr/>
          </p:nvSpPr>
          <p:spPr>
            <a:xfrm rot="5400000">
              <a:off x="553632" y="3953478"/>
              <a:ext cx="1354348" cy="30539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D86057B-DA0E-E7CB-6AC8-C111BE126EEF}"/>
                </a:ext>
              </a:extLst>
            </p:cNvPr>
            <p:cNvSpPr txBox="1"/>
            <p:nvPr/>
          </p:nvSpPr>
          <p:spPr>
            <a:xfrm>
              <a:off x="744329" y="4739910"/>
              <a:ext cx="9729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KoPubWorld돋움체 Medium" panose="00000600000000000000" pitchFamily="2" charset="-127"/>
                </a:rPr>
                <a:t>Emb</a:t>
              </a:r>
              <a:endPara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0BB78369-B799-82BA-58BB-31171F33FA86}"/>
              </a:ext>
            </a:extLst>
          </p:cNvPr>
          <p:cNvGrpSpPr/>
          <p:nvPr/>
        </p:nvGrpSpPr>
        <p:grpSpPr>
          <a:xfrm>
            <a:off x="5818877" y="3988710"/>
            <a:ext cx="1467762" cy="1772574"/>
            <a:chOff x="5945971" y="3429001"/>
            <a:chExt cx="1467762" cy="177257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C7F556A-8C8C-35F0-9D72-23464F45600D}"/>
                </a:ext>
              </a:extLst>
            </p:cNvPr>
            <p:cNvSpPr/>
            <p:nvPr/>
          </p:nvSpPr>
          <p:spPr>
            <a:xfrm rot="5400000">
              <a:off x="6002678" y="3953478"/>
              <a:ext cx="1354348" cy="30539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E8CC7F-6B46-2E41-4BC0-AF616C41B31C}"/>
                </a:ext>
              </a:extLst>
            </p:cNvPr>
            <p:cNvSpPr txBox="1"/>
            <p:nvPr/>
          </p:nvSpPr>
          <p:spPr>
            <a:xfrm>
              <a:off x="5945971" y="4739910"/>
              <a:ext cx="14677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KoPubWorld돋움체 Medium" panose="00000600000000000000" pitchFamily="2" charset="-127"/>
                </a:rPr>
                <a:t>Concat</a:t>
              </a:r>
              <a:endPara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82269D0-6477-DA6E-FB57-886DC95D00BB}"/>
              </a:ext>
            </a:extLst>
          </p:cNvPr>
          <p:cNvGrpSpPr/>
          <p:nvPr/>
        </p:nvGrpSpPr>
        <p:grpSpPr>
          <a:xfrm>
            <a:off x="5316333" y="3239313"/>
            <a:ext cx="6653806" cy="2397330"/>
            <a:chOff x="5146922" y="2659184"/>
            <a:chExt cx="6653806" cy="2397330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89CB854E-9809-88BF-4408-F596EB434CE1}"/>
                </a:ext>
              </a:extLst>
            </p:cNvPr>
            <p:cNvGrpSpPr/>
            <p:nvPr/>
          </p:nvGrpSpPr>
          <p:grpSpPr>
            <a:xfrm>
              <a:off x="7723016" y="3120849"/>
              <a:ext cx="1467762" cy="1935665"/>
              <a:chOff x="7001505" y="3204824"/>
              <a:chExt cx="1415382" cy="1935665"/>
            </a:xfrm>
          </p:grpSpPr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B0D4FAFA-E95E-0CA7-9BA7-743111D001F9}"/>
                  </a:ext>
                </a:extLst>
              </p:cNvPr>
              <p:cNvSpPr/>
              <p:nvPr/>
            </p:nvSpPr>
            <p:spPr>
              <a:xfrm rot="5400000">
                <a:off x="6648365" y="3997094"/>
                <a:ext cx="1354348" cy="3053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A936E01-921A-C18F-B84C-E98958700CAD}"/>
                  </a:ext>
                </a:extLst>
              </p:cNvPr>
              <p:cNvSpPr/>
              <p:nvPr/>
            </p:nvSpPr>
            <p:spPr>
              <a:xfrm rot="5400000">
                <a:off x="7048346" y="3997095"/>
                <a:ext cx="1354348" cy="3053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5B7B43F8-DA29-20DC-D181-4BD78BD81E3F}"/>
                  </a:ext>
                </a:extLst>
              </p:cNvPr>
              <p:cNvSpPr/>
              <p:nvPr/>
            </p:nvSpPr>
            <p:spPr>
              <a:xfrm rot="5400000">
                <a:off x="7445863" y="3997094"/>
                <a:ext cx="1354348" cy="305393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3D133778-122D-1591-08AF-55891C0EE20E}"/>
                  </a:ext>
                </a:extLst>
              </p:cNvPr>
              <p:cNvSpPr/>
              <p:nvPr/>
            </p:nvSpPr>
            <p:spPr>
              <a:xfrm>
                <a:off x="7001505" y="3204824"/>
                <a:ext cx="1415382" cy="1935665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429FFD4-5A1B-2125-46FC-9005FA9D2D99}"/>
                </a:ext>
              </a:extLst>
            </p:cNvPr>
            <p:cNvSpPr txBox="1"/>
            <p:nvPr/>
          </p:nvSpPr>
          <p:spPr>
            <a:xfrm>
              <a:off x="5146922" y="2659184"/>
              <a:ext cx="66538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KoPubWorld돋움체 Medium" panose="00000600000000000000" pitchFamily="2" charset="-127"/>
                </a:rPr>
                <a:t>[4000, 4000, 4000]</a:t>
              </a:r>
            </a:p>
          </p:txBody>
        </p:sp>
      </p:grp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F5823598-E5A3-3A6A-17DA-3A27C3828F89}"/>
              </a:ext>
            </a:extLst>
          </p:cNvPr>
          <p:cNvCxnSpPr>
            <a:stCxn id="4" idx="2"/>
            <a:endCxn id="24" idx="1"/>
          </p:cNvCxnSpPr>
          <p:nvPr/>
        </p:nvCxnSpPr>
        <p:spPr>
          <a:xfrm flipH="1">
            <a:off x="1485437" y="2791216"/>
            <a:ext cx="1595929" cy="1194722"/>
          </a:xfrm>
          <a:prstGeom prst="straightConnector1">
            <a:avLst/>
          </a:prstGeom>
          <a:ln w="63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FC6F26-3EB7-1A1E-731D-9A701B8742A9}"/>
              </a:ext>
            </a:extLst>
          </p:cNvPr>
          <p:cNvSpPr txBox="1"/>
          <p:nvPr/>
        </p:nvSpPr>
        <p:spPr>
          <a:xfrm>
            <a:off x="10830382" y="5351412"/>
            <a:ext cx="11231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Logit</a:t>
            </a: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AA9367AA-EDBC-EA01-E010-57E52CF565CC}"/>
              </a:ext>
            </a:extLst>
          </p:cNvPr>
          <p:cNvSpPr/>
          <p:nvPr/>
        </p:nvSpPr>
        <p:spPr>
          <a:xfrm>
            <a:off x="519036" y="3095320"/>
            <a:ext cx="9896513" cy="333360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C394D2A-1EB8-DE9F-59EF-4264DB935D60}"/>
              </a:ext>
            </a:extLst>
          </p:cNvPr>
          <p:cNvSpPr txBox="1"/>
          <p:nvPr/>
        </p:nvSpPr>
        <p:spPr>
          <a:xfrm>
            <a:off x="3529656" y="3472551"/>
            <a:ext cx="1123198" cy="461665"/>
          </a:xfrm>
          <a:prstGeom prst="rect">
            <a:avLst/>
          </a:prstGeom>
          <a:solidFill>
            <a:srgbClr val="012D6A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X 3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5C172357-A460-6AA9-8618-5F84D1FF4737}"/>
              </a:ext>
            </a:extLst>
          </p:cNvPr>
          <p:cNvCxnSpPr>
            <a:stCxn id="24" idx="0"/>
            <a:endCxn id="27" idx="1"/>
          </p:cNvCxnSpPr>
          <p:nvPr/>
        </p:nvCxnSpPr>
        <p:spPr>
          <a:xfrm>
            <a:off x="1638134" y="4663112"/>
            <a:ext cx="971818" cy="569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E4C17D40-3AF9-1B74-171A-13134FE32D86}"/>
              </a:ext>
            </a:extLst>
          </p:cNvPr>
          <p:cNvCxnSpPr>
            <a:cxnSpLocks/>
            <a:stCxn id="27" idx="3"/>
            <a:endCxn id="37" idx="2"/>
          </p:cNvCxnSpPr>
          <p:nvPr/>
        </p:nvCxnSpPr>
        <p:spPr>
          <a:xfrm flipV="1">
            <a:off x="5689400" y="4665884"/>
            <a:ext cx="710662" cy="292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EC609EA8-BD7B-6CD6-2274-CC3078E1393A}"/>
              </a:ext>
            </a:extLst>
          </p:cNvPr>
          <p:cNvCxnSpPr>
            <a:cxnSpLocks/>
            <a:stCxn id="37" idx="0"/>
            <a:endCxn id="30" idx="1"/>
          </p:cNvCxnSpPr>
          <p:nvPr/>
        </p:nvCxnSpPr>
        <p:spPr>
          <a:xfrm>
            <a:off x="6705455" y="4665884"/>
            <a:ext cx="1186972" cy="292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A4E2710-B9BC-E144-1737-88D27B0A2A62}"/>
              </a:ext>
            </a:extLst>
          </p:cNvPr>
          <p:cNvCxnSpPr>
            <a:cxnSpLocks/>
            <a:stCxn id="68" idx="3"/>
            <a:endCxn id="26" idx="1"/>
          </p:cNvCxnSpPr>
          <p:nvPr/>
        </p:nvCxnSpPr>
        <p:spPr>
          <a:xfrm flipV="1">
            <a:off x="10415549" y="4746603"/>
            <a:ext cx="823735" cy="1552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1582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BFE187E-F93A-29FF-32D6-3CD90AF6CB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Model - Requirement</a:t>
            </a:r>
            <a:endParaRPr lang="ko-KR" altLang="en-US" dirty="0"/>
          </a:p>
        </p:txBody>
      </p:sp>
      <p:pic>
        <p:nvPicPr>
          <p:cNvPr id="2050" name="Picture 2" descr="GitHub - zshihang/MemN2N: End-To-End Memory Networks in PyTorch">
            <a:extLst>
              <a:ext uri="{FF2B5EF4-FFF2-40B4-BE49-F238E27FC236}">
                <a16:creationId xmlns:a16="http://schemas.microsoft.com/office/drawing/2014/main" id="{84FE9E22-BAA0-A92C-F025-1C3EE9396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3" y="740061"/>
            <a:ext cx="6539753" cy="289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4B4326-05F3-AFDE-3373-A6AB8B3C9E40}"/>
              </a:ext>
            </a:extLst>
          </p:cNvPr>
          <p:cNvSpPr txBox="1"/>
          <p:nvPr/>
        </p:nvSpPr>
        <p:spPr>
          <a:xfrm>
            <a:off x="519036" y="4469036"/>
            <a:ext cx="4895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Memn2n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대화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Feature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추출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hops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인자 만큼 반복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778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778D646-7534-BDE6-6628-4F13354119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Train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Evaluation</a:t>
            </a:r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AC004AD-B934-CEE8-E4CB-FFC895B2A315}"/>
              </a:ext>
            </a:extLst>
          </p:cNvPr>
          <p:cNvGrpSpPr/>
          <p:nvPr/>
        </p:nvGrpSpPr>
        <p:grpSpPr>
          <a:xfrm>
            <a:off x="519036" y="740061"/>
            <a:ext cx="5905804" cy="3852739"/>
            <a:chOff x="519036" y="740061"/>
            <a:chExt cx="5905804" cy="385273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CE408A0-72B7-439C-E917-F19017E4525C}"/>
                </a:ext>
              </a:extLst>
            </p:cNvPr>
            <p:cNvSpPr txBox="1"/>
            <p:nvPr/>
          </p:nvSpPr>
          <p:spPr>
            <a:xfrm>
              <a:off x="1643345" y="4131135"/>
              <a:ext cx="33283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KoPubWorld돋움체 Medium" panose="00000600000000000000" pitchFamily="2" charset="-127"/>
                </a:rPr>
                <a:t>task1.ddata.wst.txt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A1CB0EF-78EE-71AE-767A-9BDCB133F5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036" y="740061"/>
              <a:ext cx="5905804" cy="3391074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9467747-188E-7282-05D4-84FC7D1B142E}"/>
              </a:ext>
            </a:extLst>
          </p:cNvPr>
          <p:cNvGrpSpPr/>
          <p:nvPr/>
        </p:nvGrpSpPr>
        <p:grpSpPr>
          <a:xfrm>
            <a:off x="6900945" y="1058321"/>
            <a:ext cx="4772019" cy="3534479"/>
            <a:chOff x="7137606" y="899191"/>
            <a:chExt cx="4772019" cy="3534479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8E2E9E0-9881-5BD2-B1B3-19A2BB0B1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37606" y="899191"/>
              <a:ext cx="4772019" cy="307281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96194A0-1A4E-6C35-5135-06291D0946CC}"/>
                </a:ext>
              </a:extLst>
            </p:cNvPr>
            <p:cNvSpPr txBox="1"/>
            <p:nvPr/>
          </p:nvSpPr>
          <p:spPr>
            <a:xfrm>
              <a:off x="7811660" y="3972005"/>
              <a:ext cx="34239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ko-KR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KoPubWorld돋움체 Medium" panose="00000600000000000000" pitchFamily="2" charset="-127"/>
                </a:rPr>
                <a:t>task2.ddata.wst.txt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F0EA8C1-E00E-A2F0-1D19-78F9ABB8B382}"/>
              </a:ext>
            </a:extLst>
          </p:cNvPr>
          <p:cNvSpPr txBox="1"/>
          <p:nvPr/>
        </p:nvSpPr>
        <p:spPr>
          <a:xfrm>
            <a:off x="519035" y="4973648"/>
            <a:ext cx="11520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기 제공된 가이드처럼 순차학습 진행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Task1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학습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-&gt; load check point, Task2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학습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..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으로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Task 6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까지 진행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110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DBBC85D-4A95-2E00-A3AE-89594C3CDE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Final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509168-741E-0AAF-41C1-C3907084D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3169" y="740061"/>
            <a:ext cx="5105662" cy="205115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394422-F5AD-24A8-1BAB-F79B2446CD05}"/>
              </a:ext>
            </a:extLst>
          </p:cNvPr>
          <p:cNvGrpSpPr/>
          <p:nvPr/>
        </p:nvGrpSpPr>
        <p:grpSpPr>
          <a:xfrm>
            <a:off x="2649556" y="3000329"/>
            <a:ext cx="6892888" cy="1408185"/>
            <a:chOff x="2649555" y="2724907"/>
            <a:chExt cx="6892888" cy="140818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7C1A989-559E-4A85-DE9F-2B60DEC5B1B1}"/>
                </a:ext>
              </a:extLst>
            </p:cNvPr>
            <p:cNvGrpSpPr/>
            <p:nvPr/>
          </p:nvGrpSpPr>
          <p:grpSpPr>
            <a:xfrm>
              <a:off x="3666226" y="2971800"/>
              <a:ext cx="4859547" cy="914400"/>
              <a:chOff x="3623093" y="3079631"/>
              <a:chExt cx="4859547" cy="914400"/>
            </a:xfrm>
          </p:grpSpPr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F6224F86-59F6-EBDD-87C3-BCFC9E661FA3}"/>
                  </a:ext>
                </a:extLst>
              </p:cNvPr>
              <p:cNvSpPr/>
              <p:nvPr/>
            </p:nvSpPr>
            <p:spPr>
              <a:xfrm>
                <a:off x="3623093" y="3079631"/>
                <a:ext cx="1328469" cy="9144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Seed 42</a:t>
                </a:r>
              </a:p>
              <a:p>
                <a:pPr algn="ctr"/>
                <a:r>
                  <a:rPr lang="en-US" altLang="ko-KR" dirty="0"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0.76</a:t>
                </a:r>
                <a:endParaRPr lang="ko-KR" altLang="en-US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3CC69F62-8630-E563-96CF-756A2B2AD4A4}"/>
                  </a:ext>
                </a:extLst>
              </p:cNvPr>
              <p:cNvSpPr/>
              <p:nvPr/>
            </p:nvSpPr>
            <p:spPr>
              <a:xfrm>
                <a:off x="5388632" y="3079631"/>
                <a:ext cx="1328469" cy="9144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Seed 96</a:t>
                </a:r>
                <a:endParaRPr lang="ko-KR" altLang="en-US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1AEAA5DF-53D0-4B19-7EB9-9A8EC366AC6E}"/>
                  </a:ext>
                </a:extLst>
              </p:cNvPr>
              <p:cNvSpPr/>
              <p:nvPr/>
            </p:nvSpPr>
            <p:spPr>
              <a:xfrm>
                <a:off x="7154171" y="3079631"/>
                <a:ext cx="1328469" cy="914400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latin typeface="G마켓 산스 TTF Bold" panose="02000000000000000000" pitchFamily="2" charset="-127"/>
                    <a:ea typeface="G마켓 산스 TTF Bold" panose="02000000000000000000" pitchFamily="2" charset="-127"/>
                  </a:rPr>
                  <a:t>Seed 1004</a:t>
                </a:r>
                <a:endParaRPr lang="ko-KR" altLang="en-US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endParaRPr>
              </a:p>
            </p:txBody>
          </p:sp>
        </p:grp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41B40CC2-0246-BC5C-C8F6-63FFC441F9F4}"/>
                </a:ext>
              </a:extLst>
            </p:cNvPr>
            <p:cNvSpPr/>
            <p:nvPr/>
          </p:nvSpPr>
          <p:spPr>
            <a:xfrm>
              <a:off x="2649555" y="2724907"/>
              <a:ext cx="6892888" cy="140818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7706D8EC-6C36-29AD-B39F-E8206E775A0E}"/>
              </a:ext>
            </a:extLst>
          </p:cNvPr>
          <p:cNvSpPr txBox="1"/>
          <p:nvPr/>
        </p:nvSpPr>
        <p:spPr>
          <a:xfrm>
            <a:off x="5338421" y="4193742"/>
            <a:ext cx="151515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Ensemble</a:t>
            </a:r>
            <a:endParaRPr lang="ko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EF7223-8BD2-0B0E-EDAA-030787BFE8CE}"/>
              </a:ext>
            </a:extLst>
          </p:cNvPr>
          <p:cNvSpPr txBox="1"/>
          <p:nvPr/>
        </p:nvSpPr>
        <p:spPr>
          <a:xfrm>
            <a:off x="519035" y="4973648"/>
            <a:ext cx="1152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학습순서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Hyperparameter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모두 고정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각기 다른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seed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를 통해 앙상블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F9092-0656-C5A0-3B3B-6A731F41DE68}"/>
              </a:ext>
            </a:extLst>
          </p:cNvPr>
          <p:cNvSpPr txBox="1"/>
          <p:nvPr/>
        </p:nvSpPr>
        <p:spPr>
          <a:xfrm>
            <a:off x="8770502" y="3473588"/>
            <a:ext cx="154388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KoPubWorld돋움체 Medium" panose="00000600000000000000" pitchFamily="2" charset="-127"/>
                <a:ea typeface="KoPubWorld돋움체 Medium" panose="00000600000000000000" pitchFamily="2" charset="-127"/>
                <a:cs typeface="KoPubWorld돋움체 Medium" panose="00000600000000000000" pitchFamily="2" charset="-127"/>
              </a:rPr>
              <a:t>EWC Loss</a:t>
            </a:r>
            <a:endParaRPr lang="ko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5066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47BEB1-397C-4F97-A237-1A64E5B236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Try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415E2D-5DA1-9174-F609-6C3629712DAD}"/>
              </a:ext>
            </a:extLst>
          </p:cNvPr>
          <p:cNvSpPr txBox="1"/>
          <p:nvPr/>
        </p:nvSpPr>
        <p:spPr>
          <a:xfrm>
            <a:off x="519036" y="740061"/>
            <a:ext cx="11520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Ewc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Loss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와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Surrogate Loss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를 사용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Ewc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는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SL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보다 학습이 매우 느리지만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용량과 성능면에 이점이 있어 앙상블에 유리하여 적용하였다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Memn2n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구조를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QRNetwork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구조로 변경하여 사용하였지만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성능이 매우 하락하였다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활성화 함수를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LeakyReLU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로 변경 후 성능 향상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다른 활성화 함수는 이점이 없었음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레이어를 매우 깊게 쌓고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Hidden Size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를 늘려도 일관된 기대를 쌓을 수 없었음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연속학습에서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Dropout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이 작용하는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Random Pruning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이 의심되어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2e-2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로 줄여 유의미한 성능향상이 있었음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0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로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설정시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성능이 하락했음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실험시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데이터셋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[(1,2,4,6), (3,5)]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간의 관계가 보여 학습 순서를 섞으니 성능에 변화가 생겼지만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치팅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이슈일까봐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적용해보지 않았음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Policy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네트워크에서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DNN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레이어를 수정해보았으나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EWC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의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Parameter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문제가 많았고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MultisampleDropout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을 적용해보았으나 속도가 매우 하락하고 유의미한 결과를 도출하지 못했음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104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7076D9A5-73D4-5683-6E4E-73CFB7E62F1B}"/>
              </a:ext>
            </a:extLst>
          </p:cNvPr>
          <p:cNvSpPr txBox="1">
            <a:spLocks/>
          </p:cNvSpPr>
          <p:nvPr/>
        </p:nvSpPr>
        <p:spPr>
          <a:xfrm>
            <a:off x="4455108" y="3116788"/>
            <a:ext cx="3281783" cy="62442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5000" dirty="0">
                <a:solidFill>
                  <a:srgbClr val="012D6A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873466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C91E36-EA87-0E38-FE11-4BB924BCC3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1346D1-A655-EF85-93B3-13A76F4BE149}"/>
              </a:ext>
            </a:extLst>
          </p:cNvPr>
          <p:cNvSpPr txBox="1"/>
          <p:nvPr/>
        </p:nvSpPr>
        <p:spPr>
          <a:xfrm>
            <a:off x="519034" y="740061"/>
            <a:ext cx="37353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대회목표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데이터셋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Preprocess</a:t>
            </a:r>
          </a:p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Model</a:t>
            </a:r>
          </a:p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Train &amp; Evaluation</a:t>
            </a:r>
          </a:p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Final Model</a:t>
            </a:r>
          </a:p>
          <a:p>
            <a:pPr marL="457200" indent="-457200" algn="l">
              <a:buAutoNum type="arabicPeriod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Try</a:t>
            </a:r>
          </a:p>
          <a:p>
            <a:pPr algn="l"/>
            <a:endParaRPr lang="en-US" altLang="ko-KR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algn="l"/>
            <a:endParaRPr lang="ko-KR" altLang="en-US" sz="2400" dirty="0">
              <a:latin typeface="KoPubWorld돋움체 Medium" panose="00000600000000000000" pitchFamily="2" charset="-127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26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883390-3E90-439B-B551-DAECA67FC3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대회 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4FDE0-7DFA-D5CD-0168-DCE85B4DAFE6}"/>
              </a:ext>
            </a:extLst>
          </p:cNvPr>
          <p:cNvSpPr txBox="1"/>
          <p:nvPr/>
        </p:nvSpPr>
        <p:spPr>
          <a:xfrm>
            <a:off x="519036" y="797510"/>
            <a:ext cx="1152000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2125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Medium" panose="00000600000000000000" pitchFamily="2" charset="-127"/>
              </a:rPr>
              <a:t>목표</a:t>
            </a:r>
            <a:endParaRPr lang="en-US" altLang="ko-KR" sz="2400" dirty="0">
              <a:solidFill>
                <a:srgbClr val="21252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1252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2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사용자와 </a:t>
            </a:r>
            <a:r>
              <a:rPr lang="en-US" altLang="ko-KR" sz="22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AI </a:t>
            </a:r>
            <a:r>
              <a:rPr lang="ko-KR" altLang="en-US" sz="22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코디네이터 간의 대화</a:t>
            </a:r>
            <a:r>
              <a:rPr lang="en-US" altLang="ko-KR" sz="22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2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패션 추천 조합이 입력 되면 조합의 순위를 메김</a:t>
            </a:r>
            <a:r>
              <a:rPr lang="en-US" altLang="ko-KR" sz="22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marL="457200" indent="-457200" algn="l">
              <a:buAutoNum type="arabicPeriod"/>
            </a:pPr>
            <a:r>
              <a:rPr lang="ko-KR" altLang="en-US" sz="22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주어진 데이터를 순차적을 학습</a:t>
            </a:r>
            <a:r>
              <a:rPr lang="en-US" altLang="ko-KR" sz="22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2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평가 하여 파괴적 망각현상을 완화한다</a:t>
            </a:r>
            <a:r>
              <a:rPr lang="en-US" altLang="ko-KR" sz="22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.</a:t>
            </a:r>
          </a:p>
          <a:p>
            <a:pPr algn="l"/>
            <a:endParaRPr lang="en-US" altLang="ko-KR" sz="2200" dirty="0">
              <a:solidFill>
                <a:srgbClr val="212529"/>
              </a:solidFill>
              <a:latin typeface="NanumSquare"/>
              <a:ea typeface="KoPubWorld돋움체 Medium" panose="00000600000000000000" pitchFamily="2" charset="-127"/>
              <a:cs typeface="KoPubWorld돋움체 Medium" panose="00000600000000000000" pitchFamily="2" charset="-12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ko-KR" altLang="en-US" sz="2400" dirty="0">
                <a:solidFill>
                  <a:srgbClr val="2125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Medium" panose="00000600000000000000" pitchFamily="2" charset="-127"/>
              </a:rPr>
              <a:t>평가지표</a:t>
            </a:r>
            <a:r>
              <a:rPr lang="en-US" altLang="ko-KR" sz="2400" dirty="0">
                <a:solidFill>
                  <a:srgbClr val="212529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Medium" panose="00000600000000000000" pitchFamily="2" charset="-127"/>
              </a:rPr>
              <a:t>: WKT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altLang="ko-KR" sz="2400" dirty="0">
              <a:solidFill>
                <a:srgbClr val="212529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en-US" altLang="ko-KR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WKT</a:t>
            </a:r>
            <a:r>
              <a:rPr lang="ko-KR" altLang="en-US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</a:t>
            </a:r>
            <a:r>
              <a:rPr lang="en-US" altLang="ko-KR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Weighted Kendall's tau </a:t>
            </a:r>
            <a:r>
              <a:rPr lang="ko-KR" altLang="en-US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약자입니다</a:t>
            </a:r>
            <a:r>
              <a:rPr lang="en-US" altLang="ko-KR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200" b="0" i="0" dirty="0" err="1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켄달타우</a:t>
            </a:r>
            <a:r>
              <a:rPr lang="en-US" altLang="ko-KR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(Kendall's tau)</a:t>
            </a:r>
            <a:r>
              <a:rPr lang="ko-KR" altLang="en-US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순위 상관 계수</a:t>
            </a:r>
            <a:r>
              <a:rPr lang="en-US" altLang="ko-KR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(rank correlation coefficient)</a:t>
            </a:r>
            <a:r>
              <a:rPr lang="ko-KR" altLang="en-US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한 종류이며 두 </a:t>
            </a:r>
            <a:r>
              <a:rPr lang="ko-KR" altLang="en-US" sz="2200" b="0" i="0" dirty="0" err="1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변수들간의</a:t>
            </a:r>
            <a:r>
              <a:rPr lang="ko-KR" altLang="en-US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순위를 비교하여 연관성을 계산합니다</a:t>
            </a:r>
            <a:r>
              <a:rPr lang="en-US" altLang="ko-KR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가중치 </a:t>
            </a:r>
            <a:r>
              <a:rPr lang="ko-KR" altLang="en-US" sz="2200" b="0" i="0" dirty="0" err="1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켄달타우</a:t>
            </a:r>
            <a:r>
              <a:rPr lang="en-US" altLang="ko-KR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(Weighted Kendall's tau)</a:t>
            </a:r>
            <a:r>
              <a:rPr lang="ko-KR" altLang="en-US" sz="2200" b="0" i="0" dirty="0">
                <a:solidFill>
                  <a:srgbClr val="212529"/>
                </a:solidFill>
                <a:effectLst/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여기서 순위에 따라 가중치가 고려된 상관 계수를 측정하는 방법입니다</a:t>
            </a:r>
            <a:r>
              <a:rPr lang="en-US" altLang="ko-KR" sz="2200" dirty="0">
                <a:solidFill>
                  <a:srgbClr val="212529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781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24A7A9E-CC1B-8F44-4B4A-6F3A97C4BC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제한사항</a:t>
            </a:r>
          </a:p>
        </p:txBody>
      </p:sp>
      <p:pic>
        <p:nvPicPr>
          <p:cNvPr id="1026" name="Picture 2" descr="chart1">
            <a:extLst>
              <a:ext uri="{FF2B5EF4-FFF2-40B4-BE49-F238E27FC236}">
                <a16:creationId xmlns:a16="http://schemas.microsoft.com/office/drawing/2014/main" id="{106E9C29-913E-B939-1914-ECEDB695B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" y="1109662"/>
            <a:ext cx="11210925" cy="463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200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A88C15-90D2-D714-1A96-193CF18720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데이터셋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6CD32B4-A01B-6E77-2A9D-86BC90917D02}"/>
              </a:ext>
            </a:extLst>
          </p:cNvPr>
          <p:cNvGrpSpPr/>
          <p:nvPr/>
        </p:nvGrpSpPr>
        <p:grpSpPr>
          <a:xfrm>
            <a:off x="6816404" y="1442433"/>
            <a:ext cx="4858295" cy="2617164"/>
            <a:chOff x="7094374" y="1773033"/>
            <a:chExt cx="4858295" cy="2617164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777D6BE-FE7A-AAFB-F7C3-D65140782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94374" y="1773033"/>
              <a:ext cx="4858295" cy="21555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974D3E-9458-F363-44BA-A32BDAE24D8B}"/>
                </a:ext>
              </a:extLst>
            </p:cNvPr>
            <p:cNvSpPr txBox="1"/>
            <p:nvPr/>
          </p:nvSpPr>
          <p:spPr>
            <a:xfrm>
              <a:off x="9055283" y="3928532"/>
              <a:ext cx="9364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KoPubWorld돋움체 Medium" panose="00000600000000000000" pitchFamily="2" charset="-127"/>
                </a:rPr>
                <a:t>Eval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872C9FA-91E6-44D8-905D-E24F6D10B78D}"/>
              </a:ext>
            </a:extLst>
          </p:cNvPr>
          <p:cNvGrpSpPr/>
          <p:nvPr/>
        </p:nvGrpSpPr>
        <p:grpSpPr>
          <a:xfrm>
            <a:off x="520771" y="1442432"/>
            <a:ext cx="5976903" cy="2617165"/>
            <a:chOff x="441588" y="1070300"/>
            <a:chExt cx="5976903" cy="26171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B75951-B5A9-AE83-CB40-B7A2AB83B8F0}"/>
                </a:ext>
              </a:extLst>
            </p:cNvPr>
            <p:cNvSpPr txBox="1"/>
            <p:nvPr/>
          </p:nvSpPr>
          <p:spPr>
            <a:xfrm>
              <a:off x="2874438" y="3225800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KoPubWorld돋움체 Medium" panose="00000600000000000000" pitchFamily="2" charset="-127"/>
                </a:rPr>
                <a:t>Train</a:t>
              </a:r>
              <a:endPara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0335D0C-E9CF-BDC2-66A4-BEB004CBE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588" y="1070300"/>
              <a:ext cx="5976903" cy="2155500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2D0A7F3-A639-B96B-92BE-609CA134C711}"/>
              </a:ext>
            </a:extLst>
          </p:cNvPr>
          <p:cNvSpPr txBox="1"/>
          <p:nvPr/>
        </p:nvSpPr>
        <p:spPr>
          <a:xfrm>
            <a:off x="3689732" y="4761970"/>
            <a:ext cx="48125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Train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과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Eval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데이터의 차이 존재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algn="l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일괄 작업을 위해 전처리를 진행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81BFD1D-9D3B-AE6A-5BDE-7EFC18B1EAEC}"/>
              </a:ext>
            </a:extLst>
          </p:cNvPr>
          <p:cNvGrpSpPr/>
          <p:nvPr/>
        </p:nvGrpSpPr>
        <p:grpSpPr>
          <a:xfrm>
            <a:off x="517301" y="1442432"/>
            <a:ext cx="5976903" cy="2617165"/>
            <a:chOff x="441588" y="1070300"/>
            <a:chExt cx="5976903" cy="2617165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6C2B53-C22B-1559-7B98-2B2A2C1681CF}"/>
                </a:ext>
              </a:extLst>
            </p:cNvPr>
            <p:cNvSpPr txBox="1"/>
            <p:nvPr/>
          </p:nvSpPr>
          <p:spPr>
            <a:xfrm>
              <a:off x="2874438" y="3225800"/>
              <a:ext cx="1111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2400" dirty="0">
                  <a:latin typeface="G마켓 산스 TTF Bold" panose="02000000000000000000" pitchFamily="2" charset="-127"/>
                  <a:ea typeface="G마켓 산스 TTF Bold" panose="02000000000000000000" pitchFamily="2" charset="-127"/>
                  <a:cs typeface="KoPubWorld돋움체 Medium" panose="00000600000000000000" pitchFamily="2" charset="-127"/>
                </a:rPr>
                <a:t>Train</a:t>
              </a:r>
              <a:endPara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8D05CD7C-5F7D-A0DB-E44D-511366129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588" y="1070300"/>
              <a:ext cx="5976903" cy="21555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274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CBAA0CC-9AE8-D89F-5830-AC37C48C72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메타데이터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051580-2EEF-6F32-B2E4-6B51E2FE7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476" y="1112573"/>
            <a:ext cx="5403048" cy="32768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D5B5E0-4E5F-0690-86F1-6FC322F15610}"/>
              </a:ext>
            </a:extLst>
          </p:cNvPr>
          <p:cNvSpPr txBox="1"/>
          <p:nvPr/>
        </p:nvSpPr>
        <p:spPr>
          <a:xfrm>
            <a:off x="4496042" y="4761969"/>
            <a:ext cx="31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한 옷에 여러 특징존재</a:t>
            </a:r>
          </a:p>
        </p:txBody>
      </p:sp>
    </p:spTree>
    <p:extLst>
      <p:ext uri="{BB962C8B-B14F-4D97-AF65-F5344CB8AC3E}">
        <p14:creationId xmlns:p14="http://schemas.microsoft.com/office/powerpoint/2010/main" val="2465656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CBE16D-A453-4C90-DC62-5919678B8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Preprocess</a:t>
            </a:r>
            <a:endParaRPr lang="ko-KR" altLang="en-US" dirty="0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AD53E3B-355E-9AC1-0992-8BB96C5244BC}"/>
              </a:ext>
            </a:extLst>
          </p:cNvPr>
          <p:cNvGrpSpPr/>
          <p:nvPr/>
        </p:nvGrpSpPr>
        <p:grpSpPr>
          <a:xfrm>
            <a:off x="1060297" y="1504104"/>
            <a:ext cx="10071406" cy="2505530"/>
            <a:chOff x="519036" y="1504104"/>
            <a:chExt cx="10071406" cy="250553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5161B6F-F3A1-AF2D-9545-E232E00EB237}"/>
                </a:ext>
              </a:extLst>
            </p:cNvPr>
            <p:cNvGrpSpPr/>
            <p:nvPr/>
          </p:nvGrpSpPr>
          <p:grpSpPr>
            <a:xfrm>
              <a:off x="519036" y="1504104"/>
              <a:ext cx="5373250" cy="2505530"/>
              <a:chOff x="620893" y="1167656"/>
              <a:chExt cx="5373250" cy="2505530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8FF7ED0E-831A-458A-B98B-9202BF569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0893" y="1167656"/>
                <a:ext cx="5373250" cy="204386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E59FB7A-5ABC-A6E4-E2C8-EF2772F75353}"/>
                  </a:ext>
                </a:extLst>
              </p:cNvPr>
              <p:cNvSpPr txBox="1"/>
              <p:nvPr/>
            </p:nvSpPr>
            <p:spPr>
              <a:xfrm>
                <a:off x="1558481" y="3211521"/>
                <a:ext cx="34980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KoPubWorld돋움체 Medium" panose="00000600000000000000" pitchFamily="2" charset="-127"/>
                  </a:rPr>
                  <a:t>사용자</a:t>
                </a:r>
                <a:r>
                  <a:rPr lang="en-US" altLang="ko-KR" sz="2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KoPubWorld돋움체 Medium" panose="00000600000000000000" pitchFamily="2" charset="-127"/>
                  </a:rPr>
                  <a:t>-</a:t>
                </a:r>
                <a:r>
                  <a:rPr lang="ko-KR" altLang="en-US" sz="2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KoPubWorld돋움체 Medium" panose="00000600000000000000" pitchFamily="2" charset="-127"/>
                  </a:rPr>
                  <a:t>코디네이터 대화</a:t>
                </a: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D2F00DBD-DC43-FDE5-2F44-9BAE948EC71F}"/>
                </a:ext>
              </a:extLst>
            </p:cNvPr>
            <p:cNvGrpSpPr/>
            <p:nvPr/>
          </p:nvGrpSpPr>
          <p:grpSpPr>
            <a:xfrm>
              <a:off x="6373825" y="1504104"/>
              <a:ext cx="4216617" cy="1147500"/>
              <a:chOff x="6817155" y="1167656"/>
              <a:chExt cx="4216617" cy="1147500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F0302C74-D079-DDC3-FE6E-707D88EC1B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17155" y="1167656"/>
                <a:ext cx="4216617" cy="685835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0196121-D755-CDD9-D6DE-C894F0AD0C75}"/>
                  </a:ext>
                </a:extLst>
              </p:cNvPr>
              <p:cNvSpPr txBox="1"/>
              <p:nvPr/>
            </p:nvSpPr>
            <p:spPr>
              <a:xfrm>
                <a:off x="8048460" y="1853491"/>
                <a:ext cx="17540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KoPubWorld돋움체 Medium" panose="00000600000000000000" pitchFamily="2" charset="-127"/>
                  </a:rPr>
                  <a:t>코디 리스트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3FCB8F27-ADF8-9D77-8874-3A4D33E8A7E0}"/>
                </a:ext>
              </a:extLst>
            </p:cNvPr>
            <p:cNvGrpSpPr/>
            <p:nvPr/>
          </p:nvGrpSpPr>
          <p:grpSpPr>
            <a:xfrm>
              <a:off x="7605130" y="2843083"/>
              <a:ext cx="1754006" cy="1166551"/>
              <a:chOff x="7706988" y="2968300"/>
              <a:chExt cx="1754006" cy="1166551"/>
            </a:xfrm>
          </p:grpSpPr>
          <p:pic>
            <p:nvPicPr>
              <p:cNvPr id="12" name="그림 11">
                <a:extLst>
                  <a:ext uri="{FF2B5EF4-FFF2-40B4-BE49-F238E27FC236}">
                    <a16:creationId xmlns:a16="http://schemas.microsoft.com/office/drawing/2014/main" id="{ED5070C9-E230-914A-11A3-0800A788C5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71149" y="2968300"/>
                <a:ext cx="1625684" cy="704886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1BC0342-6C0B-30C2-36B1-C7A28E87D149}"/>
                  </a:ext>
                </a:extLst>
              </p:cNvPr>
              <p:cNvSpPr txBox="1"/>
              <p:nvPr/>
            </p:nvSpPr>
            <p:spPr>
              <a:xfrm>
                <a:off x="7706988" y="3673186"/>
                <a:ext cx="17540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lang="ko-KR" altLang="en-US" sz="2400" dirty="0">
                    <a:latin typeface="G마켓 산스 TTF Medium" panose="02000000000000000000" pitchFamily="2" charset="-127"/>
                    <a:ea typeface="G마켓 산스 TTF Medium" panose="02000000000000000000" pitchFamily="2" charset="-127"/>
                    <a:cs typeface="KoPubWorld돋움체 Medium" panose="00000600000000000000" pitchFamily="2" charset="-127"/>
                  </a:rPr>
                  <a:t>사용자 평가</a:t>
                </a:r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DFCD19C-76AC-D018-978F-11C35828A6BE}"/>
              </a:ext>
            </a:extLst>
          </p:cNvPr>
          <p:cNvSpPr txBox="1"/>
          <p:nvPr/>
        </p:nvSpPr>
        <p:spPr>
          <a:xfrm>
            <a:off x="3149520" y="4773677"/>
            <a:ext cx="5892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대화 데이터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코디 리스트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사용자 평가 분할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8902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CBE16D-A453-4C90-DC62-5919678B8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Preprocess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D24C80D0-5FE1-B06F-E921-4DA0A7429C0F}"/>
              </a:ext>
            </a:extLst>
          </p:cNvPr>
          <p:cNvGrpSpPr/>
          <p:nvPr/>
        </p:nvGrpSpPr>
        <p:grpSpPr>
          <a:xfrm>
            <a:off x="519036" y="740061"/>
            <a:ext cx="5658141" cy="1971065"/>
            <a:chOff x="519036" y="740061"/>
            <a:chExt cx="5658141" cy="1971065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2C0EF58-1AB8-6C8E-8D43-46B5EE31BE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036" y="740061"/>
              <a:ext cx="5658141" cy="149867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5FDA771-3BCF-C11C-D9EC-6D15D92341ED}"/>
                </a:ext>
              </a:extLst>
            </p:cNvPr>
            <p:cNvSpPr txBox="1"/>
            <p:nvPr/>
          </p:nvSpPr>
          <p:spPr>
            <a:xfrm>
              <a:off x="1834710" y="2249461"/>
              <a:ext cx="3026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KoPubWorld돋움체 Medium" panose="00000600000000000000" pitchFamily="2" charset="-127"/>
                </a:rPr>
                <a:t>이미지 카테고리 분류</a:t>
              </a:r>
              <a:endPara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648E59D0-437E-1EDE-EA39-7952F9B56BD2}"/>
              </a:ext>
            </a:extLst>
          </p:cNvPr>
          <p:cNvGrpSpPr/>
          <p:nvPr/>
        </p:nvGrpSpPr>
        <p:grpSpPr>
          <a:xfrm>
            <a:off x="1138191" y="2863161"/>
            <a:ext cx="4419827" cy="2400667"/>
            <a:chOff x="760576" y="3191772"/>
            <a:chExt cx="4419827" cy="240066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DF9F4E5-BF85-C510-5F63-0CA1ABD88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576" y="3191772"/>
              <a:ext cx="4419827" cy="192414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ED84B0-E66E-A631-3DB4-6EAEAD829912}"/>
                </a:ext>
              </a:extLst>
            </p:cNvPr>
            <p:cNvSpPr txBox="1"/>
            <p:nvPr/>
          </p:nvSpPr>
          <p:spPr>
            <a:xfrm>
              <a:off x="1457093" y="5130774"/>
              <a:ext cx="30267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KoPubWorld돋움체 Medium" panose="00000600000000000000" pitchFamily="2" charset="-127"/>
                </a:rPr>
                <a:t>카테고리별 벡터 변환</a:t>
              </a:r>
              <a:endPara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7A2281E-4954-CEF9-A67B-C9BBF07FD0AF}"/>
              </a:ext>
            </a:extLst>
          </p:cNvPr>
          <p:cNvGrpSpPr/>
          <p:nvPr/>
        </p:nvGrpSpPr>
        <p:grpSpPr>
          <a:xfrm>
            <a:off x="7265838" y="1762334"/>
            <a:ext cx="4407126" cy="2201654"/>
            <a:chOff x="6566625" y="1423837"/>
            <a:chExt cx="4407126" cy="220165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278F94A-C89C-1DC3-9A0D-A4E0760314F1}"/>
                </a:ext>
              </a:extLst>
            </p:cNvPr>
            <p:cNvSpPr txBox="1"/>
            <p:nvPr/>
          </p:nvSpPr>
          <p:spPr>
            <a:xfrm>
              <a:off x="7065234" y="3163826"/>
              <a:ext cx="34099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2400" dirty="0" err="1"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KoPubWorld돋움체 Medium" panose="00000600000000000000" pitchFamily="2" charset="-127"/>
                </a:rPr>
                <a:t>옷별</a:t>
              </a:r>
              <a:r>
                <a:rPr lang="ko-KR" altLang="en-US" sz="240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  <a:cs typeface="KoPubWorld돋움체 Medium" panose="00000600000000000000" pitchFamily="2" charset="-127"/>
                </a:rPr>
                <a:t> 코사인 유사도 계산</a:t>
              </a:r>
              <a:endPara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endParaRPr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F544C2C2-70CB-2889-5927-B6DE0C10F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66625" y="1423837"/>
              <a:ext cx="4407126" cy="1739989"/>
            </a:xfrm>
            <a:prstGeom prst="rect">
              <a:avLst/>
            </a:prstGeom>
          </p:spPr>
        </p:pic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782B1DB-5455-02A5-63D0-8569190D9E92}"/>
              </a:ext>
            </a:extLst>
          </p:cNvPr>
          <p:cNvSpPr txBox="1"/>
          <p:nvPr/>
        </p:nvSpPr>
        <p:spPr>
          <a:xfrm>
            <a:off x="519036" y="5278681"/>
            <a:ext cx="1152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이미지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-&gt; 4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개의 카테고리로 분류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옷의 각 설명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SubWordEmb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으로 벡터 변환 후 평균값 계산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위에서 구한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벡터값으로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 카테고리 내 코사인 유사도 계산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204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E2CBE16D-A453-4C90-DC62-5919678B82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Preprocess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코디 데이터</a:t>
            </a:r>
            <a:endParaRPr lang="en-US" altLang="ko-K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291345-312F-1CB9-BF41-9D01B6E08CB4}"/>
              </a:ext>
            </a:extLst>
          </p:cNvPr>
          <p:cNvSpPr txBox="1"/>
          <p:nvPr/>
        </p:nvSpPr>
        <p:spPr>
          <a:xfrm>
            <a:off x="519036" y="2274838"/>
            <a:ext cx="1152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추천된 코디 목록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개 초과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개씩 잘라서 사용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추천된 코디 목록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3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개 미만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전 페이지에서 작업한 메타데이터 벡터 유사도 정보로 임의로 채움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457200" indent="-457200" algn="l">
              <a:buAutoNum type="arabicPeriod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추천된 코디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1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세트의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MAX_LEN = 4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이지만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,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이보다 적은 경우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Dummy Label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KoPubWorld돋움체 Medium" panose="00000600000000000000" pitchFamily="2" charset="-127"/>
              </a:rPr>
              <a:t>로 대체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KoPubWorld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23312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>
            <a:lumMod val="60000"/>
            <a:lumOff val="4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bg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KoPubWorld돋움체 Medium" panose="00000600000000000000" pitchFamily="2" charset="-127"/>
            <a:ea typeface="KoPubWorld돋움체 Medium" panose="00000600000000000000" pitchFamily="2" charset="-127"/>
            <a:cs typeface="KoPubWorld돋움체 Medium" panose="00000600000000000000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D32AA985F9D1D40A9C3FA51C0552830" ma:contentTypeVersion="3" ma:contentTypeDescription="새 문서를 만듭니다." ma:contentTypeScope="" ma:versionID="dabef31fd0276539ceeaac2c5092e5e6">
  <xsd:schema xmlns:xsd="http://www.w3.org/2001/XMLSchema" xmlns:xs="http://www.w3.org/2001/XMLSchema" xmlns:p="http://schemas.microsoft.com/office/2006/metadata/properties" xmlns:ns3="77a844cb-cf64-41a7-b066-cc9bbee90bd4" targetNamespace="http://schemas.microsoft.com/office/2006/metadata/properties" ma:root="true" ma:fieldsID="f28516fe28f80ec1ecf95b1bdbbe9c72" ns3:_="">
    <xsd:import namespace="77a844cb-cf64-41a7-b066-cc9bbee90b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a844cb-cf64-41a7-b066-cc9bbee90bd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CD17B42-49E2-4612-A816-2E935A425F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7a844cb-cf64-41a7-b066-cc9bbee90b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8CD0B6A-D25B-4385-9B70-A55020828D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58D0304-1B47-434C-9BF9-77E715EEF59D}">
  <ds:schemaRefs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77a844cb-cf64-41a7-b066-cc9bbee90bd4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9352</TotalTime>
  <Words>534</Words>
  <Application>Microsoft Office PowerPoint</Application>
  <PresentationFormat>와이드스크린</PresentationFormat>
  <Paragraphs>93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6" baseType="lpstr">
      <vt:lpstr>NanumSquare</vt:lpstr>
      <vt:lpstr>KoPubWorld돋움체 Light</vt:lpstr>
      <vt:lpstr>Arial</vt:lpstr>
      <vt:lpstr>G마켓 산스 TTF Medium</vt:lpstr>
      <vt:lpstr>KoPubWorld돋움체 Medium</vt:lpstr>
      <vt:lpstr>G마켓 산스 TTF Light</vt:lpstr>
      <vt:lpstr>맑은 고딕</vt:lpstr>
      <vt:lpstr>G마켓 산스 TTF 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cs.hong</dc:creator>
  <cp:lastModifiedBy>김광륜</cp:lastModifiedBy>
  <cp:revision>874</cp:revision>
  <dcterms:created xsi:type="dcterms:W3CDTF">2022-02-02T04:32:22Z</dcterms:created>
  <dcterms:modified xsi:type="dcterms:W3CDTF">2023-10-10T09:31:44Z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0x0101002D32AA985F9D1D40A9C3FA51C0552830</vt:lpwstr>
  </property>
</Properties>
</file>