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94" r:id="rId5"/>
    <p:sldId id="403" r:id="rId6"/>
    <p:sldId id="259" r:id="rId7"/>
    <p:sldId id="396" r:id="rId8"/>
    <p:sldId id="397" r:id="rId9"/>
    <p:sldId id="404" r:id="rId10"/>
    <p:sldId id="398" r:id="rId11"/>
    <p:sldId id="405" r:id="rId12"/>
    <p:sldId id="406" r:id="rId13"/>
    <p:sldId id="407" r:id="rId14"/>
    <p:sldId id="408" r:id="rId15"/>
    <p:sldId id="412" r:id="rId16"/>
    <p:sldId id="399" r:id="rId17"/>
    <p:sldId id="410" r:id="rId18"/>
    <p:sldId id="401" r:id="rId19"/>
    <p:sldId id="402" r:id="rId20"/>
    <p:sldId id="411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4"/>
    </p:embeddedFont>
    <p:embeddedFont>
      <p:font typeface="G마켓 산스 TTF Light" panose="02000000000000000000" pitchFamily="2" charset="-127"/>
      <p:regular r:id="rId25"/>
    </p:embeddedFont>
    <p:embeddedFont>
      <p:font typeface="G마켓 산스 TTF Medium" panose="02000000000000000000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6A"/>
    <a:srgbClr val="01384A"/>
    <a:srgbClr val="C8743E"/>
    <a:srgbClr val="262626"/>
    <a:srgbClr val="115054"/>
    <a:srgbClr val="2C4462"/>
    <a:srgbClr val="327D9A"/>
    <a:srgbClr val="E9E9E9"/>
    <a:srgbClr val="F4F4F4"/>
    <a:srgbClr val="ED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D39443-2D40-49C6-AAC3-61318E8D9131}" v="10" dt="2023-10-08T05:15:22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850" autoAdjust="0"/>
  </p:normalViewPr>
  <p:slideViewPr>
    <p:cSldViewPr snapToGrid="0" showGuides="1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56" d="100"/>
          <a:sy n="56" d="100"/>
        </p:scale>
        <p:origin x="258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륜" userId="cc989f39-2731-4d8f-a71b-0e4d1d67faba" providerId="ADAL" clId="{37D39443-2D40-49C6-AAC3-61318E8D9131}"/>
    <pc:docChg chg="undo redo custSel addSld delSld modSld modMainMaster">
      <pc:chgData name="김광륜" userId="cc989f39-2731-4d8f-a71b-0e4d1d67faba" providerId="ADAL" clId="{37D39443-2D40-49C6-AAC3-61318E8D9131}" dt="2023-10-08T05:26:23.649" v="1444" actId="1076"/>
      <pc:docMkLst>
        <pc:docMk/>
      </pc:docMkLst>
      <pc:sldChg chg="modSp mod">
        <pc:chgData name="김광륜" userId="cc989f39-2731-4d8f-a71b-0e4d1d67faba" providerId="ADAL" clId="{37D39443-2D40-49C6-AAC3-61318E8D9131}" dt="2023-10-08T03:55:49.104" v="242" actId="20577"/>
        <pc:sldMkLst>
          <pc:docMk/>
          <pc:sldMk cId="1797812608" sldId="259"/>
        </pc:sldMkLst>
        <pc:spChg chg="mod">
          <ac:chgData name="김광륜" userId="cc989f39-2731-4d8f-a71b-0e4d1d67faba" providerId="ADAL" clId="{37D39443-2D40-49C6-AAC3-61318E8D9131}" dt="2023-10-08T03:55:49.104" v="242" actId="20577"/>
          <ac:spMkLst>
            <pc:docMk/>
            <pc:sldMk cId="1797812608" sldId="259"/>
            <ac:spMk id="2" creationId="{5494FDE0-7DFA-D5CD-0168-DCE85B4DAFE6}"/>
          </ac:spMkLst>
        </pc:spChg>
      </pc:sldChg>
      <pc:sldChg chg="modSp mod">
        <pc:chgData name="김광륜" userId="cc989f39-2731-4d8f-a71b-0e4d1d67faba" providerId="ADAL" clId="{37D39443-2D40-49C6-AAC3-61318E8D9131}" dt="2023-10-08T05:17:25.163" v="1108" actId="114"/>
        <pc:sldMkLst>
          <pc:docMk/>
          <pc:sldMk cId="31463269" sldId="394"/>
        </pc:sldMkLst>
        <pc:spChg chg="mod">
          <ac:chgData name="김광륜" userId="cc989f39-2731-4d8f-a71b-0e4d1d67faba" providerId="ADAL" clId="{37D39443-2D40-49C6-AAC3-61318E8D9131}" dt="2023-10-08T03:50:55.180" v="1" actId="20577"/>
          <ac:spMkLst>
            <pc:docMk/>
            <pc:sldMk cId="31463269" sldId="394"/>
            <ac:spMk id="29" creationId="{927A1FEB-E937-57EA-48E7-652437A621C3}"/>
          </ac:spMkLst>
        </pc:spChg>
        <pc:spChg chg="mod">
          <ac:chgData name="김광륜" userId="cc989f39-2731-4d8f-a71b-0e4d1d67faba" providerId="ADAL" clId="{37D39443-2D40-49C6-AAC3-61318E8D9131}" dt="2023-10-08T03:51:12.368" v="5" actId="20577"/>
          <ac:spMkLst>
            <pc:docMk/>
            <pc:sldMk cId="31463269" sldId="394"/>
            <ac:spMk id="30" creationId="{D596C111-9D1F-A7D8-AC0D-973AC8F1AAC5}"/>
          </ac:spMkLst>
        </pc:spChg>
        <pc:spChg chg="mod">
          <ac:chgData name="김광륜" userId="cc989f39-2731-4d8f-a71b-0e4d1d67faba" providerId="ADAL" clId="{37D39443-2D40-49C6-AAC3-61318E8D9131}" dt="2023-10-08T05:17:25.163" v="1108" actId="114"/>
          <ac:spMkLst>
            <pc:docMk/>
            <pc:sldMk cId="31463269" sldId="394"/>
            <ac:spMk id="31" creationId="{D01BA6B1-2250-09B4-0663-74983F403B2C}"/>
          </ac:spMkLst>
        </pc:spChg>
      </pc:sldChg>
      <pc:sldChg chg="addSp delSp modSp mod">
        <pc:chgData name="김광륜" userId="cc989f39-2731-4d8f-a71b-0e4d1d67faba" providerId="ADAL" clId="{37D39443-2D40-49C6-AAC3-61318E8D9131}" dt="2023-10-08T04:12:47.405" v="346" actId="1076"/>
        <pc:sldMkLst>
          <pc:docMk/>
          <pc:sldMk cId="1582748030" sldId="397"/>
        </pc:sldMkLst>
        <pc:spChg chg="topLvl">
          <ac:chgData name="김광륜" userId="cc989f39-2731-4d8f-a71b-0e4d1d67faba" providerId="ADAL" clId="{37D39443-2D40-49C6-AAC3-61318E8D9131}" dt="2023-10-08T04:11:37.963" v="243" actId="478"/>
          <ac:spMkLst>
            <pc:docMk/>
            <pc:sldMk cId="1582748030" sldId="397"/>
            <ac:spMk id="15" creationId="{F2974D3E-9458-F363-44BA-A32BDAE24D8B}"/>
          </ac:spMkLst>
        </pc:spChg>
        <pc:spChg chg="mod">
          <ac:chgData name="김광륜" userId="cc989f39-2731-4d8f-a71b-0e4d1d67faba" providerId="ADAL" clId="{37D39443-2D40-49C6-AAC3-61318E8D9131}" dt="2023-10-08T04:12:47.405" v="346" actId="1076"/>
          <ac:spMkLst>
            <pc:docMk/>
            <pc:sldMk cId="1582748030" sldId="397"/>
            <ac:spMk id="22" creationId="{C2D0A7F3-A639-B96B-92BE-609CA134C711}"/>
          </ac:spMkLst>
        </pc:spChg>
        <pc:grpChg chg="del">
          <ac:chgData name="김광륜" userId="cc989f39-2731-4d8f-a71b-0e4d1d67faba" providerId="ADAL" clId="{37D39443-2D40-49C6-AAC3-61318E8D9131}" dt="2023-10-08T04:11:37.963" v="243" actId="478"/>
          <ac:grpSpMkLst>
            <pc:docMk/>
            <pc:sldMk cId="1582748030" sldId="397"/>
            <ac:grpSpMk id="17" creationId="{B6CD32B4-A01B-6E77-2A9D-86BC90917D02}"/>
          </ac:grpSpMkLst>
        </pc:grpChg>
        <pc:picChg chg="add mod">
          <ac:chgData name="김광륜" userId="cc989f39-2731-4d8f-a71b-0e4d1d67faba" providerId="ADAL" clId="{37D39443-2D40-49C6-AAC3-61318E8D9131}" dt="2023-10-08T04:11:58.490" v="247" actId="1076"/>
          <ac:picMkLst>
            <pc:docMk/>
            <pc:sldMk cId="1582748030" sldId="397"/>
            <ac:picMk id="4" creationId="{53AD60B9-4E69-44B3-41A6-1BEC587BEB98}"/>
          </ac:picMkLst>
        </pc:picChg>
        <pc:picChg chg="del topLvl">
          <ac:chgData name="김광륜" userId="cc989f39-2731-4d8f-a71b-0e4d1d67faba" providerId="ADAL" clId="{37D39443-2D40-49C6-AAC3-61318E8D9131}" dt="2023-10-08T04:11:37.963" v="243" actId="478"/>
          <ac:picMkLst>
            <pc:docMk/>
            <pc:sldMk cId="1582748030" sldId="397"/>
            <ac:picMk id="8" creationId="{1777D6BE-FE7A-AAFB-F7C3-D65140782A2B}"/>
          </ac:picMkLst>
        </pc:picChg>
      </pc:sldChg>
      <pc:sldChg chg="addSp delSp modSp mod">
        <pc:chgData name="김광륜" userId="cc989f39-2731-4d8f-a71b-0e4d1d67faba" providerId="ADAL" clId="{37D39443-2D40-49C6-AAC3-61318E8D9131}" dt="2023-10-08T05:22:45.118" v="1418" actId="1076"/>
        <pc:sldMkLst>
          <pc:docMk/>
          <pc:sldMk cId="1092158242" sldId="399"/>
        </pc:sldMkLst>
        <pc:spChg chg="add del">
          <ac:chgData name="김광륜" userId="cc989f39-2731-4d8f-a71b-0e4d1d67faba" providerId="ADAL" clId="{37D39443-2D40-49C6-AAC3-61318E8D9131}" dt="2023-10-08T05:15:22.143" v="1074" actId="478"/>
          <ac:spMkLst>
            <pc:docMk/>
            <pc:sldMk cId="1092158242" sldId="399"/>
            <ac:spMk id="3" creationId="{438E0932-11A3-DB7C-82E7-F1905E3D1C27}"/>
          </ac:spMkLst>
        </pc:spChg>
        <pc:spChg chg="add del">
          <ac:chgData name="김광륜" userId="cc989f39-2731-4d8f-a71b-0e4d1d67faba" providerId="ADAL" clId="{37D39443-2D40-49C6-AAC3-61318E8D9131}" dt="2023-10-08T05:06:02.580" v="901" actId="478"/>
          <ac:spMkLst>
            <pc:docMk/>
            <pc:sldMk cId="1092158242" sldId="399"/>
            <ac:spMk id="13" creationId="{1BAC3FCE-D065-9FCA-5111-FC0F6C7ACCAD}"/>
          </ac:spMkLst>
        </pc:spChg>
        <pc:spChg chg="add del mod">
          <ac:chgData name="김광륜" userId="cc989f39-2731-4d8f-a71b-0e4d1d67faba" providerId="ADAL" clId="{37D39443-2D40-49C6-AAC3-61318E8D9131}" dt="2023-10-08T05:22:45.118" v="1418" actId="1076"/>
          <ac:spMkLst>
            <pc:docMk/>
            <pc:sldMk cId="1092158242" sldId="399"/>
            <ac:spMk id="14" creationId="{CD2109DB-4BF3-1735-ADD7-324799E38CA9}"/>
          </ac:spMkLst>
        </pc:spChg>
        <pc:spChg chg="add del mod">
          <ac:chgData name="김광륜" userId="cc989f39-2731-4d8f-a71b-0e4d1d67faba" providerId="ADAL" clId="{37D39443-2D40-49C6-AAC3-61318E8D9131}" dt="2023-10-08T05:22:45.118" v="1418" actId="1076"/>
          <ac:spMkLst>
            <pc:docMk/>
            <pc:sldMk cId="1092158242" sldId="399"/>
            <ac:spMk id="15" creationId="{01F90D95-AB16-6A24-EF1F-E784A74E1F16}"/>
          </ac:spMkLst>
        </pc:spChg>
        <pc:spChg chg="add del mod">
          <ac:chgData name="김광륜" userId="cc989f39-2731-4d8f-a71b-0e4d1d67faba" providerId="ADAL" clId="{37D39443-2D40-49C6-AAC3-61318E8D9131}" dt="2023-10-08T05:22:45.118" v="1418" actId="1076"/>
          <ac:spMkLst>
            <pc:docMk/>
            <pc:sldMk cId="1092158242" sldId="399"/>
            <ac:spMk id="16" creationId="{4E89D084-0289-31B2-B3A1-EF7BF44D6B23}"/>
          </ac:spMkLst>
        </pc:spChg>
        <pc:spChg chg="add del mod">
          <ac:chgData name="김광륜" userId="cc989f39-2731-4d8f-a71b-0e4d1d67faba" providerId="ADAL" clId="{37D39443-2D40-49C6-AAC3-61318E8D9131}" dt="2023-10-08T05:22:45.118" v="1418" actId="1076"/>
          <ac:spMkLst>
            <pc:docMk/>
            <pc:sldMk cId="1092158242" sldId="399"/>
            <ac:spMk id="17" creationId="{F5A04082-2463-F7D8-E23F-6988DA2D5B27}"/>
          </ac:spMkLst>
        </pc:spChg>
        <pc:spChg chg="add del mod">
          <ac:chgData name="김광륜" userId="cc989f39-2731-4d8f-a71b-0e4d1d67faba" providerId="ADAL" clId="{37D39443-2D40-49C6-AAC3-61318E8D9131}" dt="2023-10-08T05:22:45.118" v="1418" actId="1076"/>
          <ac:spMkLst>
            <pc:docMk/>
            <pc:sldMk cId="1092158242" sldId="399"/>
            <ac:spMk id="18" creationId="{BB04460F-EB47-83E2-1600-A86CF6CC8D14}"/>
          </ac:spMkLst>
        </pc:spChg>
        <pc:spChg chg="add del mod topLvl">
          <ac:chgData name="김광륜" userId="cc989f39-2731-4d8f-a71b-0e4d1d67faba" providerId="ADAL" clId="{37D39443-2D40-49C6-AAC3-61318E8D9131}" dt="2023-10-08T05:22:18.023" v="1414" actId="478"/>
          <ac:spMkLst>
            <pc:docMk/>
            <pc:sldMk cId="1092158242" sldId="399"/>
            <ac:spMk id="19" creationId="{A4FA384C-B138-AF94-C773-0F70968F9F3B}"/>
          </ac:spMkLst>
        </pc:spChg>
        <pc:spChg chg="mod">
          <ac:chgData name="김광륜" userId="cc989f39-2731-4d8f-a71b-0e4d1d67faba" providerId="ADAL" clId="{37D39443-2D40-49C6-AAC3-61318E8D9131}" dt="2023-10-08T05:10:24.010" v="1046" actId="368"/>
          <ac:spMkLst>
            <pc:docMk/>
            <pc:sldMk cId="1092158242" sldId="399"/>
            <ac:spMk id="21" creationId="{B0D4FAFA-E95E-0CA7-9BA7-743111D001F9}"/>
          </ac:spMkLst>
        </pc:spChg>
        <pc:spChg chg="mod">
          <ac:chgData name="김광륜" userId="cc989f39-2731-4d8f-a71b-0e4d1d67faba" providerId="ADAL" clId="{37D39443-2D40-49C6-AAC3-61318E8D9131}" dt="2023-10-08T05:10:24.010" v="1046" actId="368"/>
          <ac:spMkLst>
            <pc:docMk/>
            <pc:sldMk cId="1092158242" sldId="399"/>
            <ac:spMk id="22" creationId="{6A936E01-921A-C18F-B84C-E98958700CAD}"/>
          </ac:spMkLst>
        </pc:spChg>
        <pc:spChg chg="mod">
          <ac:chgData name="김광륜" userId="cc989f39-2731-4d8f-a71b-0e4d1d67faba" providerId="ADAL" clId="{37D39443-2D40-49C6-AAC3-61318E8D9131}" dt="2023-10-08T05:10:24.010" v="1046" actId="368"/>
          <ac:spMkLst>
            <pc:docMk/>
            <pc:sldMk cId="1092158242" sldId="399"/>
            <ac:spMk id="23" creationId="{5B7B43F8-DA29-20DC-D181-4BD78BD81E3F}"/>
          </ac:spMkLst>
        </pc:spChg>
        <pc:spChg chg="mod">
          <ac:chgData name="김광륜" userId="cc989f39-2731-4d8f-a71b-0e4d1d67faba" providerId="ADAL" clId="{37D39443-2D40-49C6-AAC3-61318E8D9131}" dt="2023-10-08T05:14:37.159" v="1066" actId="164"/>
          <ac:spMkLst>
            <pc:docMk/>
            <pc:sldMk cId="1092158242" sldId="399"/>
            <ac:spMk id="24" creationId="{59BB9053-BE08-C57C-B7E4-486645CF343F}"/>
          </ac:spMkLst>
        </pc:spChg>
        <pc:spChg chg="mod topLvl">
          <ac:chgData name="김광륜" userId="cc989f39-2731-4d8f-a71b-0e4d1d67faba" providerId="ADAL" clId="{37D39443-2D40-49C6-AAC3-61318E8D9131}" dt="2023-10-08T05:16:11.289" v="1081" actId="1076"/>
          <ac:spMkLst>
            <pc:docMk/>
            <pc:sldMk cId="1092158242" sldId="399"/>
            <ac:spMk id="27" creationId="{53562E0F-DB21-93CF-0149-7BDB2C79686F}"/>
          </ac:spMkLst>
        </pc:spChg>
        <pc:spChg chg="mod">
          <ac:chgData name="김광륜" userId="cc989f39-2731-4d8f-a71b-0e4d1d67faba" providerId="ADAL" clId="{37D39443-2D40-49C6-AAC3-61318E8D9131}" dt="2023-10-08T05:10:24.010" v="1046" actId="368"/>
          <ac:spMkLst>
            <pc:docMk/>
            <pc:sldMk cId="1092158242" sldId="399"/>
            <ac:spMk id="30" creationId="{3D133778-122D-1591-08AF-55891C0EE20E}"/>
          </ac:spMkLst>
        </pc:spChg>
        <pc:spChg chg="add del mod">
          <ac:chgData name="김광륜" userId="cc989f39-2731-4d8f-a71b-0e4d1d67faba" providerId="ADAL" clId="{37D39443-2D40-49C6-AAC3-61318E8D9131}" dt="2023-10-08T05:16:35.686" v="1084" actId="1076"/>
          <ac:spMkLst>
            <pc:docMk/>
            <pc:sldMk cId="1092158242" sldId="399"/>
            <ac:spMk id="33" creationId="{5C289F58-A256-F132-CD90-91B615F4871F}"/>
          </ac:spMkLst>
        </pc:spChg>
        <pc:spChg chg="mod">
          <ac:chgData name="김광륜" userId="cc989f39-2731-4d8f-a71b-0e4d1d67faba" providerId="ADAL" clId="{37D39443-2D40-49C6-AAC3-61318E8D9131}" dt="2023-10-08T05:14:37.159" v="1066" actId="164"/>
          <ac:spMkLst>
            <pc:docMk/>
            <pc:sldMk cId="1092158242" sldId="399"/>
            <ac:spMk id="37" creationId="{9C7F556A-8C8C-35F0-9D72-23464F45600D}"/>
          </ac:spMkLst>
        </pc:spChg>
        <pc:spChg chg="mod">
          <ac:chgData name="김광륜" userId="cc989f39-2731-4d8f-a71b-0e4d1d67faba" providerId="ADAL" clId="{37D39443-2D40-49C6-AAC3-61318E8D9131}" dt="2023-10-08T05:14:37.159" v="1066" actId="164"/>
          <ac:spMkLst>
            <pc:docMk/>
            <pc:sldMk cId="1092158242" sldId="399"/>
            <ac:spMk id="38" creationId="{DD86057B-DA0E-E7CB-6AC8-C111BE126EEF}"/>
          </ac:spMkLst>
        </pc:spChg>
        <pc:spChg chg="mod">
          <ac:chgData name="김광륜" userId="cc989f39-2731-4d8f-a71b-0e4d1d67faba" providerId="ADAL" clId="{37D39443-2D40-49C6-AAC3-61318E8D9131}" dt="2023-10-08T05:14:37.159" v="1066" actId="164"/>
          <ac:spMkLst>
            <pc:docMk/>
            <pc:sldMk cId="1092158242" sldId="399"/>
            <ac:spMk id="39" creationId="{67E8CC7F-6B46-2E41-4BC0-AF616C41B31C}"/>
          </ac:spMkLst>
        </pc:spChg>
        <pc:spChg chg="add del mod topLvl">
          <ac:chgData name="김광륜" userId="cc989f39-2731-4d8f-a71b-0e4d1d67faba" providerId="ADAL" clId="{37D39443-2D40-49C6-AAC3-61318E8D9131}" dt="2023-10-08T05:10:24.010" v="1046" actId="368"/>
          <ac:spMkLst>
            <pc:docMk/>
            <pc:sldMk cId="1092158242" sldId="399"/>
            <ac:spMk id="42" creationId="{9429FFD4-5A1B-2125-46FC-9005FA9D2D99}"/>
          </ac:spMkLst>
        </pc:spChg>
        <pc:spChg chg="mod">
          <ac:chgData name="김광륜" userId="cc989f39-2731-4d8f-a71b-0e4d1d67faba" providerId="ADAL" clId="{37D39443-2D40-49C6-AAC3-61318E8D9131}" dt="2023-10-08T05:15:12.786" v="1073" actId="1076"/>
          <ac:spMkLst>
            <pc:docMk/>
            <pc:sldMk cId="1092158242" sldId="399"/>
            <ac:spMk id="57" creationId="{7CFC6F26-3EB7-1A1E-731D-9A701B8742A9}"/>
          </ac:spMkLst>
        </pc:spChg>
        <pc:spChg chg="mod">
          <ac:chgData name="김광륜" userId="cc989f39-2731-4d8f-a71b-0e4d1d67faba" providerId="ADAL" clId="{37D39443-2D40-49C6-AAC3-61318E8D9131}" dt="2023-10-08T05:14:55.722" v="1068" actId="164"/>
          <ac:spMkLst>
            <pc:docMk/>
            <pc:sldMk cId="1092158242" sldId="399"/>
            <ac:spMk id="68" creationId="{AA9367AA-EDBC-EA01-E010-57E52CF565CC}"/>
          </ac:spMkLst>
        </pc:spChg>
        <pc:spChg chg="add del mod">
          <ac:chgData name="김광륜" userId="cc989f39-2731-4d8f-a71b-0e4d1d67faba" providerId="ADAL" clId="{37D39443-2D40-49C6-AAC3-61318E8D9131}" dt="2023-10-08T05:16:15.325" v="1082" actId="1076"/>
          <ac:spMkLst>
            <pc:docMk/>
            <pc:sldMk cId="1092158242" sldId="399"/>
            <ac:spMk id="69" creationId="{EC394D2A-1EB8-DE9F-59EF-4264DB935D60}"/>
          </ac:spMkLst>
        </pc:spChg>
        <pc:grpChg chg="add mod">
          <ac:chgData name="김광륜" userId="cc989f39-2731-4d8f-a71b-0e4d1d67faba" providerId="ADAL" clId="{37D39443-2D40-49C6-AAC3-61318E8D9131}" dt="2023-10-08T05:14:44.827" v="1067" actId="164"/>
          <ac:grpSpMkLst>
            <pc:docMk/>
            <pc:sldMk cId="1092158242" sldId="399"/>
            <ac:grpSpMk id="8" creationId="{B46D25AF-5223-D467-2C01-2B6800A22412}"/>
          </ac:grpSpMkLst>
        </pc:grpChg>
        <pc:grpChg chg="add mod">
          <ac:chgData name="김광륜" userId="cc989f39-2731-4d8f-a71b-0e4d1d67faba" providerId="ADAL" clId="{37D39443-2D40-49C6-AAC3-61318E8D9131}" dt="2023-10-08T05:14:37.159" v="1066" actId="164"/>
          <ac:grpSpMkLst>
            <pc:docMk/>
            <pc:sldMk cId="1092158242" sldId="399"/>
            <ac:grpSpMk id="9" creationId="{D0B7E456-7B03-567E-3ACF-091E03F707A4}"/>
          </ac:grpSpMkLst>
        </pc:grpChg>
        <pc:grpChg chg="add mod">
          <ac:chgData name="김광륜" userId="cc989f39-2731-4d8f-a71b-0e4d1d67faba" providerId="ADAL" clId="{37D39443-2D40-49C6-AAC3-61318E8D9131}" dt="2023-10-08T05:14:55.722" v="1068" actId="164"/>
          <ac:grpSpMkLst>
            <pc:docMk/>
            <pc:sldMk cId="1092158242" sldId="399"/>
            <ac:grpSpMk id="10" creationId="{9221F89A-6511-09F3-57C5-706226E32412}"/>
          </ac:grpSpMkLst>
        </pc:grpChg>
        <pc:grpChg chg="add mod">
          <ac:chgData name="김광륜" userId="cc989f39-2731-4d8f-a71b-0e4d1d67faba" providerId="ADAL" clId="{37D39443-2D40-49C6-AAC3-61318E8D9131}" dt="2023-10-08T05:15:05.370" v="1072" actId="1076"/>
          <ac:grpSpMkLst>
            <pc:docMk/>
            <pc:sldMk cId="1092158242" sldId="399"/>
            <ac:grpSpMk id="11" creationId="{185C2FBD-1CAC-A62C-49D1-7BBF7D560C5C}"/>
          </ac:grpSpMkLst>
        </pc:grpChg>
        <pc:grpChg chg="add del mod">
          <ac:chgData name="김광륜" userId="cc989f39-2731-4d8f-a71b-0e4d1d67faba" providerId="ADAL" clId="{37D39443-2D40-49C6-AAC3-61318E8D9131}" dt="2023-10-08T05:14:37.159" v="1066" actId="164"/>
          <ac:grpSpMkLst>
            <pc:docMk/>
            <pc:sldMk cId="1092158242" sldId="399"/>
            <ac:grpSpMk id="20" creationId="{12711863-7916-CE2E-F005-67D4C368EC5D}"/>
          </ac:grpSpMkLst>
        </pc:grpChg>
        <pc:grpChg chg="mod topLvl">
          <ac:chgData name="김광륜" userId="cc989f39-2731-4d8f-a71b-0e4d1d67faba" providerId="ADAL" clId="{37D39443-2D40-49C6-AAC3-61318E8D9131}" dt="2023-10-08T05:05:53.901" v="887" actId="478"/>
          <ac:grpSpMkLst>
            <pc:docMk/>
            <pc:sldMk cId="1092158242" sldId="399"/>
            <ac:grpSpMk id="35" creationId="{89CB854E-9809-88BF-4408-F596EB434CE1}"/>
          </ac:grpSpMkLst>
        </pc:grpChg>
        <pc:grpChg chg="add del mod">
          <ac:chgData name="김광륜" userId="cc989f39-2731-4d8f-a71b-0e4d1d67faba" providerId="ADAL" clId="{37D39443-2D40-49C6-AAC3-61318E8D9131}" dt="2023-10-08T05:14:37.159" v="1066" actId="164"/>
          <ac:grpSpMkLst>
            <pc:docMk/>
            <pc:sldMk cId="1092158242" sldId="399"/>
            <ac:grpSpMk id="36" creationId="{8F9BAA54-B811-9CD8-24E4-1E679DFDABD7}"/>
          </ac:grpSpMkLst>
        </pc:grpChg>
        <pc:grpChg chg="add del mod">
          <ac:chgData name="김광륜" userId="cc989f39-2731-4d8f-a71b-0e4d1d67faba" providerId="ADAL" clId="{37D39443-2D40-49C6-AAC3-61318E8D9131}" dt="2023-10-08T05:14:55.722" v="1068" actId="164"/>
          <ac:grpSpMkLst>
            <pc:docMk/>
            <pc:sldMk cId="1092158242" sldId="399"/>
            <ac:grpSpMk id="40" creationId="{0BB78369-B799-82BA-58BB-31171F33FA86}"/>
          </ac:grpSpMkLst>
        </pc:grpChg>
        <pc:grpChg chg="mod">
          <ac:chgData name="김광륜" userId="cc989f39-2731-4d8f-a71b-0e4d1d67faba" providerId="ADAL" clId="{37D39443-2D40-49C6-AAC3-61318E8D9131}" dt="2023-10-08T05:14:55.722" v="1068" actId="164"/>
          <ac:grpSpMkLst>
            <pc:docMk/>
            <pc:sldMk cId="1092158242" sldId="399"/>
            <ac:grpSpMk id="41" creationId="{D6E42CBA-5CD0-945C-4432-9B3D2DD6E7C8}"/>
          </ac:grpSpMkLst>
        </pc:grpChg>
        <pc:grpChg chg="add del">
          <ac:chgData name="김광륜" userId="cc989f39-2731-4d8f-a71b-0e4d1d67faba" providerId="ADAL" clId="{37D39443-2D40-49C6-AAC3-61318E8D9131}" dt="2023-10-08T05:13:42.251" v="1054" actId="478"/>
          <ac:grpSpMkLst>
            <pc:docMk/>
            <pc:sldMk cId="1092158242" sldId="399"/>
            <ac:grpSpMk id="43" creationId="{D82269D0-6477-DA6E-FB57-886DC95D00BB}"/>
          </ac:grpSpMkLst>
        </pc:grpChg>
        <pc:graphicFrameChg chg="mod">
          <ac:chgData name="김광륜" userId="cc989f39-2731-4d8f-a71b-0e4d1d67faba" providerId="ADAL" clId="{37D39443-2D40-49C6-AAC3-61318E8D9131}" dt="2023-10-08T05:15:12.786" v="1073" actId="1076"/>
          <ac:graphicFrameMkLst>
            <pc:docMk/>
            <pc:sldMk cId="1092158242" sldId="399"/>
            <ac:graphicFrameMk id="26" creationId="{A37AE958-E8DA-0BFB-45AC-3A175699604F}"/>
          </ac:graphicFrameMkLst>
        </pc:graphicFrameChg>
        <pc:picChg chg="del mod">
          <ac:chgData name="김광륜" userId="cc989f39-2731-4d8f-a71b-0e4d1d67faba" providerId="ADAL" clId="{37D39443-2D40-49C6-AAC3-61318E8D9131}" dt="2023-10-08T05:21:02.495" v="1405" actId="478"/>
          <ac:picMkLst>
            <pc:docMk/>
            <pc:sldMk cId="1092158242" sldId="399"/>
            <ac:picMk id="4" creationId="{D5CAC4D5-5524-36D0-4C6C-745216B66C4C}"/>
          </ac:picMkLst>
        </pc:picChg>
        <pc:picChg chg="add mod">
          <ac:chgData name="김광륜" userId="cc989f39-2731-4d8f-a71b-0e4d1d67faba" providerId="ADAL" clId="{37D39443-2D40-49C6-AAC3-61318E8D9131}" dt="2023-10-08T05:21:07.088" v="1407" actId="1076"/>
          <ac:picMkLst>
            <pc:docMk/>
            <pc:sldMk cId="1092158242" sldId="399"/>
            <ac:picMk id="45" creationId="{DE06B6F7-714F-2412-E9EF-1C0537F5A4B5}"/>
          </ac:picMkLst>
        </pc:picChg>
        <pc:cxnChg chg="add del mod">
          <ac:chgData name="김광륜" userId="cc989f39-2731-4d8f-a71b-0e4d1d67faba" providerId="ADAL" clId="{37D39443-2D40-49C6-AAC3-61318E8D9131}" dt="2023-10-08T05:10:08.737" v="1028" actId="478"/>
          <ac:cxnSpMkLst>
            <pc:docMk/>
            <pc:sldMk cId="1092158242" sldId="399"/>
            <ac:cxnSpMk id="48" creationId="{F5823598-E5A3-3A6A-17DA-3A27C3828F89}"/>
          </ac:cxnSpMkLst>
        </pc:cxnChg>
        <pc:cxnChg chg="mod">
          <ac:chgData name="김광륜" userId="cc989f39-2731-4d8f-a71b-0e4d1d67faba" providerId="ADAL" clId="{37D39443-2D40-49C6-AAC3-61318E8D9131}" dt="2023-10-08T05:16:11.289" v="1081" actId="1076"/>
          <ac:cxnSpMkLst>
            <pc:docMk/>
            <pc:sldMk cId="1092158242" sldId="399"/>
            <ac:cxnSpMk id="71" creationId="{5C172357-A460-6AA9-8618-5F84D1FF4737}"/>
          </ac:cxnSpMkLst>
        </pc:cxnChg>
        <pc:cxnChg chg="add del mod">
          <ac:chgData name="김광륜" userId="cc989f39-2731-4d8f-a71b-0e4d1d67faba" providerId="ADAL" clId="{37D39443-2D40-49C6-AAC3-61318E8D9131}" dt="2023-10-08T05:16:11.289" v="1081" actId="1076"/>
          <ac:cxnSpMkLst>
            <pc:docMk/>
            <pc:sldMk cId="1092158242" sldId="399"/>
            <ac:cxnSpMk id="72" creationId="{E4C17D40-3AF9-1B74-171A-13134FE32D86}"/>
          </ac:cxnSpMkLst>
        </pc:cxnChg>
        <pc:cxnChg chg="add del mod">
          <ac:chgData name="김광륜" userId="cc989f39-2731-4d8f-a71b-0e4d1d67faba" providerId="ADAL" clId="{37D39443-2D40-49C6-AAC3-61318E8D9131}" dt="2023-10-08T05:13:41.639" v="1053" actId="478"/>
          <ac:cxnSpMkLst>
            <pc:docMk/>
            <pc:sldMk cId="1092158242" sldId="399"/>
            <ac:cxnSpMk id="75" creationId="{EC609EA8-BD7B-6CD6-2274-CC3078E1393A}"/>
          </ac:cxnSpMkLst>
        </pc:cxnChg>
        <pc:cxnChg chg="mod">
          <ac:chgData name="김광륜" userId="cc989f39-2731-4d8f-a71b-0e4d1d67faba" providerId="ADAL" clId="{37D39443-2D40-49C6-AAC3-61318E8D9131}" dt="2023-10-08T05:15:12.786" v="1073" actId="1076"/>
          <ac:cxnSpMkLst>
            <pc:docMk/>
            <pc:sldMk cId="1092158242" sldId="399"/>
            <ac:cxnSpMk id="79" creationId="{9A4E2710-B9BC-E144-1737-88D27B0A2A62}"/>
          </ac:cxnSpMkLst>
        </pc:cxnChg>
      </pc:sldChg>
      <pc:sldChg chg="del">
        <pc:chgData name="김광륜" userId="cc989f39-2731-4d8f-a71b-0e4d1d67faba" providerId="ADAL" clId="{37D39443-2D40-49C6-AAC3-61318E8D9131}" dt="2023-10-08T05:16:54.447" v="1085" actId="47"/>
        <pc:sldMkLst>
          <pc:docMk/>
          <pc:sldMk cId="3021102704" sldId="400"/>
        </pc:sldMkLst>
      </pc:sldChg>
      <pc:sldChg chg="addSp delSp modSp mod">
        <pc:chgData name="김광륜" userId="cc989f39-2731-4d8f-a71b-0e4d1d67faba" providerId="ADAL" clId="{37D39443-2D40-49C6-AAC3-61318E8D9131}" dt="2023-10-08T05:20:58.754" v="1404" actId="1076"/>
        <pc:sldMkLst>
          <pc:docMk/>
          <pc:sldMk cId="1215066604" sldId="401"/>
        </pc:sldMkLst>
        <pc:spChg chg="del">
          <ac:chgData name="김광륜" userId="cc989f39-2731-4d8f-a71b-0e4d1d67faba" providerId="ADAL" clId="{37D39443-2D40-49C6-AAC3-61318E8D9131}" dt="2023-10-08T05:19:57.362" v="1392" actId="478"/>
          <ac:spMkLst>
            <pc:docMk/>
            <pc:sldMk cId="1215066604" sldId="401"/>
            <ac:spMk id="6" creationId="{F6224F86-59F6-EBDD-87C3-BCFC9E661FA3}"/>
          </ac:spMkLst>
        </pc:spChg>
        <pc:spChg chg="mod">
          <ac:chgData name="김광륜" userId="cc989f39-2731-4d8f-a71b-0e4d1d67faba" providerId="ADAL" clId="{37D39443-2D40-49C6-AAC3-61318E8D9131}" dt="2023-10-08T05:20:15.669" v="1399" actId="20577"/>
          <ac:spMkLst>
            <pc:docMk/>
            <pc:sldMk cId="1215066604" sldId="401"/>
            <ac:spMk id="7" creationId="{3CC69F62-8630-E563-96CF-756A2B2AD4A4}"/>
          </ac:spMkLst>
        </pc:spChg>
        <pc:spChg chg="del">
          <ac:chgData name="김광륜" userId="cc989f39-2731-4d8f-a71b-0e4d1d67faba" providerId="ADAL" clId="{37D39443-2D40-49C6-AAC3-61318E8D9131}" dt="2023-10-08T05:19:58.507" v="1393" actId="478"/>
          <ac:spMkLst>
            <pc:docMk/>
            <pc:sldMk cId="1215066604" sldId="401"/>
            <ac:spMk id="8" creationId="{1AEAA5DF-53D0-4B19-7EB9-9A8EC366AC6E}"/>
          </ac:spMkLst>
        </pc:spChg>
        <pc:spChg chg="del">
          <ac:chgData name="김광륜" userId="cc989f39-2731-4d8f-a71b-0e4d1d67faba" providerId="ADAL" clId="{37D39443-2D40-49C6-AAC3-61318E8D9131}" dt="2023-10-08T05:19:55.773" v="1391" actId="478"/>
          <ac:spMkLst>
            <pc:docMk/>
            <pc:sldMk cId="1215066604" sldId="401"/>
            <ac:spMk id="15" creationId="{7706D8EC-6C36-29AD-B39F-E8206E775A0E}"/>
          </ac:spMkLst>
        </pc:spChg>
        <pc:spChg chg="del mod">
          <ac:chgData name="김광륜" userId="cc989f39-2731-4d8f-a71b-0e4d1d67faba" providerId="ADAL" clId="{37D39443-2D40-49C6-AAC3-61318E8D9131}" dt="2023-10-08T05:20:27.596" v="1401" actId="478"/>
          <ac:spMkLst>
            <pc:docMk/>
            <pc:sldMk cId="1215066604" sldId="401"/>
            <ac:spMk id="16" creationId="{13EF7223-8BD2-0B0E-EDAA-030787BFE8CE}"/>
          </ac:spMkLst>
        </pc:spChg>
        <pc:grpChg chg="del">
          <ac:chgData name="김광륜" userId="cc989f39-2731-4d8f-a71b-0e4d1d67faba" providerId="ADAL" clId="{37D39443-2D40-49C6-AAC3-61318E8D9131}" dt="2023-10-08T05:19:58.507" v="1393" actId="478"/>
          <ac:grpSpMkLst>
            <pc:docMk/>
            <pc:sldMk cId="1215066604" sldId="401"/>
            <ac:grpSpMk id="10" creationId="{07C1A989-559E-4A85-DE9F-2B60DEC5B1B1}"/>
          </ac:grpSpMkLst>
        </pc:grpChg>
        <pc:picChg chg="add mod">
          <ac:chgData name="김광륜" userId="cc989f39-2731-4d8f-a71b-0e4d1d67faba" providerId="ADAL" clId="{37D39443-2D40-49C6-AAC3-61318E8D9131}" dt="2023-10-08T05:20:58.754" v="1404" actId="1076"/>
          <ac:picMkLst>
            <pc:docMk/>
            <pc:sldMk cId="1215066604" sldId="401"/>
            <ac:picMk id="4" creationId="{16B34AB0-78FE-AE66-6384-41BFBB99A20C}"/>
          </ac:picMkLst>
        </pc:picChg>
        <pc:picChg chg="del">
          <ac:chgData name="김광륜" userId="cc989f39-2731-4d8f-a71b-0e4d1d67faba" providerId="ADAL" clId="{37D39443-2D40-49C6-AAC3-61318E8D9131}" dt="2023-10-08T05:20:52.632" v="1402" actId="478"/>
          <ac:picMkLst>
            <pc:docMk/>
            <pc:sldMk cId="1215066604" sldId="401"/>
            <ac:picMk id="9" creationId="{14509168-741E-0AAF-41C1-C3907084DA10}"/>
          </ac:picMkLst>
        </pc:picChg>
      </pc:sldChg>
      <pc:sldChg chg="modSp mod">
        <pc:chgData name="김광륜" userId="cc989f39-2731-4d8f-a71b-0e4d1d67faba" providerId="ADAL" clId="{37D39443-2D40-49C6-AAC3-61318E8D9131}" dt="2023-10-08T05:19:46.297" v="1386" actId="20577"/>
        <pc:sldMkLst>
          <pc:docMk/>
          <pc:sldMk cId="4151042291" sldId="402"/>
        </pc:sldMkLst>
        <pc:spChg chg="mod">
          <ac:chgData name="김광륜" userId="cc989f39-2731-4d8f-a71b-0e4d1d67faba" providerId="ADAL" clId="{37D39443-2D40-49C6-AAC3-61318E8D9131}" dt="2023-10-08T05:19:46.297" v="1386" actId="20577"/>
          <ac:spMkLst>
            <pc:docMk/>
            <pc:sldMk cId="4151042291" sldId="402"/>
            <ac:spMk id="3" creationId="{88415E2D-5DA1-9174-F609-6C3629712DAD}"/>
          </ac:spMkLst>
        </pc:spChg>
      </pc:sldChg>
      <pc:sldChg chg="modSp mod">
        <pc:chgData name="김광륜" userId="cc989f39-2731-4d8f-a71b-0e4d1d67faba" providerId="ADAL" clId="{37D39443-2D40-49C6-AAC3-61318E8D9131}" dt="2023-10-08T05:24:56.870" v="1433" actId="20577"/>
        <pc:sldMkLst>
          <pc:docMk/>
          <pc:sldMk cId="2189263540" sldId="403"/>
        </pc:sldMkLst>
        <pc:spChg chg="mod">
          <ac:chgData name="김광륜" userId="cc989f39-2731-4d8f-a71b-0e4d1d67faba" providerId="ADAL" clId="{37D39443-2D40-49C6-AAC3-61318E8D9131}" dt="2023-10-08T05:24:56.870" v="1433" actId="20577"/>
          <ac:spMkLst>
            <pc:docMk/>
            <pc:sldMk cId="2189263540" sldId="403"/>
            <ac:spMk id="3" creationId="{191346D1-A655-EF85-93B3-13A76F4BE149}"/>
          </ac:spMkLst>
        </pc:spChg>
      </pc:sldChg>
      <pc:sldChg chg="modSp mod">
        <pc:chgData name="김광륜" userId="cc989f39-2731-4d8f-a71b-0e4d1d67faba" providerId="ADAL" clId="{37D39443-2D40-49C6-AAC3-61318E8D9131}" dt="2023-10-08T05:21:36.391" v="1413" actId="20577"/>
        <pc:sldMkLst>
          <pc:docMk/>
          <pc:sldMk cId="2523312383" sldId="406"/>
        </pc:sldMkLst>
        <pc:spChg chg="mod">
          <ac:chgData name="김광륜" userId="cc989f39-2731-4d8f-a71b-0e4d1d67faba" providerId="ADAL" clId="{37D39443-2D40-49C6-AAC3-61318E8D9131}" dt="2023-10-08T05:21:36.391" v="1413" actId="20577"/>
          <ac:spMkLst>
            <pc:docMk/>
            <pc:sldMk cId="2523312383" sldId="406"/>
            <ac:spMk id="6" creationId="{89291345-312F-1CB9-BF41-9D01B6E08CB4}"/>
          </ac:spMkLst>
        </pc:spChg>
      </pc:sldChg>
      <pc:sldChg chg="addSp delSp modSp mod">
        <pc:chgData name="김광륜" userId="cc989f39-2731-4d8f-a71b-0e4d1d67faba" providerId="ADAL" clId="{37D39443-2D40-49C6-AAC3-61318E8D9131}" dt="2023-10-08T04:19:46.311" v="457" actId="1076"/>
        <pc:sldMkLst>
          <pc:docMk/>
          <pc:sldMk cId="3488689533" sldId="407"/>
        </pc:sldMkLst>
        <pc:spChg chg="mod">
          <ac:chgData name="김광륜" userId="cc989f39-2731-4d8f-a71b-0e4d1d67faba" providerId="ADAL" clId="{37D39443-2D40-49C6-AAC3-61318E8D9131}" dt="2023-10-08T04:19:46.311" v="457" actId="1076"/>
          <ac:spMkLst>
            <pc:docMk/>
            <pc:sldMk cId="3488689533" sldId="407"/>
            <ac:spMk id="8" creationId="{AF25E433-EE22-12B7-3FC9-0B6085F3BA35}"/>
          </ac:spMkLst>
        </pc:spChg>
        <pc:picChg chg="add mod">
          <ac:chgData name="김광륜" userId="cc989f39-2731-4d8f-a71b-0e4d1d67faba" providerId="ADAL" clId="{37D39443-2D40-49C6-AAC3-61318E8D9131}" dt="2023-10-08T04:17:46.029" v="356" actId="14100"/>
          <ac:picMkLst>
            <pc:docMk/>
            <pc:sldMk cId="3488689533" sldId="407"/>
            <ac:picMk id="4" creationId="{2467BD0D-F21C-6ED6-7D11-DA14B54FA87A}"/>
          </ac:picMkLst>
        </pc:picChg>
        <pc:picChg chg="del">
          <ac:chgData name="김광륜" userId="cc989f39-2731-4d8f-a71b-0e4d1d67faba" providerId="ADAL" clId="{37D39443-2D40-49C6-AAC3-61318E8D9131}" dt="2023-10-08T04:16:58.336" v="347" actId="478"/>
          <ac:picMkLst>
            <pc:docMk/>
            <pc:sldMk cId="3488689533" sldId="407"/>
            <ac:picMk id="7" creationId="{45673333-AEB2-0C50-D57F-89A8FB9A0F9F}"/>
          </ac:picMkLst>
        </pc:picChg>
      </pc:sldChg>
      <pc:sldChg chg="addSp modSp new mod">
        <pc:chgData name="김광륜" userId="cc989f39-2731-4d8f-a71b-0e4d1d67faba" providerId="ADAL" clId="{37D39443-2D40-49C6-AAC3-61318E8D9131}" dt="2023-10-08T05:26:23.649" v="1444" actId="1076"/>
        <pc:sldMkLst>
          <pc:docMk/>
          <pc:sldMk cId="768715157" sldId="412"/>
        </pc:sldMkLst>
        <pc:spChg chg="mod">
          <ac:chgData name="김광륜" userId="cc989f39-2731-4d8f-a71b-0e4d1d67faba" providerId="ADAL" clId="{37D39443-2D40-49C6-AAC3-61318E8D9131}" dt="2023-10-08T04:35:27.840" v="535" actId="20577"/>
          <ac:spMkLst>
            <pc:docMk/>
            <pc:sldMk cId="768715157" sldId="412"/>
            <ac:spMk id="2" creationId="{690139F9-D9A7-C8F3-AC11-C8D86F92059B}"/>
          </ac:spMkLst>
        </pc:spChg>
        <pc:spChg chg="add mod">
          <ac:chgData name="김광륜" userId="cc989f39-2731-4d8f-a71b-0e4d1d67faba" providerId="ADAL" clId="{37D39443-2D40-49C6-AAC3-61318E8D9131}" dt="2023-10-08T05:01:57.873" v="843" actId="1076"/>
          <ac:spMkLst>
            <pc:docMk/>
            <pc:sldMk cId="768715157" sldId="412"/>
            <ac:spMk id="5" creationId="{D3B93F04-8AD1-96C7-4162-05B97633314B}"/>
          </ac:spMkLst>
        </pc:spChg>
        <pc:picChg chg="add mod">
          <ac:chgData name="김광륜" userId="cc989f39-2731-4d8f-a71b-0e4d1d67faba" providerId="ADAL" clId="{37D39443-2D40-49C6-AAC3-61318E8D9131}" dt="2023-10-08T05:26:23.649" v="1444" actId="1076"/>
          <ac:picMkLst>
            <pc:docMk/>
            <pc:sldMk cId="768715157" sldId="412"/>
            <ac:picMk id="4" creationId="{85076D3F-C311-215F-F99E-77873F6799BA}"/>
          </ac:picMkLst>
        </pc:picChg>
        <pc:picChg chg="add mod">
          <ac:chgData name="김광륜" userId="cc989f39-2731-4d8f-a71b-0e4d1d67faba" providerId="ADAL" clId="{37D39443-2D40-49C6-AAC3-61318E8D9131}" dt="2023-10-08T05:26:21.137" v="1443" actId="1076"/>
          <ac:picMkLst>
            <pc:docMk/>
            <pc:sldMk cId="768715157" sldId="412"/>
            <ac:picMk id="7" creationId="{9EB18075-1C88-7AE5-7F33-B94E975C71B6}"/>
          </ac:picMkLst>
        </pc:picChg>
      </pc:sldChg>
      <pc:sldMasterChg chg="modSldLayout">
        <pc:chgData name="김광륜" userId="cc989f39-2731-4d8f-a71b-0e4d1d67faba" providerId="ADAL" clId="{37D39443-2D40-49C6-AAC3-61318E8D9131}" dt="2023-10-08T03:51:20.826" v="7" actId="20577"/>
        <pc:sldMasterMkLst>
          <pc:docMk/>
          <pc:sldMasterMk cId="1877696044" sldId="2147483648"/>
        </pc:sldMasterMkLst>
        <pc:sldLayoutChg chg="modSp mod">
          <pc:chgData name="김광륜" userId="cc989f39-2731-4d8f-a71b-0e4d1d67faba" providerId="ADAL" clId="{37D39443-2D40-49C6-AAC3-61318E8D9131}" dt="2023-10-08T03:51:20.826" v="7" actId="20577"/>
          <pc:sldLayoutMkLst>
            <pc:docMk/>
            <pc:sldMasterMk cId="1877696044" sldId="2147483648"/>
            <pc:sldLayoutMk cId="3438089608" sldId="2147483652"/>
          </pc:sldLayoutMkLst>
          <pc:spChg chg="mod">
            <ac:chgData name="김광륜" userId="cc989f39-2731-4d8f-a71b-0e4d1d67faba" providerId="ADAL" clId="{37D39443-2D40-49C6-AAC3-61318E8D9131}" dt="2023-10-08T03:51:20.826" v="7" actId="20577"/>
            <ac:spMkLst>
              <pc:docMk/>
              <pc:sldMasterMk cId="1877696044" sldId="2147483648"/>
              <pc:sldLayoutMk cId="3438089608" sldId="2147483652"/>
              <ac:spMk id="13" creationId="{36432A4C-126B-4E5F-A20A-750CD873C43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469EE7-5AEC-48BD-889B-75BC03720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6"/>
            <a:ext cx="12192000" cy="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G마켓 산스 TTF Bold" panose="02000000000000000000" pitchFamily="2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7590971" y="273961"/>
            <a:ext cx="427407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FASHION-HOW </a:t>
            </a:r>
            <a:r>
              <a:rPr lang="ko-KR" altLang="en-US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시즌 </a:t>
            </a: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4 Sub-Task 4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5233E-1ED8-4147-8867-D38888A54B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8816"/>
            <a:ext cx="12192000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00100" y="725848"/>
            <a:ext cx="904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FASHION-HOW </a:t>
            </a:r>
            <a:r>
              <a:rPr lang="ko-KR" altLang="en-US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시즌</a:t>
            </a:r>
            <a:r>
              <a:rPr lang="en-US" altLang="ko-KR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4 Sub-Task 4</a:t>
            </a:r>
            <a:endParaRPr lang="ko-KR" altLang="en-US" sz="3600" spc="-150" dirty="0">
              <a:solidFill>
                <a:srgbClr val="012D6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96C111-9D1F-A7D8-AC0D-973AC8F1AAC5}"/>
              </a:ext>
            </a:extLst>
          </p:cNvPr>
          <p:cNvSpPr txBox="1"/>
          <p:nvPr/>
        </p:nvSpPr>
        <p:spPr>
          <a:xfrm>
            <a:off x="800100" y="2244000"/>
            <a:ext cx="589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FASHION-HOW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시즌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4 Sub-Task 4</a:t>
            </a:r>
          </a:p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Code Review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29128" y="4732361"/>
            <a:ext cx="50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Ensemble</a:t>
            </a: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김광륜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A945B7-B0F8-33DF-4C45-41DDAA2C9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Augmentation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25E433-EE22-12B7-3FC9-0B6085F3BA35}"/>
              </a:ext>
            </a:extLst>
          </p:cNvPr>
          <p:cNvSpPr txBox="1"/>
          <p:nvPr/>
        </p:nvSpPr>
        <p:spPr>
          <a:xfrm>
            <a:off x="519036" y="4997945"/>
            <a:ext cx="1152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개의 목록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선택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4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종류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가 아닌 카테고리 선택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선택된 카테고리 중 위에서 구한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값 으로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100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유사도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선택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다양한 데이터를 증강하기 위함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67BD0D-F21C-6ED6-7D11-DA14B54FA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765" y="740061"/>
            <a:ext cx="4218487" cy="375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8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CB3ADC-8ECE-A52B-5546-C3E2D587F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대화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2B023-A284-248F-0DBD-7175A437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35" y="740061"/>
            <a:ext cx="5742730" cy="3728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C5565-458B-9F55-2400-ABCD946CFFAE}"/>
              </a:ext>
            </a:extLst>
          </p:cNvPr>
          <p:cNvSpPr txBox="1"/>
          <p:nvPr/>
        </p:nvSpPr>
        <p:spPr>
          <a:xfrm>
            <a:off x="519036" y="4469036"/>
            <a:ext cx="11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통해 벡터 변환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대화의 문장이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보다 짧으면 앞 부분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0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보다 길면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까지 자름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채워지지 않은 카테고리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Dict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인덱스 변환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numpy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list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변환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09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0139F9-D9A7-C8F3-AC11-C8D86F920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 입력 </a:t>
            </a:r>
            <a:r>
              <a:rPr lang="ko-KR" altLang="en-US" dirty="0" err="1"/>
              <a:t>텐서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076D3F-C311-215F-F99E-77873F67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735426"/>
            <a:ext cx="5504101" cy="41868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B93F04-8AD1-96C7-4162-05B97633314B}"/>
              </a:ext>
            </a:extLst>
          </p:cNvPr>
          <p:cNvSpPr txBox="1"/>
          <p:nvPr/>
        </p:nvSpPr>
        <p:spPr>
          <a:xfrm>
            <a:off x="519036" y="4917610"/>
            <a:ext cx="115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npy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feature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활용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shape (4, 2048)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 Label, Zero-Vector(4, 2048)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대체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최종 인풋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(Batch, Num Rank, Num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Coordi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4, 2048)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B18075-1C88-7AE5-7F33-B94E975C7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6" y="2232107"/>
            <a:ext cx="5227773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1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FE187E-F93A-29FF-32D6-3CD90AF6C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- Policy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7AE958-E8DA-0BFB-45AC-3A175699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249207"/>
              </p:ext>
            </p:extLst>
          </p:nvPr>
        </p:nvGraphicFramePr>
        <p:xfrm>
          <a:off x="10608107" y="4080862"/>
          <a:ext cx="305394" cy="133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4">
                  <a:extLst>
                    <a:ext uri="{9D8B030D-6E8A-4147-A177-3AD203B41FA5}">
                      <a16:colId xmlns:a16="http://schemas.microsoft.com/office/drawing/2014/main" val="2607904217"/>
                    </a:ext>
                  </a:extLst>
                </a:gridCol>
              </a:tblGrid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495"/>
                  </a:ext>
                </a:extLst>
              </a:tr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79012"/>
                  </a:ext>
                </a:extLst>
              </a:tr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47135"/>
                  </a:ext>
                </a:extLst>
              </a:tr>
            </a:tbl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7CFC6F26-3EB7-1A1E-731D-9A701B8742A9}"/>
              </a:ext>
            </a:extLst>
          </p:cNvPr>
          <p:cNvSpPr txBox="1"/>
          <p:nvPr/>
        </p:nvSpPr>
        <p:spPr>
          <a:xfrm>
            <a:off x="10199205" y="5351411"/>
            <a:ext cx="1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Logit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5C2FBD-1CAC-A62C-49D1-7BBF7D560C5C}"/>
              </a:ext>
            </a:extLst>
          </p:cNvPr>
          <p:cNvGrpSpPr/>
          <p:nvPr/>
        </p:nvGrpSpPr>
        <p:grpSpPr>
          <a:xfrm>
            <a:off x="2493381" y="3074077"/>
            <a:ext cx="7205238" cy="3333607"/>
            <a:chOff x="519037" y="3095320"/>
            <a:chExt cx="7205238" cy="3333607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D6E42CBA-5CD0-945C-4432-9B3D2DD6E7C8}"/>
                </a:ext>
              </a:extLst>
            </p:cNvPr>
            <p:cNvGrpSpPr/>
            <p:nvPr/>
          </p:nvGrpSpPr>
          <p:grpSpPr>
            <a:xfrm>
              <a:off x="706905" y="3476351"/>
              <a:ext cx="1557064" cy="1863935"/>
              <a:chOff x="452274" y="2919414"/>
              <a:chExt cx="1557064" cy="1863935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9BB9053-BE08-C57C-B7E4-486645CF343F}"/>
                  </a:ext>
                </a:extLst>
              </p:cNvPr>
              <p:cNvSpPr/>
              <p:nvPr/>
            </p:nvSpPr>
            <p:spPr>
              <a:xfrm rot="5400000">
                <a:off x="553632" y="3953478"/>
                <a:ext cx="1354348" cy="30539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D86057B-DA0E-E7CB-6AC8-C111BE126EEF}"/>
                  </a:ext>
                </a:extLst>
              </p:cNvPr>
              <p:cNvSpPr txBox="1"/>
              <p:nvPr/>
            </p:nvSpPr>
            <p:spPr>
              <a:xfrm>
                <a:off x="452274" y="2919414"/>
                <a:ext cx="155706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Medium" panose="00000600000000000000" pitchFamily="2" charset="-127"/>
                  </a:rPr>
                  <a:t>Transformer</a:t>
                </a:r>
              </a:p>
              <a:p>
                <a:pPr algn="ctr"/>
                <a:r>
                  <a:rPr lang="en-US" altLang="ko-KR" sz="1500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  <a:cs typeface="KoPubWorld돋움체 Medium" panose="00000600000000000000" pitchFamily="2" charset="-127"/>
                  </a:rPr>
                  <a:t>Encoder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BB78369-B799-82BA-58BB-31171F33FA86}"/>
                </a:ext>
              </a:extLst>
            </p:cNvPr>
            <p:cNvGrpSpPr/>
            <p:nvPr/>
          </p:nvGrpSpPr>
          <p:grpSpPr>
            <a:xfrm>
              <a:off x="5818877" y="3988710"/>
              <a:ext cx="1467762" cy="1772574"/>
              <a:chOff x="5945971" y="3429001"/>
              <a:chExt cx="1467762" cy="1772574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C7F556A-8C8C-35F0-9D72-23464F45600D}"/>
                  </a:ext>
                </a:extLst>
              </p:cNvPr>
              <p:cNvSpPr/>
              <p:nvPr/>
            </p:nvSpPr>
            <p:spPr>
              <a:xfrm rot="5400000">
                <a:off x="6002678" y="3953478"/>
                <a:ext cx="1354348" cy="305393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7E8CC7F-6B46-2E41-4BC0-AF616C41B31C}"/>
                  </a:ext>
                </a:extLst>
              </p:cNvPr>
              <p:cNvSpPr txBox="1"/>
              <p:nvPr/>
            </p:nvSpPr>
            <p:spPr>
              <a:xfrm>
                <a:off x="5945971" y="4739910"/>
                <a:ext cx="14677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 err="1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Concat</a:t>
                </a:r>
                <a:endPara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AA9367AA-EDBC-EA01-E010-57E52CF565CC}"/>
                </a:ext>
              </a:extLst>
            </p:cNvPr>
            <p:cNvSpPr/>
            <p:nvPr/>
          </p:nvSpPr>
          <p:spPr>
            <a:xfrm>
              <a:off x="519037" y="3095320"/>
              <a:ext cx="7205238" cy="333360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221F89A-6511-09F3-57C5-706226E32412}"/>
                </a:ext>
              </a:extLst>
            </p:cNvPr>
            <p:cNvGrpSpPr/>
            <p:nvPr/>
          </p:nvGrpSpPr>
          <p:grpSpPr>
            <a:xfrm>
              <a:off x="1700860" y="3450243"/>
              <a:ext cx="4530794" cy="2519213"/>
              <a:chOff x="1700860" y="3450243"/>
              <a:chExt cx="4530794" cy="2519213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B46D25AF-5223-D467-2C01-2B6800A22412}"/>
                  </a:ext>
                </a:extLst>
              </p:cNvPr>
              <p:cNvGrpSpPr/>
              <p:nvPr/>
            </p:nvGrpSpPr>
            <p:grpSpPr>
              <a:xfrm>
                <a:off x="1700860" y="3695278"/>
                <a:ext cx="4530794" cy="2274178"/>
                <a:chOff x="1700860" y="3695278"/>
                <a:chExt cx="4530794" cy="2274178"/>
              </a:xfrm>
            </p:grpSpPr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8F9BAA54-B811-9CD8-24E4-1E679DFDABD7}"/>
                    </a:ext>
                  </a:extLst>
                </p:cNvPr>
                <p:cNvGrpSpPr/>
                <p:nvPr/>
              </p:nvGrpSpPr>
              <p:grpSpPr>
                <a:xfrm>
                  <a:off x="2514633" y="3695278"/>
                  <a:ext cx="2949971" cy="1935665"/>
                  <a:chOff x="1564603" y="3199124"/>
                  <a:chExt cx="2949971" cy="1935665"/>
                </a:xfrm>
              </p:grpSpPr>
              <p:sp>
                <p:nvSpPr>
                  <p:cNvPr id="27" name="사각형: 둥근 모서리 26">
                    <a:extLst>
                      <a:ext uri="{FF2B5EF4-FFF2-40B4-BE49-F238E27FC236}">
                        <a16:creationId xmlns:a16="http://schemas.microsoft.com/office/drawing/2014/main" id="{53562E0F-DB21-93CF-0149-7BDB2C79686F}"/>
                      </a:ext>
                    </a:extLst>
                  </p:cNvPr>
                  <p:cNvSpPr/>
                  <p:nvPr/>
                </p:nvSpPr>
                <p:spPr>
                  <a:xfrm>
                    <a:off x="1564603" y="3199124"/>
                    <a:ext cx="2949971" cy="1935665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0" name="그룹 19">
                    <a:extLst>
                      <a:ext uri="{FF2B5EF4-FFF2-40B4-BE49-F238E27FC236}">
                        <a16:creationId xmlns:a16="http://schemas.microsoft.com/office/drawing/2014/main" id="{12711863-7916-CE2E-F005-67D4C368EC5D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2257799" y="3167078"/>
                    <a:ext cx="1356951" cy="1986587"/>
                    <a:chOff x="6059541" y="1814496"/>
                    <a:chExt cx="1356951" cy="1986587"/>
                  </a:xfrm>
                </p:grpSpPr>
                <p:sp>
                  <p:nvSpPr>
                    <p:cNvPr id="14" name="직사각형 13">
                      <a:extLst>
                        <a:ext uri="{FF2B5EF4-FFF2-40B4-BE49-F238E27FC236}">
                          <a16:creationId xmlns:a16="http://schemas.microsoft.com/office/drawing/2014/main" id="{CD2109DB-4BF3-1735-ADD7-324799E38C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9541" y="3023465"/>
                      <a:ext cx="1354348" cy="30539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5" name="직사각형 14">
                      <a:extLst>
                        <a:ext uri="{FF2B5EF4-FFF2-40B4-BE49-F238E27FC236}">
                          <a16:creationId xmlns:a16="http://schemas.microsoft.com/office/drawing/2014/main" id="{01F90D95-AB16-6A24-EF1F-E784A74E1F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62144" y="2620475"/>
                      <a:ext cx="1354348" cy="30539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6" name="직사각형 15">
                      <a:extLst>
                        <a:ext uri="{FF2B5EF4-FFF2-40B4-BE49-F238E27FC236}">
                          <a16:creationId xmlns:a16="http://schemas.microsoft.com/office/drawing/2014/main" id="{4E89D084-0289-31B2-B3A1-EF7BF44D6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9542" y="2217484"/>
                      <a:ext cx="1354348" cy="30539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F5A04082-2463-F7D8-E23F-6988DA2D5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9542" y="1814496"/>
                      <a:ext cx="1354348" cy="30539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18" name="직사각형 17">
                      <a:extLst>
                        <a:ext uri="{FF2B5EF4-FFF2-40B4-BE49-F238E27FC236}">
                          <a16:creationId xmlns:a16="http://schemas.microsoft.com/office/drawing/2014/main" id="{BB04460F-EB47-83E2-1600-A86CF6CC8D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97410" y="3495690"/>
                      <a:ext cx="678612" cy="305393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</p:grp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C289F58-A256-F132-CD90-91B615F4871F}"/>
                    </a:ext>
                  </a:extLst>
                </p:cNvPr>
                <p:cNvSpPr txBox="1"/>
                <p:nvPr/>
              </p:nvSpPr>
              <p:spPr>
                <a:xfrm>
                  <a:off x="1700860" y="5646291"/>
                  <a:ext cx="4530794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500" dirty="0">
                      <a:latin typeface="G마켓 산스 TTF Bold" panose="02000000000000000000" pitchFamily="2" charset="-127"/>
                      <a:ea typeface="G마켓 산스 TTF Bold" panose="02000000000000000000" pitchFamily="2" charset="-127"/>
                      <a:cs typeface="KoPubWorld돋움체 Medium" panose="00000600000000000000" pitchFamily="2" charset="-127"/>
                    </a:rPr>
                    <a:t>[1024, 4096, 4096, 4096, 4096, 4096, 4098]</a:t>
                  </a:r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EC394D2A-1EB8-DE9F-59EF-4264DB935D60}"/>
                  </a:ext>
                </a:extLst>
              </p:cNvPr>
              <p:cNvSpPr txBox="1"/>
              <p:nvPr/>
            </p:nvSpPr>
            <p:spPr>
              <a:xfrm>
                <a:off x="3428019" y="3450243"/>
                <a:ext cx="1123198" cy="461665"/>
              </a:xfrm>
              <a:prstGeom prst="rect">
                <a:avLst/>
              </a:prstGeom>
              <a:solidFill>
                <a:srgbClr val="012D6A"/>
              </a:solidFill>
              <a:ln>
                <a:solidFill>
                  <a:schemeClr val="bg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bg1"/>
                    </a:solidFill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X 3</a:t>
                </a:r>
              </a:p>
            </p:txBody>
          </p:sp>
        </p:grpSp>
      </p:grp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172357-A460-6AA9-8618-5F84D1FF4737}"/>
              </a:ext>
            </a:extLst>
          </p:cNvPr>
          <p:cNvCxnSpPr>
            <a:cxnSpLocks/>
            <a:stCxn id="24" idx="0"/>
            <a:endCxn id="27" idx="1"/>
          </p:cNvCxnSpPr>
          <p:nvPr/>
        </p:nvCxnSpPr>
        <p:spPr>
          <a:xfrm flipV="1">
            <a:off x="3612478" y="4641868"/>
            <a:ext cx="876499" cy="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4C17D40-3AF9-1B74-171A-13134FE32D86}"/>
              </a:ext>
            </a:extLst>
          </p:cNvPr>
          <p:cNvCxnSpPr>
            <a:cxnSpLocks/>
            <a:stCxn id="27" idx="3"/>
            <a:endCxn id="37" idx="2"/>
          </p:cNvCxnSpPr>
          <p:nvPr/>
        </p:nvCxnSpPr>
        <p:spPr>
          <a:xfrm>
            <a:off x="7438948" y="4641868"/>
            <a:ext cx="935458" cy="27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4E2710-B9BC-E144-1737-88D27B0A2A62}"/>
              </a:ext>
            </a:extLst>
          </p:cNvPr>
          <p:cNvCxnSpPr>
            <a:cxnSpLocks/>
            <a:stCxn id="68" idx="3"/>
            <a:endCxn id="26" idx="1"/>
          </p:cNvCxnSpPr>
          <p:nvPr/>
        </p:nvCxnSpPr>
        <p:spPr>
          <a:xfrm>
            <a:off x="9698619" y="4740881"/>
            <a:ext cx="909488" cy="57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DE06B6F7-714F-2412-E9EF-1C0537F5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36" y="711423"/>
            <a:ext cx="507536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158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FE187E-F93A-29FF-32D6-3CD90AF6C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- Requirement</a:t>
            </a:r>
            <a:endParaRPr lang="ko-KR" altLang="en-US" dirty="0"/>
          </a:p>
        </p:txBody>
      </p:sp>
      <p:pic>
        <p:nvPicPr>
          <p:cNvPr id="2050" name="Picture 2" descr="GitHub - zshihang/MemN2N: End-To-End Memory Networks in PyTorch">
            <a:extLst>
              <a:ext uri="{FF2B5EF4-FFF2-40B4-BE49-F238E27FC236}">
                <a16:creationId xmlns:a16="http://schemas.microsoft.com/office/drawing/2014/main" id="{84FE9E22-BAA0-A92C-F025-1C3EE939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3" y="740061"/>
            <a:ext cx="6539753" cy="28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B4326-05F3-AFDE-3373-A6AB8B3C9E40}"/>
              </a:ext>
            </a:extLst>
          </p:cNvPr>
          <p:cNvSpPr txBox="1"/>
          <p:nvPr/>
        </p:nvSpPr>
        <p:spPr>
          <a:xfrm>
            <a:off x="519036" y="4469036"/>
            <a:ext cx="489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Memn2n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Feature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hops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인자 만큼 반복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778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BC85D-4A95-2E00-A3AE-89594C3CD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394422-F5AD-24A8-1BAB-F79B2446CD05}"/>
              </a:ext>
            </a:extLst>
          </p:cNvPr>
          <p:cNvGrpSpPr/>
          <p:nvPr/>
        </p:nvGrpSpPr>
        <p:grpSpPr>
          <a:xfrm>
            <a:off x="2649556" y="3000329"/>
            <a:ext cx="6892888" cy="1408185"/>
            <a:chOff x="2649555" y="2724907"/>
            <a:chExt cx="6892888" cy="140818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CC69F62-8630-E563-96CF-756A2B2AD4A4}"/>
                </a:ext>
              </a:extLst>
            </p:cNvPr>
            <p:cNvSpPr/>
            <p:nvPr/>
          </p:nvSpPr>
          <p:spPr>
            <a:xfrm>
              <a:off x="5431765" y="2971800"/>
              <a:ext cx="1328469" cy="9144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Seed 42</a:t>
              </a:r>
            </a:p>
            <a:p>
              <a:pPr algn="ctr"/>
              <a:r>
                <a:rPr lang="en-US" altLang="ko-KR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0.649</a:t>
              </a:r>
              <a:endPara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1B40CC2-0246-BC5C-C8F6-63FFC441F9F4}"/>
                </a:ext>
              </a:extLst>
            </p:cNvPr>
            <p:cNvSpPr/>
            <p:nvPr/>
          </p:nvSpPr>
          <p:spPr>
            <a:xfrm>
              <a:off x="2649555" y="2724907"/>
              <a:ext cx="6892888" cy="14081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44F9092-0656-C5A0-3B3B-6A731F41DE68}"/>
              </a:ext>
            </a:extLst>
          </p:cNvPr>
          <p:cNvSpPr txBox="1"/>
          <p:nvPr/>
        </p:nvSpPr>
        <p:spPr>
          <a:xfrm>
            <a:off x="8770502" y="3473588"/>
            <a:ext cx="1543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EWC Loss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B34AB0-78FE-AE66-6384-41BFBB99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320" y="740061"/>
            <a:ext cx="507536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6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47BEB1-397C-4F97-A237-1A64E5B23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15E2D-5DA1-9174-F609-6C3629712DAD}"/>
              </a:ext>
            </a:extLst>
          </p:cNvPr>
          <p:cNvSpPr txBox="1"/>
          <p:nvPr/>
        </p:nvSpPr>
        <p:spPr>
          <a:xfrm>
            <a:off x="519036" y="740061"/>
            <a:ext cx="11520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Ewc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Loss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Surrogate Loss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Ewc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SL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보다 학습이 매우 느리지만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용량과 성능면에 이점이 있었다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Memn2n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구조를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QRNetwork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구조로 변경하여 사용하였지만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성능이 매우 하락하였다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활성화 함수를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LeakyReLU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변경 후 성능 향상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다른 활성화 함수는 이점이 없었음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레이어를 매우 깊게 쌓을 수록 큰 효과가 있었음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연속학습에서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Dropout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 작용하는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Random Pruning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 의심되어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2e-2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줄여 유의미한 성능향상이 있었음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0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설정시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성능이 하락했음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Policy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네트워크에서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DNN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레이어를 수정해보았으나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EWC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Parameter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문제가 많았고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MultisampleDropout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을 적용해보았으나 속도가 매우 하락하고 유의미한 결과를 도출하지 못했음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Ensemble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을 시도했으나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Eval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단계에서 유의미한 결과를 보였으나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Public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리더보드에선 결과가 좋지 않았음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04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76D9A5-73D4-5683-6E4E-73CFB7E62F1B}"/>
              </a:ext>
            </a:extLst>
          </p:cNvPr>
          <p:cNvSpPr txBox="1">
            <a:spLocks/>
          </p:cNvSpPr>
          <p:nvPr/>
        </p:nvSpPr>
        <p:spPr>
          <a:xfrm>
            <a:off x="4455108" y="3116788"/>
            <a:ext cx="3281783" cy="624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00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34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C91E36-EA87-0E38-FE11-4BB924BCC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346D1-A655-EF85-93B3-13A76F4BE149}"/>
              </a:ext>
            </a:extLst>
          </p:cNvPr>
          <p:cNvSpPr txBox="1"/>
          <p:nvPr/>
        </p:nvSpPr>
        <p:spPr>
          <a:xfrm>
            <a:off x="519034" y="740061"/>
            <a:ext cx="37353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대회목표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데이터셋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Preprocess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Train &amp; Evaluation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Final Model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Try</a:t>
            </a:r>
          </a:p>
          <a:p>
            <a:pPr algn="l"/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대회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4FDE0-7DFA-D5CD-0168-DCE85B4DAFE6}"/>
              </a:ext>
            </a:extLst>
          </p:cNvPr>
          <p:cNvSpPr txBox="1"/>
          <p:nvPr/>
        </p:nvSpPr>
        <p:spPr>
          <a:xfrm>
            <a:off x="519036" y="797510"/>
            <a:ext cx="1152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목표</a:t>
            </a: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사용자와 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코디네이터 간의 대화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패션 추천 조합이 입력 되면 조합의 순위를 메김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추론 시 학습에 입력되지 않은 액세서리라는 코디가 존재하기 때문에 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Zero-Shot Learning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으로 모델을 구축한다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 sz="2200" dirty="0">
              <a:solidFill>
                <a:srgbClr val="212529"/>
              </a:solidFill>
              <a:latin typeface="NanumSquare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평가지표</a:t>
            </a:r>
            <a:r>
              <a:rPr lang="en-US" altLang="ko-KR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: WKT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WKT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Weighted Kendall's tau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약자입니다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켄달타우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(Kendall's tau)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순위 상관 계수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(rank correlation coefficient)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한 종류이며 두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변수들간의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순위를 비교하여 연관성을 계산합니다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가중치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켄달타우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(Weighted Kendall's tau)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여기서 순위에 따라 가중치가 고려된 상관 계수를 측정하는 방법입니다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4A7A9E-CC1B-8F44-4B4A-6F3A97C4BC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제한사항</a:t>
            </a:r>
          </a:p>
        </p:txBody>
      </p:sp>
      <p:pic>
        <p:nvPicPr>
          <p:cNvPr id="1026" name="Picture 2" descr="chart1">
            <a:extLst>
              <a:ext uri="{FF2B5EF4-FFF2-40B4-BE49-F238E27FC236}">
                <a16:creationId xmlns:a16="http://schemas.microsoft.com/office/drawing/2014/main" id="{106E9C29-913E-B939-1914-ECEDB695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109662"/>
            <a:ext cx="1121092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0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A88C15-90D2-D714-1A96-193CF1872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974D3E-9458-F363-44BA-A32BDAE24D8B}"/>
              </a:ext>
            </a:extLst>
          </p:cNvPr>
          <p:cNvSpPr txBox="1"/>
          <p:nvPr/>
        </p:nvSpPr>
        <p:spPr>
          <a:xfrm>
            <a:off x="8777313" y="3597932"/>
            <a:ext cx="93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Eval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72C9FA-91E6-44D8-905D-E24F6D10B78D}"/>
              </a:ext>
            </a:extLst>
          </p:cNvPr>
          <p:cNvGrpSpPr/>
          <p:nvPr/>
        </p:nvGrpSpPr>
        <p:grpSpPr>
          <a:xfrm>
            <a:off x="520771" y="1442432"/>
            <a:ext cx="5976903" cy="2617165"/>
            <a:chOff x="441588" y="1070300"/>
            <a:chExt cx="5976903" cy="26171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B75951-B5A9-AE83-CB40-B7A2AB83B8F0}"/>
                </a:ext>
              </a:extLst>
            </p:cNvPr>
            <p:cNvSpPr txBox="1"/>
            <p:nvPr/>
          </p:nvSpPr>
          <p:spPr>
            <a:xfrm>
              <a:off x="2874438" y="3225800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Medium" panose="00000600000000000000" pitchFamily="2" charset="-127"/>
                </a:rPr>
                <a:t>Train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335D0C-E9CF-BDC2-66A4-BEB004CBE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588" y="1070300"/>
              <a:ext cx="5976903" cy="21555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D0A7F3-A639-B96B-92BE-609CA134C711}"/>
              </a:ext>
            </a:extLst>
          </p:cNvPr>
          <p:cNvSpPr txBox="1"/>
          <p:nvPr/>
        </p:nvSpPr>
        <p:spPr>
          <a:xfrm>
            <a:off x="2217374" y="4701585"/>
            <a:ext cx="77572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Train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Eval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데이터의 차이 존재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Train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에는 포함되지 않은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Accessory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카테고리의 존재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일괄 작업을 위해 전처리를 진행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1BFD1D-9D3B-AE6A-5BDE-7EFC18B1EAEC}"/>
              </a:ext>
            </a:extLst>
          </p:cNvPr>
          <p:cNvGrpSpPr/>
          <p:nvPr/>
        </p:nvGrpSpPr>
        <p:grpSpPr>
          <a:xfrm>
            <a:off x="517301" y="1442432"/>
            <a:ext cx="5976903" cy="2617165"/>
            <a:chOff x="441588" y="1070300"/>
            <a:chExt cx="5976903" cy="26171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6C2B53-C22B-1559-7B98-2B2A2C1681CF}"/>
                </a:ext>
              </a:extLst>
            </p:cNvPr>
            <p:cNvSpPr txBox="1"/>
            <p:nvPr/>
          </p:nvSpPr>
          <p:spPr>
            <a:xfrm>
              <a:off x="2874438" y="3225800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Medium" panose="00000600000000000000" pitchFamily="2" charset="-127"/>
                </a:rPr>
                <a:t>Train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D05CD7C-5F7D-A0DB-E44D-51136612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1588" y="1070300"/>
              <a:ext cx="5976903" cy="2155500"/>
            </a:xfrm>
            <a:prstGeom prst="rect">
              <a:avLst/>
            </a:prstGeom>
          </p:spPr>
        </p:pic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53AD60B9-4E69-44B3-41A6-1BEC587B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282" y="1431952"/>
            <a:ext cx="4812536" cy="21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AA0CC-9AE8-D89F-5830-AC37C48C7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메타데이터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51580-2EEF-6F32-B2E4-6B51E2FE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6" y="1112573"/>
            <a:ext cx="5403048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5B5E0-4E5F-0690-86F1-6FC322F15610}"/>
              </a:ext>
            </a:extLst>
          </p:cNvPr>
          <p:cNvSpPr txBox="1"/>
          <p:nvPr/>
        </p:nvSpPr>
        <p:spPr>
          <a:xfrm>
            <a:off x="4496042" y="4761969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한 옷에 여러 특징존재</a:t>
            </a:r>
          </a:p>
        </p:txBody>
      </p:sp>
    </p:spTree>
    <p:extLst>
      <p:ext uri="{BB962C8B-B14F-4D97-AF65-F5344CB8AC3E}">
        <p14:creationId xmlns:p14="http://schemas.microsoft.com/office/powerpoint/2010/main" val="246565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D53E3B-355E-9AC1-0992-8BB96C5244BC}"/>
              </a:ext>
            </a:extLst>
          </p:cNvPr>
          <p:cNvGrpSpPr/>
          <p:nvPr/>
        </p:nvGrpSpPr>
        <p:grpSpPr>
          <a:xfrm>
            <a:off x="1060297" y="1504104"/>
            <a:ext cx="10071406" cy="2505530"/>
            <a:chOff x="519036" y="1504104"/>
            <a:chExt cx="10071406" cy="25055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161B6F-F3A1-AF2D-9545-E232E00EB237}"/>
                </a:ext>
              </a:extLst>
            </p:cNvPr>
            <p:cNvGrpSpPr/>
            <p:nvPr/>
          </p:nvGrpSpPr>
          <p:grpSpPr>
            <a:xfrm>
              <a:off x="519036" y="1504104"/>
              <a:ext cx="5373250" cy="2505530"/>
              <a:chOff x="620893" y="1167656"/>
              <a:chExt cx="5373250" cy="250553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FF7ED0E-831A-458A-B98B-9202BF569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893" y="1167656"/>
                <a:ext cx="5373250" cy="204386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59FB7A-5ABC-A6E4-E2C8-EF2772F75353}"/>
                  </a:ext>
                </a:extLst>
              </p:cNvPr>
              <p:cNvSpPr txBox="1"/>
              <p:nvPr/>
            </p:nvSpPr>
            <p:spPr>
              <a:xfrm>
                <a:off x="1558481" y="3211521"/>
                <a:ext cx="3498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사용자</a:t>
                </a:r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-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코디네이터 대화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2F00DBD-DC43-FDE5-2F44-9BAE948EC71F}"/>
                </a:ext>
              </a:extLst>
            </p:cNvPr>
            <p:cNvGrpSpPr/>
            <p:nvPr/>
          </p:nvGrpSpPr>
          <p:grpSpPr>
            <a:xfrm>
              <a:off x="6373825" y="1504104"/>
              <a:ext cx="4216617" cy="1147500"/>
              <a:chOff x="6817155" y="1167656"/>
              <a:chExt cx="4216617" cy="114750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0302C74-D079-DDC3-FE6E-707D88EC1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7155" y="1167656"/>
                <a:ext cx="4216617" cy="68583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96121-D755-CDD9-D6DE-C894F0AD0C75}"/>
                  </a:ext>
                </a:extLst>
              </p:cNvPr>
              <p:cNvSpPr txBox="1"/>
              <p:nvPr/>
            </p:nvSpPr>
            <p:spPr>
              <a:xfrm>
                <a:off x="8048460" y="1853491"/>
                <a:ext cx="1754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코디 리스트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FCB8F27-ADF8-9D77-8874-3A4D33E8A7E0}"/>
                </a:ext>
              </a:extLst>
            </p:cNvPr>
            <p:cNvGrpSpPr/>
            <p:nvPr/>
          </p:nvGrpSpPr>
          <p:grpSpPr>
            <a:xfrm>
              <a:off x="7605130" y="2843083"/>
              <a:ext cx="1754006" cy="1166551"/>
              <a:chOff x="7706988" y="2968300"/>
              <a:chExt cx="1754006" cy="116655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D5070C9-E230-914A-11A3-0800A788C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1149" y="2968300"/>
                <a:ext cx="1625684" cy="7048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BC0342-6C0B-30C2-36B1-C7A28E87D149}"/>
                  </a:ext>
                </a:extLst>
              </p:cNvPr>
              <p:cNvSpPr txBox="1"/>
              <p:nvPr/>
            </p:nvSpPr>
            <p:spPr>
              <a:xfrm>
                <a:off x="7706988" y="3673186"/>
                <a:ext cx="1754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사용자 평가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FCD19C-76AC-D018-978F-11C35828A6BE}"/>
              </a:ext>
            </a:extLst>
          </p:cNvPr>
          <p:cNvSpPr txBox="1"/>
          <p:nvPr/>
        </p:nvSpPr>
        <p:spPr>
          <a:xfrm>
            <a:off x="3149520" y="4773677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 데이터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 리스트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사용자 평가 분할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0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4C80D0-5FE1-B06F-E921-4DA0A7429C0F}"/>
              </a:ext>
            </a:extLst>
          </p:cNvPr>
          <p:cNvGrpSpPr/>
          <p:nvPr/>
        </p:nvGrpSpPr>
        <p:grpSpPr>
          <a:xfrm>
            <a:off x="519036" y="740061"/>
            <a:ext cx="5658141" cy="1971065"/>
            <a:chOff x="519036" y="740061"/>
            <a:chExt cx="5658141" cy="1971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2C0EF58-1AB8-6C8E-8D43-46B5EE31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036" y="740061"/>
              <a:ext cx="5658141" cy="14986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FDA771-3BCF-C11C-D9EC-6D15D92341ED}"/>
                </a:ext>
              </a:extLst>
            </p:cNvPr>
            <p:cNvSpPr txBox="1"/>
            <p:nvPr/>
          </p:nvSpPr>
          <p:spPr>
            <a:xfrm>
              <a:off x="1834710" y="2249461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이미지 카테고리 분류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8E59D0-437E-1EDE-EA39-7952F9B56BD2}"/>
              </a:ext>
            </a:extLst>
          </p:cNvPr>
          <p:cNvGrpSpPr/>
          <p:nvPr/>
        </p:nvGrpSpPr>
        <p:grpSpPr>
          <a:xfrm>
            <a:off x="1138191" y="2863161"/>
            <a:ext cx="4419827" cy="2400667"/>
            <a:chOff x="760576" y="3191772"/>
            <a:chExt cx="4419827" cy="24006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F9F4E5-BF85-C510-5F63-0CA1ABD8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76" y="3191772"/>
              <a:ext cx="4419827" cy="192414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D84B0-E66E-A631-3DB4-6EAEAD829912}"/>
                </a:ext>
              </a:extLst>
            </p:cNvPr>
            <p:cNvSpPr txBox="1"/>
            <p:nvPr/>
          </p:nvSpPr>
          <p:spPr>
            <a:xfrm>
              <a:off x="1457093" y="5130774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카테고리별 벡터 변환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A2281E-4954-CEF9-A67B-C9BBF07FD0AF}"/>
              </a:ext>
            </a:extLst>
          </p:cNvPr>
          <p:cNvGrpSpPr/>
          <p:nvPr/>
        </p:nvGrpSpPr>
        <p:grpSpPr>
          <a:xfrm>
            <a:off x="7265838" y="1762334"/>
            <a:ext cx="4407126" cy="2201654"/>
            <a:chOff x="6566625" y="1423837"/>
            <a:chExt cx="4407126" cy="22016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78F94A-C89C-1DC3-9A0D-A4E0760314F1}"/>
                </a:ext>
              </a:extLst>
            </p:cNvPr>
            <p:cNvSpPr txBox="1"/>
            <p:nvPr/>
          </p:nvSpPr>
          <p:spPr>
            <a:xfrm>
              <a:off x="7065234" y="3163826"/>
              <a:ext cx="340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옷별</a:t>
              </a:r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 코사인 유사도 계산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544C2C2-70CB-2889-5927-B6DE0C10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6625" y="1423837"/>
              <a:ext cx="4407126" cy="173998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82B1DB-5455-02A5-63D0-8569190D9E92}"/>
              </a:ext>
            </a:extLst>
          </p:cNvPr>
          <p:cNvSpPr txBox="1"/>
          <p:nvPr/>
        </p:nvSpPr>
        <p:spPr>
          <a:xfrm>
            <a:off x="519036" y="5278681"/>
            <a:ext cx="115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이미지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-&gt; 4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개의 카테고리로 분류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옷의 각 설명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으로 벡터 변환 후 평균값 계산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위에서 구한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벡터값으로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카테고리 내 코사인 유사도 계산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0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코디 데이터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1345-312F-1CB9-BF41-9D01B6E08CB4}"/>
              </a:ext>
            </a:extLst>
          </p:cNvPr>
          <p:cNvSpPr txBox="1"/>
          <p:nvPr/>
        </p:nvSpPr>
        <p:spPr>
          <a:xfrm>
            <a:off x="519036" y="2274838"/>
            <a:ext cx="115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목록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초과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개씩 잘라서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목록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미만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전 페이지에서 작업한 메타데이터 벡터 유사도 정보로 임의로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세트의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MAX_LEN = 4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이보다 적은 경우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 Label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대체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1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32AA985F9D1D40A9C3FA51C0552830" ma:contentTypeVersion="3" ma:contentTypeDescription="새 문서를 만듭니다." ma:contentTypeScope="" ma:versionID="dabef31fd0276539ceeaac2c5092e5e6">
  <xsd:schema xmlns:xsd="http://www.w3.org/2001/XMLSchema" xmlns:xs="http://www.w3.org/2001/XMLSchema" xmlns:p="http://schemas.microsoft.com/office/2006/metadata/properties" xmlns:ns3="77a844cb-cf64-41a7-b066-cc9bbee90bd4" targetNamespace="http://schemas.microsoft.com/office/2006/metadata/properties" ma:root="true" ma:fieldsID="f28516fe28f80ec1ecf95b1bdbbe9c72" ns3:_="">
    <xsd:import namespace="77a844cb-cf64-41a7-b066-cc9bbee90b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844cb-cf64-41a7-b066-cc9bbee90b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D0B6A-D25B-4385-9B70-A55020828D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8D0304-1B47-434C-9BF9-77E715EEF59D}">
  <ds:schemaRefs>
    <ds:schemaRef ds:uri="http://schemas.openxmlformats.org/package/2006/metadata/core-properties"/>
    <ds:schemaRef ds:uri="77a844cb-cf64-41a7-b066-cc9bbee90bd4"/>
    <ds:schemaRef ds:uri="http://purl.org/dc/dcmitype/"/>
    <ds:schemaRef ds:uri="http://www.w3.org/XML/1998/namespace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CD17B42-49E2-4612-A816-2E935A425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844cb-cf64-41a7-b066-cc9bbee90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Sub-Task 3</Template>
  <TotalTime>95</TotalTime>
  <Words>516</Words>
  <Application>Microsoft Office PowerPoint</Application>
  <PresentationFormat>와이드스크린</PresentationFormat>
  <Paragraphs>89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Arial</vt:lpstr>
      <vt:lpstr>G마켓 산스 TTF Bold</vt:lpstr>
      <vt:lpstr>NanumSquare</vt:lpstr>
      <vt:lpstr>맑은 고딕</vt:lpstr>
      <vt:lpstr>G마켓 산스 TTF Light</vt:lpstr>
      <vt:lpstr>KoPubWorld돋움체 Light</vt:lpstr>
      <vt:lpstr>KoPubWorld돋움체 Medium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김광륜</dc:creator>
  <cp:lastModifiedBy>김광륜</cp:lastModifiedBy>
  <cp:revision>1</cp:revision>
  <dcterms:created xsi:type="dcterms:W3CDTF">2023-10-08T03:50:28Z</dcterms:created>
  <dcterms:modified xsi:type="dcterms:W3CDTF">2023-10-10T09:31:26Z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0x0101002D32AA985F9D1D40A9C3FA51C0552830</vt:lpwstr>
  </property>
</Properties>
</file>