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9" r:id="rId4"/>
    <p:sldId id="261" r:id="rId5"/>
    <p:sldId id="260" r:id="rId6"/>
    <p:sldId id="262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1ED-99F0-6F08-6453-3587A896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6D6C-4E33-1A61-85F8-63B45200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B351-1824-947C-5CE2-1D0701F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CF6-C335-3751-7B65-7B9316B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766-1135-50EE-4BE8-7457343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7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DB0-066C-F62D-BDC5-2920178D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9212-3D5A-D9E8-E172-1A79C62C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FDA3-634F-49B7-CEB7-FC783E4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697-5CBE-BFA7-C60D-FEBA179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0A58-15B8-760F-83B9-CD7F8A7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8A20-A7D8-F8B1-C3D0-00AD2AEC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5FEA-8E35-BFF5-7CAC-B5A2E36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A1F-067A-102C-34ED-BAD6A16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54BA-068C-9BFA-B9DF-C8C146A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C5BF-F65C-8598-4316-B8E5EFE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3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E85-C7FF-82EE-AC3E-70397C1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0C9D-223A-6CC3-678F-1D107FF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243-4693-294C-086B-E6D120BD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6430-6433-B621-662B-06166F14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83DC-F5EC-A8FE-8132-3C0C7B1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E6B-A5DC-3A20-170F-E26E2592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0624-1D08-28B1-F141-25DDF97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EE08-D2D5-0E22-B26C-692CADA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CDEB-5B8D-AD3A-8291-716ADD3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3755-FDEC-879D-B5A3-599C8C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B32-694E-56CA-CC4B-4FAC8F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CD5-3BA6-EFAF-29D9-FC60835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74B-86C8-7683-37D2-0CA33CA0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FFB1-00EB-30C9-0438-B558F12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371-96E3-BFA7-26C5-7389695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72D1-D99F-4776-D343-8DE241D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528-C451-7C11-4006-7F2C553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860D-BD84-2161-611B-DD526BE9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9758-1815-E4E5-D975-F0848B4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BF337-F3CD-EBC0-5D0F-B088EA21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088F-FDEE-B0A2-6BD0-489D2E8F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377CD-F27E-C0CE-1B4F-207352A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DAC3-36F8-4F46-60A7-4AE3B0C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9119-FF25-EC3A-4C4C-837A3A1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B41-2E61-BBFB-EFB1-E1603EA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DCCFC-25FD-8014-35F3-ED40E8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E27D-C77E-A24D-23D1-D5568A4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2E2B-F642-5EB3-B4C0-8585C4E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6B4A-87B1-DAC8-E873-B46F3734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F3E0-28CF-F5F0-1D5B-1177C8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0364-2F0A-9762-E9B2-524A809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4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CE8-C539-D25F-FC62-F276559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B74F-D2C7-0C66-AD23-A598B60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D0F5-5A0D-9B4C-D4DE-7C32CA68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B21-F3FC-D755-4A33-A41FC82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ED4D-4C52-DEB9-E7EC-5A9059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38A1-4768-AA2A-74CE-393299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EE7-4518-0903-4724-AB150E1C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141A-7B5A-DEF9-EE2B-17F90D9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B165-5C7F-F75C-D683-2F46694C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968A-6FF9-EA84-7299-DC24E95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4381-8CB9-4752-76AD-12C53B2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A782-E1DB-A4E6-B23E-2867178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62CD-2BBE-1002-1A7E-BA0E3D5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F695-A794-EF64-2C8B-EBE87D49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8E-CBAB-F25F-66A9-18ED6C31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3E62-E858-4F7B-AEA2-AD8253E8F87E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D47-1DC3-D85F-8C30-76E62535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65F7-649A-A3DD-04F6-651F16EB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A8198-FD3A-8AF4-AEFE-4AA2117C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48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F4CE0-B5E7-6BBE-3873-D926C74C5D6B}"/>
              </a:ext>
            </a:extLst>
          </p:cNvPr>
          <p:cNvSpPr txBox="1"/>
          <p:nvPr/>
        </p:nvSpPr>
        <p:spPr>
          <a:xfrm>
            <a:off x="4176444" y="-37322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Resistor 220 Ohm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Through Hole Resistors 220 Ohm 5 1 4w Pack Of 25 Diy">
            <a:extLst>
              <a:ext uri="{FF2B5EF4-FFF2-40B4-BE49-F238E27FC236}">
                <a16:creationId xmlns:a16="http://schemas.microsoft.com/office/drawing/2014/main" id="{AC6A0E86-0388-AD16-7A6A-72A1FDB8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8" y="1917441"/>
            <a:ext cx="4030823" cy="30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EB3C8-3724-E7C4-23AC-447C1E97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024770"/>
            <a:ext cx="5523820" cy="50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595" y="1791026"/>
            <a:ext cx="5767873" cy="39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691532" y="0"/>
            <a:ext cx="480893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Arduino Uno (</a:t>
            </a:r>
            <a:r>
              <a:rPr lang="en-US" sz="2000" b="1" dirty="0" err="1">
                <a:solidFill>
                  <a:schemeClr val="bg1"/>
                </a:solidFill>
              </a:rPr>
              <a:t>Mikrokontroler</a:t>
            </a:r>
            <a:r>
              <a:rPr lang="en-US" sz="2000" b="1" dirty="0">
                <a:solidFill>
                  <a:schemeClr val="bg1"/>
                </a:solidFill>
              </a:rPr>
              <a:t>) + Kabel USB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2755-A30E-9B50-ED87-12CE43D2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7" y="1776128"/>
            <a:ext cx="5327780" cy="3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46918" y="1820049"/>
            <a:ext cx="5767873" cy="4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Kabel Jumper Male to Male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3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F4CE0-B5E7-6BBE-3873-D926C74C5D6B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LED/</a:t>
            </a:r>
            <a:r>
              <a:rPr lang="en-US" sz="2000" b="1" dirty="0" err="1">
                <a:solidFill>
                  <a:schemeClr val="bg1"/>
                </a:solidFill>
              </a:rPr>
              <a:t>Lampu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21417-FA6C-5022-557E-D3CF617B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5"/>
          <a:stretch/>
        </p:blipFill>
        <p:spPr>
          <a:xfrm>
            <a:off x="5503732" y="2323324"/>
            <a:ext cx="1206170" cy="3543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08D36-F096-8B81-CC0D-00D6F4551BFC}"/>
              </a:ext>
            </a:extLst>
          </p:cNvPr>
          <p:cNvSpPr txBox="1"/>
          <p:nvPr/>
        </p:nvSpPr>
        <p:spPr>
          <a:xfrm>
            <a:off x="5602964" y="1866122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Merah</a:t>
            </a:r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8FC0-986B-8466-FE7D-6103B848A332}"/>
              </a:ext>
            </a:extLst>
          </p:cNvPr>
          <p:cNvSpPr txBox="1"/>
          <p:nvPr/>
        </p:nvSpPr>
        <p:spPr>
          <a:xfrm>
            <a:off x="5602964" y="186222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Merah</a:t>
            </a:r>
            <a:endParaRPr lang="en-ID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173F2-4B92-F8F2-E994-940FC150E5EF}"/>
              </a:ext>
            </a:extLst>
          </p:cNvPr>
          <p:cNvSpPr txBox="1"/>
          <p:nvPr/>
        </p:nvSpPr>
        <p:spPr>
          <a:xfrm>
            <a:off x="7962692" y="186222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Kuning</a:t>
            </a:r>
            <a:endParaRPr lang="en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1267D-8FDF-55F3-4BE4-B1EB11844567}"/>
              </a:ext>
            </a:extLst>
          </p:cNvPr>
          <p:cNvSpPr txBox="1"/>
          <p:nvPr/>
        </p:nvSpPr>
        <p:spPr>
          <a:xfrm>
            <a:off x="10534949" y="186222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Hijau</a:t>
            </a:r>
            <a:endParaRPr lang="en-ID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944396-78F7-5E35-CD8F-BF113474B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5"/>
          <a:stretch/>
        </p:blipFill>
        <p:spPr>
          <a:xfrm>
            <a:off x="8015556" y="2323324"/>
            <a:ext cx="1103690" cy="3403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E5EDC6-807A-5E1C-8C69-55053915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2" r="37201"/>
          <a:stretch/>
        </p:blipFill>
        <p:spPr>
          <a:xfrm>
            <a:off x="10357541" y="2323324"/>
            <a:ext cx="1029422" cy="3291081"/>
          </a:xfrm>
          <a:prstGeom prst="rect">
            <a:avLst/>
          </a:prstGeom>
        </p:spPr>
      </p:pic>
      <p:pic>
        <p:nvPicPr>
          <p:cNvPr id="3" name="Picture 2" descr="Identify-LED-Pinout">
            <a:extLst>
              <a:ext uri="{FF2B5EF4-FFF2-40B4-BE49-F238E27FC236}">
                <a16:creationId xmlns:a16="http://schemas.microsoft.com/office/drawing/2014/main" id="{B6AE351F-2055-CD8C-925B-7F94AB35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27" y="2585963"/>
            <a:ext cx="1535902" cy="21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0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-2799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Breadboard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Solderless Breadboard 400 Tie-Point - Image 2">
            <a:extLst>
              <a:ext uri="{FF2B5EF4-FFF2-40B4-BE49-F238E27FC236}">
                <a16:creationId xmlns:a16="http://schemas.microsoft.com/office/drawing/2014/main" id="{70C82F85-6A8F-F713-AD85-18BFDCD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7" y="1091681"/>
            <a:ext cx="6839481" cy="51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07108-0919-A419-5015-597324E4288F}"/>
              </a:ext>
            </a:extLst>
          </p:cNvPr>
          <p:cNvSpPr/>
          <p:nvPr/>
        </p:nvSpPr>
        <p:spPr>
          <a:xfrm>
            <a:off x="3256383" y="2052734"/>
            <a:ext cx="5505061" cy="503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3F8340-70ED-530A-E216-69E1F9DA7D74}"/>
              </a:ext>
            </a:extLst>
          </p:cNvPr>
          <p:cNvSpPr/>
          <p:nvPr/>
        </p:nvSpPr>
        <p:spPr>
          <a:xfrm>
            <a:off x="3233546" y="2675443"/>
            <a:ext cx="5505061" cy="207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81934-6671-DCB7-2C84-3060C62F2565}"/>
              </a:ext>
            </a:extLst>
          </p:cNvPr>
          <p:cNvSpPr/>
          <p:nvPr/>
        </p:nvSpPr>
        <p:spPr>
          <a:xfrm>
            <a:off x="3256383" y="4842585"/>
            <a:ext cx="5505061" cy="4198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16AE6-9489-0924-9EDE-7FABE17F3AE0}"/>
              </a:ext>
            </a:extLst>
          </p:cNvPr>
          <p:cNvCxnSpPr>
            <a:cxnSpLocks/>
          </p:cNvCxnSpPr>
          <p:nvPr/>
        </p:nvCxnSpPr>
        <p:spPr>
          <a:xfrm>
            <a:off x="3769568" y="2855168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C6E6AD-B15F-2364-66AF-4A0594CBACA2}"/>
              </a:ext>
            </a:extLst>
          </p:cNvPr>
          <p:cNvCxnSpPr>
            <a:cxnSpLocks/>
          </p:cNvCxnSpPr>
          <p:nvPr/>
        </p:nvCxnSpPr>
        <p:spPr>
          <a:xfrm>
            <a:off x="3844213" y="2261120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C86EB-3352-83F2-C192-8E0CFC6A3503}"/>
              </a:ext>
            </a:extLst>
          </p:cNvPr>
          <p:cNvCxnSpPr/>
          <p:nvPr/>
        </p:nvCxnSpPr>
        <p:spPr>
          <a:xfrm>
            <a:off x="8266923" y="2855168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2CABA2-4214-A030-D88A-7316EA58E1C4}"/>
              </a:ext>
            </a:extLst>
          </p:cNvPr>
          <p:cNvSpPr txBox="1"/>
          <p:nvPr/>
        </p:nvSpPr>
        <p:spPr>
          <a:xfrm>
            <a:off x="802558" y="2084232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Atas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22F82-0CB1-814F-22A5-0D32B7FADD7A}"/>
              </a:ext>
            </a:extLst>
          </p:cNvPr>
          <p:cNvSpPr txBox="1"/>
          <p:nvPr/>
        </p:nvSpPr>
        <p:spPr>
          <a:xfrm>
            <a:off x="9209698" y="20166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  <a:endParaRPr lang="en-ID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A2660-2648-5A57-59A9-457458BFC86F}"/>
              </a:ext>
            </a:extLst>
          </p:cNvPr>
          <p:cNvCxnSpPr>
            <a:cxnSpLocks/>
          </p:cNvCxnSpPr>
          <p:nvPr/>
        </p:nvCxnSpPr>
        <p:spPr>
          <a:xfrm flipH="1">
            <a:off x="2179466" y="2268898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44E602-D130-ABAE-2140-7AAF0BEA1CCE}"/>
              </a:ext>
            </a:extLst>
          </p:cNvPr>
          <p:cNvCxnSpPr>
            <a:cxnSpLocks/>
          </p:cNvCxnSpPr>
          <p:nvPr/>
        </p:nvCxnSpPr>
        <p:spPr>
          <a:xfrm>
            <a:off x="3844213" y="239485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CD9CA7-2F85-F1C2-96E8-842A56947C59}"/>
              </a:ext>
            </a:extLst>
          </p:cNvPr>
          <p:cNvCxnSpPr/>
          <p:nvPr/>
        </p:nvCxnSpPr>
        <p:spPr>
          <a:xfrm>
            <a:off x="8266923" y="3940629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4EF09-D827-6B97-8F02-9F18059B9386}"/>
              </a:ext>
            </a:extLst>
          </p:cNvPr>
          <p:cNvCxnSpPr>
            <a:cxnSpLocks/>
          </p:cNvCxnSpPr>
          <p:nvPr/>
        </p:nvCxnSpPr>
        <p:spPr>
          <a:xfrm>
            <a:off x="3769568" y="3940629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1D801-3722-FBA9-161F-E517876F17DC}"/>
              </a:ext>
            </a:extLst>
          </p:cNvPr>
          <p:cNvCxnSpPr>
            <a:cxnSpLocks/>
          </p:cNvCxnSpPr>
          <p:nvPr/>
        </p:nvCxnSpPr>
        <p:spPr>
          <a:xfrm>
            <a:off x="3844213" y="500431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03B6-001F-2769-7B62-7D7F38B561B5}"/>
              </a:ext>
            </a:extLst>
          </p:cNvPr>
          <p:cNvCxnSpPr>
            <a:cxnSpLocks/>
          </p:cNvCxnSpPr>
          <p:nvPr/>
        </p:nvCxnSpPr>
        <p:spPr>
          <a:xfrm>
            <a:off x="3844213" y="514738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FAC7EB-9BA3-2E4F-94CB-BC309FE8F0BF}"/>
              </a:ext>
            </a:extLst>
          </p:cNvPr>
          <p:cNvCxnSpPr>
            <a:cxnSpLocks/>
          </p:cNvCxnSpPr>
          <p:nvPr/>
        </p:nvCxnSpPr>
        <p:spPr>
          <a:xfrm>
            <a:off x="3862875" y="2233127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D275F6-9352-C4C0-B4D4-DD80AAE918E8}"/>
              </a:ext>
            </a:extLst>
          </p:cNvPr>
          <p:cNvSpPr txBox="1"/>
          <p:nvPr/>
        </p:nvSpPr>
        <p:spPr>
          <a:xfrm>
            <a:off x="645841" y="3561579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Tengah</a:t>
            </a:r>
            <a:endParaRPr lang="en-ID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CED631-C98F-B40F-A90C-6E618925DF45}"/>
              </a:ext>
            </a:extLst>
          </p:cNvPr>
          <p:cNvCxnSpPr>
            <a:cxnSpLocks/>
          </p:cNvCxnSpPr>
          <p:nvPr/>
        </p:nvCxnSpPr>
        <p:spPr>
          <a:xfrm flipH="1">
            <a:off x="2179466" y="3746245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9AF970-544F-9719-1D37-820A4CBFF6C4}"/>
              </a:ext>
            </a:extLst>
          </p:cNvPr>
          <p:cNvSpPr txBox="1"/>
          <p:nvPr/>
        </p:nvSpPr>
        <p:spPr>
          <a:xfrm>
            <a:off x="802558" y="487136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Bawah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4E992-5F15-2675-D2C5-EFF2DFA117B6}"/>
              </a:ext>
            </a:extLst>
          </p:cNvPr>
          <p:cNvCxnSpPr>
            <a:cxnSpLocks/>
          </p:cNvCxnSpPr>
          <p:nvPr/>
        </p:nvCxnSpPr>
        <p:spPr>
          <a:xfrm flipH="1">
            <a:off x="2179466" y="5056027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756C5-0AFC-AAD1-80D2-145977CF42FB}"/>
              </a:ext>
            </a:extLst>
          </p:cNvPr>
          <p:cNvCxnSpPr>
            <a:cxnSpLocks/>
          </p:cNvCxnSpPr>
          <p:nvPr/>
        </p:nvCxnSpPr>
        <p:spPr>
          <a:xfrm>
            <a:off x="9303067" y="2556587"/>
            <a:ext cx="11472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1162E1-1DBF-CA50-052A-78F6B485E48D}"/>
              </a:ext>
            </a:extLst>
          </p:cNvPr>
          <p:cNvSpPr txBox="1"/>
          <p:nvPr/>
        </p:nvSpPr>
        <p:spPr>
          <a:xfrm>
            <a:off x="10543718" y="23940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</a:t>
            </a:r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D93B6-CB60-479C-7886-B5BA925FFB4A}"/>
              </a:ext>
            </a:extLst>
          </p:cNvPr>
          <p:cNvCxnSpPr>
            <a:cxnSpLocks/>
          </p:cNvCxnSpPr>
          <p:nvPr/>
        </p:nvCxnSpPr>
        <p:spPr>
          <a:xfrm>
            <a:off x="9303067" y="3017669"/>
            <a:ext cx="11472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55DA27-4CFB-3084-4206-77320673AB42}"/>
              </a:ext>
            </a:extLst>
          </p:cNvPr>
          <p:cNvSpPr txBox="1"/>
          <p:nvPr/>
        </p:nvSpPr>
        <p:spPr>
          <a:xfrm>
            <a:off x="10543718" y="2855168"/>
            <a:ext cx="81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Paralel</a:t>
            </a:r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969143-806F-55DC-7297-5C95F43C0F8A}"/>
              </a:ext>
            </a:extLst>
          </p:cNvPr>
          <p:cNvCxnSpPr>
            <a:cxnSpLocks/>
          </p:cNvCxnSpPr>
          <p:nvPr/>
        </p:nvCxnSpPr>
        <p:spPr>
          <a:xfrm>
            <a:off x="8210937" y="4980604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11CE-E6E3-E5B0-EAD9-6C3DE261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4" r="32684"/>
          <a:stretch/>
        </p:blipFill>
        <p:spPr>
          <a:xfrm rot="10800000">
            <a:off x="6634064" y="859276"/>
            <a:ext cx="5486400" cy="576545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F5926-8D2C-CBA4-812B-1C9DE5D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45463"/>
              </p:ext>
            </p:extLst>
          </p:nvPr>
        </p:nvGraphicFramePr>
        <p:xfrm>
          <a:off x="382557" y="859276"/>
          <a:ext cx="6139542" cy="200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9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300378233"/>
                    </a:ext>
                  </a:extLst>
                </a:gridCol>
              </a:tblGrid>
              <a:tr h="538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Arduino Uno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LED Merah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LED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Kuning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LED Hijau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CC0000"/>
                          </a:highlight>
                        </a:rPr>
                        <a:t>+ (Positive)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CC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CC0000"/>
                          </a:highlight>
                        </a:rPr>
                        <a:t>+ (Positive)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CC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CC0000"/>
                          </a:highlight>
                        </a:rPr>
                        <a:t>+ (Positive)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CC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- (Negative)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- (Negative)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- (Negative)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6594C-FE90-E0C6-25B5-F0947A48DDC4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rduino UNO Pinout">
            <a:extLst>
              <a:ext uri="{FF2B5EF4-FFF2-40B4-BE49-F238E27FC236}">
                <a16:creationId xmlns:a16="http://schemas.microsoft.com/office/drawing/2014/main" id="{38F0752A-6EA3-FAE2-B029-CDC2C076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5720" y="2576497"/>
            <a:ext cx="3872981" cy="46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4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BA81B-F71E-D07B-7477-52DBCC83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PPU</cp:lastModifiedBy>
  <cp:revision>34</cp:revision>
  <dcterms:created xsi:type="dcterms:W3CDTF">2023-03-23T15:41:47Z</dcterms:created>
  <dcterms:modified xsi:type="dcterms:W3CDTF">2023-06-04T14:14:59Z</dcterms:modified>
</cp:coreProperties>
</file>