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59" r:id="rId3"/>
    <p:sldId id="261" r:id="rId4"/>
    <p:sldId id="262" r:id="rId5"/>
    <p:sldId id="266" r:id="rId6"/>
    <p:sldId id="267" r:id="rId7"/>
    <p:sldId id="257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3C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>
        <p:scale>
          <a:sx n="50" d="100"/>
          <a:sy n="50" d="100"/>
        </p:scale>
        <p:origin x="15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77403-AF67-4649-99F4-2310766DA6D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C785C-A9FC-4F4A-8FF7-43B2DC71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7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C785C-A9FC-4F4A-8FF7-43B2DC71F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F1ED-99F0-6F08-6453-3587A8961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6D6C-4E33-1A61-85F8-63B45200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B351-1824-947C-5CE2-1D0701FD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7CF6-C335-3751-7B65-7B9316B1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B766-1135-50EE-4BE8-7457343D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374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73DB0-066C-F62D-BDC5-2920178D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A9212-3D5A-D9E8-E172-1A79C62C7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DFDA3-634F-49B7-CEB7-FC783E4D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3D697-5CBE-BFA7-C60D-FEBA1799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A0A58-15B8-760F-83B9-CD7F8A7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42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08A20-A7D8-F8B1-C3D0-00AD2AEC8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A5FEA-8E35-BFF5-7CAC-B5A2E36E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0A1F-067A-102C-34ED-BAD6A162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54BA-068C-9BFA-B9DF-C8C146A7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C5BF-F65C-8598-4316-B8E5EFE4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13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2E85-C7FF-82EE-AC3E-70397C18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0C9D-223A-6CC3-678F-1D107FF3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7F243-4693-294C-086B-E6D120BD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6430-6433-B621-662B-06166F14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183DC-F5EC-A8FE-8132-3C0C7B17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171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FE6B-A5DC-3A20-170F-E26E2592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0624-1D08-28B1-F141-25DDF97B8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FEE08-D2D5-0E22-B26C-692CADAE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CDEB-5B8D-AD3A-8291-716ADD3D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93755-FDEC-879D-B5A3-599C8C6B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59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09B32-694E-56CA-CC4B-4FAC8F1C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0CD5-3BA6-EFAF-29D9-FC60835BA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8174B-86C8-7683-37D2-0CA33CA0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9FFB1-00EB-30C9-0438-B558F120D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D371-96E3-BFA7-26C5-7389695E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772D1-D99F-4776-D343-8DE241D2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42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2528-C451-7C11-4006-7F2C5537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860D-BD84-2161-611B-DD526BE9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59758-1815-E4E5-D975-F0848B4E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BF337-F3CD-EBC0-5D0F-B088EA210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3088F-FDEE-B0A2-6BD0-489D2E8FA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377CD-F27E-C0CE-1B4F-207352A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4DAC3-36F8-4F46-60A7-4AE3B0C3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19119-FF25-EC3A-4C4C-837A3A1E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60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B41-2E61-BBFB-EFB1-E1603EAA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DCCFC-25FD-8014-35F3-ED40E8F1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1E27D-C77E-A24D-23D1-D5568A48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B2E2B-F642-5EB3-B4C0-8585C4EB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66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66B4A-87B1-DAC8-E873-B46F3734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0F3E0-28CF-F5F0-1D5B-1177C8F5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00364-2F0A-9762-E9B2-524A809B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4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2CE8-C539-D25F-FC62-F2765594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5B74F-D2C7-0C66-AD23-A598B60C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7D0F5-5A0D-9B4C-D4DE-7C32CA68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AB21-F3FC-D755-4A33-A41FC82A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6ED4D-4C52-DEB9-E7EC-5A90592B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938A1-4768-AA2A-74CE-393299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066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AEE7-4518-0903-4724-AB150E1C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E141A-7B5A-DEF9-EE2B-17F90D9E3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0B165-5C7F-F75C-D683-2F46694C7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968A-6FF9-EA84-7299-DC24E951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4381-8CB9-4752-76AD-12C53B2A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FA782-E1DB-A4E6-B23E-2867178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7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062CD-2BBE-1002-1A7E-BA0E3D5E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F695-A794-EF64-2C8B-EBE87D49A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918E-CBAB-F25F-66A9-18ED6C315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3E62-E858-4F7B-AEA2-AD8253E8F87E}" type="datetimeFigureOut">
              <a:rPr lang="en-ID" smtClean="0"/>
              <a:t>16/07/2023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BD47-1DC3-D85F-8C30-76E625358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D65F7-649A-A3DD-04F6-651F16EB1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F784-1250-47AF-AFE5-C6C08D4C1B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7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D01BBE-8BF0-1804-9891-9653FAD65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5413932-BFEE-2170-2733-DF4DBD77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7595" y="1791026"/>
            <a:ext cx="5767873" cy="398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3691532" y="0"/>
            <a:ext cx="4808936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Arduino Uno (</a:t>
            </a:r>
            <a:r>
              <a:rPr lang="en-US" sz="2000" b="1" dirty="0" err="1">
                <a:solidFill>
                  <a:schemeClr val="bg1"/>
                </a:solidFill>
              </a:rPr>
              <a:t>Mikrokontroler</a:t>
            </a:r>
            <a:r>
              <a:rPr lang="en-US" sz="2000" b="1" dirty="0">
                <a:solidFill>
                  <a:schemeClr val="bg1"/>
                </a:solidFill>
              </a:rPr>
              <a:t>) + Kabel USB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F2755-A30E-9B50-ED87-12CE43D2D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77" y="1776128"/>
            <a:ext cx="5327780" cy="399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8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5413932-BFEE-2170-2733-DF4DBD77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3718" y="1718449"/>
            <a:ext cx="5767873" cy="432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3541102" y="10160"/>
            <a:ext cx="5109796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Kabel Jumper Male-Male dan Male-Female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30281ED-86D6-FEDF-38D4-722D72B6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920" y="1214058"/>
            <a:ext cx="52070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13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DA5DC-1A09-800C-6A7E-CD3BEBF5D9D8}"/>
              </a:ext>
            </a:extLst>
          </p:cNvPr>
          <p:cNvSpPr txBox="1"/>
          <p:nvPr/>
        </p:nvSpPr>
        <p:spPr>
          <a:xfrm>
            <a:off x="4176444" y="0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Breadboard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4" descr="Solderless Breadboard 400 Tie-Point - Image 2">
            <a:extLst>
              <a:ext uri="{FF2B5EF4-FFF2-40B4-BE49-F238E27FC236}">
                <a16:creationId xmlns:a16="http://schemas.microsoft.com/office/drawing/2014/main" id="{70C82F85-6A8F-F713-AD85-18BFDCDFE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37" y="1091681"/>
            <a:ext cx="6839481" cy="512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D07108-0919-A419-5015-597324E4288F}"/>
              </a:ext>
            </a:extLst>
          </p:cNvPr>
          <p:cNvSpPr/>
          <p:nvPr/>
        </p:nvSpPr>
        <p:spPr>
          <a:xfrm>
            <a:off x="3256383" y="2052734"/>
            <a:ext cx="5505061" cy="5038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3F8340-70ED-530A-E216-69E1F9DA7D74}"/>
              </a:ext>
            </a:extLst>
          </p:cNvPr>
          <p:cNvSpPr/>
          <p:nvPr/>
        </p:nvSpPr>
        <p:spPr>
          <a:xfrm>
            <a:off x="3233546" y="2675443"/>
            <a:ext cx="5505061" cy="20738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281934-6671-DCB7-2C84-3060C62F2565}"/>
              </a:ext>
            </a:extLst>
          </p:cNvPr>
          <p:cNvSpPr/>
          <p:nvPr/>
        </p:nvSpPr>
        <p:spPr>
          <a:xfrm>
            <a:off x="3256383" y="4842585"/>
            <a:ext cx="5505061" cy="4198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016AE6-9489-0924-9EDE-7FABE17F3AE0}"/>
              </a:ext>
            </a:extLst>
          </p:cNvPr>
          <p:cNvCxnSpPr>
            <a:cxnSpLocks/>
          </p:cNvCxnSpPr>
          <p:nvPr/>
        </p:nvCxnSpPr>
        <p:spPr>
          <a:xfrm>
            <a:off x="3769568" y="2855168"/>
            <a:ext cx="449735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C6E6AD-B15F-2364-66AF-4A0594CBACA2}"/>
              </a:ext>
            </a:extLst>
          </p:cNvPr>
          <p:cNvCxnSpPr>
            <a:cxnSpLocks/>
          </p:cNvCxnSpPr>
          <p:nvPr/>
        </p:nvCxnSpPr>
        <p:spPr>
          <a:xfrm>
            <a:off x="3844213" y="2261120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C86EB-3352-83F2-C192-8E0CFC6A3503}"/>
              </a:ext>
            </a:extLst>
          </p:cNvPr>
          <p:cNvCxnSpPr/>
          <p:nvPr/>
        </p:nvCxnSpPr>
        <p:spPr>
          <a:xfrm>
            <a:off x="8266923" y="2855168"/>
            <a:ext cx="0" cy="7371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2CABA2-4214-A030-D88A-7316EA58E1C4}"/>
              </a:ext>
            </a:extLst>
          </p:cNvPr>
          <p:cNvSpPr txBox="1"/>
          <p:nvPr/>
        </p:nvSpPr>
        <p:spPr>
          <a:xfrm>
            <a:off x="802558" y="2084232"/>
            <a:ext cx="1269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Atas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22F82-0CB1-814F-22A5-0D32B7FADD7A}"/>
              </a:ext>
            </a:extLst>
          </p:cNvPr>
          <p:cNvSpPr txBox="1"/>
          <p:nvPr/>
        </p:nvSpPr>
        <p:spPr>
          <a:xfrm>
            <a:off x="9209698" y="2016681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Keterangan</a:t>
            </a:r>
            <a:r>
              <a:rPr lang="en-US" b="1" dirty="0"/>
              <a:t>:</a:t>
            </a:r>
            <a:endParaRPr lang="en-ID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0A2660-2648-5A57-59A9-457458BFC86F}"/>
              </a:ext>
            </a:extLst>
          </p:cNvPr>
          <p:cNvCxnSpPr>
            <a:cxnSpLocks/>
          </p:cNvCxnSpPr>
          <p:nvPr/>
        </p:nvCxnSpPr>
        <p:spPr>
          <a:xfrm flipH="1">
            <a:off x="2179466" y="2268898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44E602-D130-ABAE-2140-7AAF0BEA1CCE}"/>
              </a:ext>
            </a:extLst>
          </p:cNvPr>
          <p:cNvCxnSpPr>
            <a:cxnSpLocks/>
          </p:cNvCxnSpPr>
          <p:nvPr/>
        </p:nvCxnSpPr>
        <p:spPr>
          <a:xfrm>
            <a:off x="3844213" y="239485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CD9CA7-2F85-F1C2-96E8-842A56947C59}"/>
              </a:ext>
            </a:extLst>
          </p:cNvPr>
          <p:cNvCxnSpPr/>
          <p:nvPr/>
        </p:nvCxnSpPr>
        <p:spPr>
          <a:xfrm>
            <a:off x="8266923" y="3940629"/>
            <a:ext cx="0" cy="7371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84EF09-D827-6B97-8F02-9F18059B9386}"/>
              </a:ext>
            </a:extLst>
          </p:cNvPr>
          <p:cNvCxnSpPr>
            <a:cxnSpLocks/>
          </p:cNvCxnSpPr>
          <p:nvPr/>
        </p:nvCxnSpPr>
        <p:spPr>
          <a:xfrm>
            <a:off x="3769568" y="3940629"/>
            <a:ext cx="449735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81D801-3722-FBA9-161F-E517876F17DC}"/>
              </a:ext>
            </a:extLst>
          </p:cNvPr>
          <p:cNvCxnSpPr>
            <a:cxnSpLocks/>
          </p:cNvCxnSpPr>
          <p:nvPr/>
        </p:nvCxnSpPr>
        <p:spPr>
          <a:xfrm>
            <a:off x="3844213" y="500431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A03B6-001F-2769-7B62-7D7F38B561B5}"/>
              </a:ext>
            </a:extLst>
          </p:cNvPr>
          <p:cNvCxnSpPr>
            <a:cxnSpLocks/>
          </p:cNvCxnSpPr>
          <p:nvPr/>
        </p:nvCxnSpPr>
        <p:spPr>
          <a:xfrm>
            <a:off x="3844213" y="5147389"/>
            <a:ext cx="44227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FAC7EB-9BA3-2E4F-94CB-BC309FE8F0BF}"/>
              </a:ext>
            </a:extLst>
          </p:cNvPr>
          <p:cNvCxnSpPr>
            <a:cxnSpLocks/>
          </p:cNvCxnSpPr>
          <p:nvPr/>
        </p:nvCxnSpPr>
        <p:spPr>
          <a:xfrm>
            <a:off x="3862875" y="2233127"/>
            <a:ext cx="0" cy="213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D275F6-9352-C4C0-B4D4-DD80AAE918E8}"/>
              </a:ext>
            </a:extLst>
          </p:cNvPr>
          <p:cNvSpPr txBox="1"/>
          <p:nvPr/>
        </p:nvSpPr>
        <p:spPr>
          <a:xfrm>
            <a:off x="645841" y="3561579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Tengah</a:t>
            </a:r>
            <a:endParaRPr lang="en-ID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CED631-C98F-B40F-A90C-6E618925DF45}"/>
              </a:ext>
            </a:extLst>
          </p:cNvPr>
          <p:cNvCxnSpPr>
            <a:cxnSpLocks/>
          </p:cNvCxnSpPr>
          <p:nvPr/>
        </p:nvCxnSpPr>
        <p:spPr>
          <a:xfrm flipH="1">
            <a:off x="2179466" y="3746245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E9AF970-544F-9719-1D37-820A4CBFF6C4}"/>
              </a:ext>
            </a:extLst>
          </p:cNvPr>
          <p:cNvSpPr txBox="1"/>
          <p:nvPr/>
        </p:nvSpPr>
        <p:spPr>
          <a:xfrm>
            <a:off x="802558" y="4871361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Bagian Bawah</a:t>
            </a:r>
            <a:endParaRPr lang="en-ID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94E992-5F15-2675-D2C5-EFF2DFA117B6}"/>
              </a:ext>
            </a:extLst>
          </p:cNvPr>
          <p:cNvCxnSpPr>
            <a:cxnSpLocks/>
          </p:cNvCxnSpPr>
          <p:nvPr/>
        </p:nvCxnSpPr>
        <p:spPr>
          <a:xfrm flipH="1">
            <a:off x="2179466" y="5056027"/>
            <a:ext cx="1054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9756C5-0AFC-AAD1-80D2-145977CF42FB}"/>
              </a:ext>
            </a:extLst>
          </p:cNvPr>
          <p:cNvCxnSpPr>
            <a:cxnSpLocks/>
          </p:cNvCxnSpPr>
          <p:nvPr/>
        </p:nvCxnSpPr>
        <p:spPr>
          <a:xfrm>
            <a:off x="9303067" y="2556587"/>
            <a:ext cx="114728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61162E1-1DBF-CA50-052A-78F6B485E48D}"/>
              </a:ext>
            </a:extLst>
          </p:cNvPr>
          <p:cNvSpPr txBox="1"/>
          <p:nvPr/>
        </p:nvSpPr>
        <p:spPr>
          <a:xfrm>
            <a:off x="10543718" y="23940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</a:t>
            </a:r>
            <a:endParaRPr lang="en-ID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3D93B6-CB60-479C-7886-B5BA925FFB4A}"/>
              </a:ext>
            </a:extLst>
          </p:cNvPr>
          <p:cNvCxnSpPr>
            <a:cxnSpLocks/>
          </p:cNvCxnSpPr>
          <p:nvPr/>
        </p:nvCxnSpPr>
        <p:spPr>
          <a:xfrm>
            <a:off x="9303067" y="3017669"/>
            <a:ext cx="114728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555DA27-4CFB-3084-4206-77320673AB42}"/>
              </a:ext>
            </a:extLst>
          </p:cNvPr>
          <p:cNvSpPr txBox="1"/>
          <p:nvPr/>
        </p:nvSpPr>
        <p:spPr>
          <a:xfrm>
            <a:off x="10543718" y="2855168"/>
            <a:ext cx="81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Paralel</a:t>
            </a:r>
            <a:endParaRPr lang="en-ID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969143-806F-55DC-7297-5C95F43C0F8A}"/>
              </a:ext>
            </a:extLst>
          </p:cNvPr>
          <p:cNvCxnSpPr>
            <a:cxnSpLocks/>
          </p:cNvCxnSpPr>
          <p:nvPr/>
        </p:nvCxnSpPr>
        <p:spPr>
          <a:xfrm>
            <a:off x="8210937" y="4980604"/>
            <a:ext cx="0" cy="2134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3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331E70-B0D2-AB10-0FEE-6F2C51C9FF8B}"/>
              </a:ext>
            </a:extLst>
          </p:cNvPr>
          <p:cNvSpPr txBox="1"/>
          <p:nvPr/>
        </p:nvSpPr>
        <p:spPr>
          <a:xfrm>
            <a:off x="4176443" y="-32188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Joystick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F8FEB5-442E-6FB3-E245-EC5ACB228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998" y="1265058"/>
            <a:ext cx="6191726" cy="564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1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B54694-9626-EA5A-C024-B49CA244D3E5}"/>
              </a:ext>
            </a:extLst>
          </p:cNvPr>
          <p:cNvSpPr txBox="1"/>
          <p:nvPr/>
        </p:nvSpPr>
        <p:spPr>
          <a:xfrm>
            <a:off x="4176444" y="0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2 x Servo 180</a:t>
            </a:r>
            <a:r>
              <a:rPr lang="en-ID" sz="2000" b="1" i="0" dirty="0">
                <a:solidFill>
                  <a:schemeClr val="bg1"/>
                </a:solidFill>
                <a:effectLst/>
                <a:latin typeface="Inter"/>
              </a:rPr>
              <a:t>°</a:t>
            </a:r>
          </a:p>
        </p:txBody>
      </p:sp>
      <p:pic>
        <p:nvPicPr>
          <p:cNvPr id="2052" name="Picture 4" descr="Tower Pro SG90 RC Mini Servo  Motor for Raspberry Pi ">
            <a:extLst>
              <a:ext uri="{FF2B5EF4-FFF2-40B4-BE49-F238E27FC236}">
                <a16:creationId xmlns:a16="http://schemas.microsoft.com/office/drawing/2014/main" id="{B6B18ED4-EBBB-8DEA-BA36-0DB586EB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411546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Tower Pro SG90 RC Mini Servo  Motor for Raspberry Pi ">
            <a:extLst>
              <a:ext uri="{FF2B5EF4-FFF2-40B4-BE49-F238E27FC236}">
                <a16:creationId xmlns:a16="http://schemas.microsoft.com/office/drawing/2014/main" id="{ED18EB4A-1D69-4569-6FCB-58A9574D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0629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1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AF5926-8D2C-CBA4-812B-1C9DE5DA2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7460"/>
              </p:ext>
            </p:extLst>
          </p:nvPr>
        </p:nvGraphicFramePr>
        <p:xfrm>
          <a:off x="575597" y="777997"/>
          <a:ext cx="5042883" cy="268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843">
                  <a:extLst>
                    <a:ext uri="{9D8B030D-6E8A-4147-A177-3AD203B41FA5}">
                      <a16:colId xmlns:a16="http://schemas.microsoft.com/office/drawing/2014/main" val="1280986693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977715799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val="349968037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094236875"/>
                    </a:ext>
                  </a:extLst>
                </a:gridCol>
              </a:tblGrid>
              <a:tr h="492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Arduino Uno GPIO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Joystick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Servo  1</a:t>
                      </a:r>
                      <a:endParaRPr lang="en-ID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D" b="1" dirty="0">
                          <a:solidFill>
                            <a:schemeClr val="bg1"/>
                          </a:solidFill>
                        </a:rPr>
                        <a:t>Servo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66962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33C4"/>
                          </a:solidFill>
                        </a:rPr>
                        <a:t>2</a:t>
                      </a:r>
                      <a:endParaRPr lang="en-ID" dirty="0">
                        <a:solidFill>
                          <a:srgbClr val="EB33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33C4"/>
                          </a:solidFill>
                        </a:rPr>
                        <a:t>Signal</a:t>
                      </a:r>
                      <a:endParaRPr lang="en-ID" dirty="0">
                        <a:solidFill>
                          <a:srgbClr val="EB33C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34923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>
                          <a:solidFill>
                            <a:schemeClr val="accent2"/>
                          </a:solidFill>
                        </a:rPr>
                        <a:t>Signal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40576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A0</a:t>
                      </a:r>
                      <a:endParaRPr lang="en-ID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B050"/>
                          </a:solidFill>
                        </a:rPr>
                        <a:t>VRX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9165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A1</a:t>
                      </a:r>
                      <a:endParaRPr lang="en-ID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0070C0"/>
                          </a:solidFill>
                        </a:rPr>
                        <a:t>VRY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6064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19158"/>
                  </a:ext>
                </a:extLst>
              </a:tr>
              <a:tr h="336496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>
                          <a:solidFill>
                            <a:srgbClr val="FF0000"/>
                          </a:solidFill>
                        </a:rPr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860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16594C-FE90-E0C6-25B5-F0947A48DDC4}"/>
              </a:ext>
            </a:extLst>
          </p:cNvPr>
          <p:cNvSpPr txBox="1"/>
          <p:nvPr/>
        </p:nvSpPr>
        <p:spPr>
          <a:xfrm>
            <a:off x="4176444" y="9331"/>
            <a:ext cx="3839112" cy="50629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Wiring Diagram</a:t>
            </a:r>
            <a:endParaRPr lang="en-ID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Arduino UNO Pinout">
            <a:extLst>
              <a:ext uri="{FF2B5EF4-FFF2-40B4-BE49-F238E27FC236}">
                <a16:creationId xmlns:a16="http://schemas.microsoft.com/office/drawing/2014/main" id="{38F0752A-6EA3-FAE2-B029-CDC2C076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 flipV="1">
            <a:off x="1471023" y="3181296"/>
            <a:ext cx="3252029" cy="389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CA829-1D40-B6B3-AAEF-238C2913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318" y="820674"/>
            <a:ext cx="5459306" cy="5362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8E8A98-0BF1-9AA2-90F0-9F09BD5C68D6}"/>
              </a:ext>
            </a:extLst>
          </p:cNvPr>
          <p:cNvSpPr txBox="1"/>
          <p:nvPr/>
        </p:nvSpPr>
        <p:spPr>
          <a:xfrm>
            <a:off x="9259259" y="6182740"/>
            <a:ext cx="190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Servo 1 : </a:t>
            </a:r>
            <a:r>
              <a:rPr lang="en-US" b="1" dirty="0" err="1"/>
              <a:t>Sumbu</a:t>
            </a:r>
            <a:r>
              <a:rPr lang="en-US" b="1" dirty="0"/>
              <a:t> 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915A6-C72F-33AE-4AE4-01C42CFD5C68}"/>
              </a:ext>
            </a:extLst>
          </p:cNvPr>
          <p:cNvSpPr txBox="1"/>
          <p:nvPr/>
        </p:nvSpPr>
        <p:spPr>
          <a:xfrm>
            <a:off x="7148538" y="6182740"/>
            <a:ext cx="190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Servo 2 : </a:t>
            </a:r>
            <a:r>
              <a:rPr lang="en-US" b="1" dirty="0" err="1"/>
              <a:t>Sumbu</a:t>
            </a:r>
            <a:r>
              <a:rPr lang="en-US" b="1" dirty="0"/>
              <a:t> 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46B3D-9F17-DF5A-3257-1497788E7342}"/>
              </a:ext>
            </a:extLst>
          </p:cNvPr>
          <p:cNvCxnSpPr>
            <a:cxnSpLocks/>
          </p:cNvCxnSpPr>
          <p:nvPr/>
        </p:nvCxnSpPr>
        <p:spPr>
          <a:xfrm>
            <a:off x="10350500" y="1968500"/>
            <a:ext cx="0" cy="85090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A847ED-1AA7-FDC9-830E-2899F0A482A2}"/>
              </a:ext>
            </a:extLst>
          </p:cNvPr>
          <p:cNvCxnSpPr/>
          <p:nvPr/>
        </p:nvCxnSpPr>
        <p:spPr>
          <a:xfrm>
            <a:off x="9880600" y="2400300"/>
            <a:ext cx="9271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0C7FE5-78AE-C6DD-46AD-70DC75243B50}"/>
              </a:ext>
            </a:extLst>
          </p:cNvPr>
          <p:cNvSpPr txBox="1"/>
          <p:nvPr/>
        </p:nvSpPr>
        <p:spPr>
          <a:xfrm>
            <a:off x="10834687" y="22156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04646-DD30-2CD3-BE8A-7E3ED09CE0E9}"/>
              </a:ext>
            </a:extLst>
          </p:cNvPr>
          <p:cNvSpPr txBox="1"/>
          <p:nvPr/>
        </p:nvSpPr>
        <p:spPr>
          <a:xfrm>
            <a:off x="10213975" y="15991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80794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5BA81B-F71E-D07B-7477-52DBCC833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363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69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Aldi PPU</dc:creator>
  <cp:lastModifiedBy>Aldi Destia PPU</cp:lastModifiedBy>
  <cp:revision>57</cp:revision>
  <dcterms:created xsi:type="dcterms:W3CDTF">2023-03-23T15:41:47Z</dcterms:created>
  <dcterms:modified xsi:type="dcterms:W3CDTF">2023-07-16T17:20:44Z</dcterms:modified>
</cp:coreProperties>
</file>