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F1ED-99F0-6F08-6453-3587A8961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D36D6C-4E33-1A61-85F8-63B452008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EB351-1824-947C-5CE2-1D0701FDF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3E62-E858-4F7B-AEA2-AD8253E8F87E}" type="datetimeFigureOut">
              <a:rPr lang="en-ID" smtClean="0"/>
              <a:t>26/03/2023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07CF6-C335-3751-7B65-7B9316B1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1B766-1135-50EE-4BE8-7457343DE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F784-1250-47AF-AFE5-C6C08D4C1B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374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73DB0-066C-F62D-BDC5-2920178DA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A9212-3D5A-D9E8-E172-1A79C62C7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DFDA3-634F-49B7-CEB7-FC783E4D3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3E62-E858-4F7B-AEA2-AD8253E8F87E}" type="datetimeFigureOut">
              <a:rPr lang="en-ID" smtClean="0"/>
              <a:t>26/03/2023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3D697-5CBE-BFA7-C60D-FEBA1799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A0A58-15B8-760F-83B9-CD7F8A7F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F784-1250-47AF-AFE5-C6C08D4C1B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042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808A20-A7D8-F8B1-C3D0-00AD2AEC8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A5FEA-8E35-BFF5-7CAC-B5A2E36E0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40A1F-067A-102C-34ED-BAD6A162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3E62-E858-4F7B-AEA2-AD8253E8F87E}" type="datetimeFigureOut">
              <a:rPr lang="en-ID" smtClean="0"/>
              <a:t>26/03/2023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154BA-068C-9BFA-B9DF-C8C146A73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3C5BF-F65C-8598-4316-B8E5EFE4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F784-1250-47AF-AFE5-C6C08D4C1B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1363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C2E85-C7FF-82EE-AC3E-70397C18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E0C9D-223A-6CC3-678F-1D107FF36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7F243-4693-294C-086B-E6D120BDF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3E62-E858-4F7B-AEA2-AD8253E8F87E}" type="datetimeFigureOut">
              <a:rPr lang="en-ID" smtClean="0"/>
              <a:t>26/03/2023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46430-6433-B621-662B-06166F14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183DC-F5EC-A8FE-8132-3C0C7B174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F784-1250-47AF-AFE5-C6C08D4C1B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1711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3FE6B-A5DC-3A20-170F-E26E2592B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D0624-1D08-28B1-F141-25DDF97B8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FEE08-D2D5-0E22-B26C-692CADAED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3E62-E858-4F7B-AEA2-AD8253E8F87E}" type="datetimeFigureOut">
              <a:rPr lang="en-ID" smtClean="0"/>
              <a:t>26/03/2023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DCDEB-5B8D-AD3A-8291-716ADD3D4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93755-FDEC-879D-B5A3-599C8C6B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F784-1250-47AF-AFE5-C6C08D4C1B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59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09B32-694E-56CA-CC4B-4FAC8F1CC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50CD5-3BA6-EFAF-29D9-FC60835BA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8174B-86C8-7683-37D2-0CA33CA0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9FFB1-00EB-30C9-0438-B558F120D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3E62-E858-4F7B-AEA2-AD8253E8F87E}" type="datetimeFigureOut">
              <a:rPr lang="en-ID" smtClean="0"/>
              <a:t>26/03/2023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6D371-96E3-BFA7-26C5-7389695E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772D1-D99F-4776-D343-8DE241D2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F784-1250-47AF-AFE5-C6C08D4C1B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42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2528-C451-7C11-4006-7F2C5537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E860D-BD84-2161-611B-DD526BE9D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59758-1815-E4E5-D975-F0848B4EC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BF337-F3CD-EBC0-5D0F-B088EA210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E3088F-FDEE-B0A2-6BD0-489D2E8FA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E377CD-F27E-C0CE-1B4F-207352A86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3E62-E858-4F7B-AEA2-AD8253E8F87E}" type="datetimeFigureOut">
              <a:rPr lang="en-ID" smtClean="0"/>
              <a:t>26/03/2023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94DAC3-36F8-4F46-60A7-4AE3B0C3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819119-FF25-EC3A-4C4C-837A3A1E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F784-1250-47AF-AFE5-C6C08D4C1B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60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3B41-2E61-BBFB-EFB1-E1603EAA3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BDCCFC-25FD-8014-35F3-ED40E8F1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3E62-E858-4F7B-AEA2-AD8253E8F87E}" type="datetimeFigureOut">
              <a:rPr lang="en-ID" smtClean="0"/>
              <a:t>26/03/2023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1E27D-C77E-A24D-23D1-D5568A486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6B2E2B-F642-5EB3-B4C0-8585C4EB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F784-1250-47AF-AFE5-C6C08D4C1B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966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766B4A-87B1-DAC8-E873-B46F3734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3E62-E858-4F7B-AEA2-AD8253E8F87E}" type="datetimeFigureOut">
              <a:rPr lang="en-ID" smtClean="0"/>
              <a:t>26/03/2023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80F3E0-28CF-F5F0-1D5B-1177C8F5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00364-2F0A-9762-E9B2-524A809B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F784-1250-47AF-AFE5-C6C08D4C1B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744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C2CE8-C539-D25F-FC62-F27655947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5B74F-D2C7-0C66-AD23-A598B60C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7D0F5-5A0D-9B4C-D4DE-7C32CA68F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AAB21-F3FC-D755-4A33-A41FC82A5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3E62-E858-4F7B-AEA2-AD8253E8F87E}" type="datetimeFigureOut">
              <a:rPr lang="en-ID" smtClean="0"/>
              <a:t>26/03/2023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6ED4D-4C52-DEB9-E7EC-5A90592B5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938A1-4768-AA2A-74CE-393299269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F784-1250-47AF-AFE5-C6C08D4C1B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066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2AEE7-4518-0903-4724-AB150E1C3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4E141A-7B5A-DEF9-EE2B-17F90D9E3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0B165-5C7F-F75C-D683-2F46694C7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B968A-6FF9-EA84-7299-DC24E951C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3E62-E858-4F7B-AEA2-AD8253E8F87E}" type="datetimeFigureOut">
              <a:rPr lang="en-ID" smtClean="0"/>
              <a:t>26/03/2023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B4381-8CB9-4752-76AD-12C53B2A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FA782-E1DB-A4E6-B23E-28671782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F784-1250-47AF-AFE5-C6C08D4C1B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577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D062CD-2BBE-1002-1A7E-BA0E3D5E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7F695-A794-EF64-2C8B-EBE87D49A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8918E-CBAB-F25F-66A9-18ED6C315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53E62-E858-4F7B-AEA2-AD8253E8F87E}" type="datetimeFigureOut">
              <a:rPr lang="en-ID" smtClean="0"/>
              <a:t>26/03/2023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1BD47-1DC3-D85F-8C30-76E625358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D65F7-649A-A3DD-04F6-651F16EB1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DF784-1250-47AF-AFE5-C6C08D4C1B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774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c522">
            <a:extLst>
              <a:ext uri="{FF2B5EF4-FFF2-40B4-BE49-F238E27FC236}">
                <a16:creationId xmlns:a16="http://schemas.microsoft.com/office/drawing/2014/main" id="{29C0F371-D22E-9664-8B98-6F0A8150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1868650"/>
            <a:ext cx="2857500" cy="478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25EF8C-04B7-5E39-3B88-7C97F26A09F8}"/>
              </a:ext>
            </a:extLst>
          </p:cNvPr>
          <p:cNvSpPr txBox="1"/>
          <p:nvPr/>
        </p:nvSpPr>
        <p:spPr>
          <a:xfrm>
            <a:off x="4176444" y="-45346"/>
            <a:ext cx="3839112" cy="5062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MFRC522</a:t>
            </a:r>
            <a:endParaRPr lang="en-ID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69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C5413932-BFEE-2170-2733-DF4DBD775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918" y="987489"/>
            <a:ext cx="5767873" cy="576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45CFAA-C372-01AD-72E5-4320385FD7C2}"/>
              </a:ext>
            </a:extLst>
          </p:cNvPr>
          <p:cNvSpPr txBox="1"/>
          <p:nvPr/>
        </p:nvSpPr>
        <p:spPr>
          <a:xfrm>
            <a:off x="4176444" y="9331"/>
            <a:ext cx="3839112" cy="5062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LCD I2C 16x2</a:t>
            </a:r>
            <a:endParaRPr lang="en-ID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59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FE4073-8FBC-FA96-4EC4-64D545EEE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964" y="1250302"/>
            <a:ext cx="4721290" cy="47212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5F4CE0-B5E7-6BBE-3873-D926C74C5D6B}"/>
              </a:ext>
            </a:extLst>
          </p:cNvPr>
          <p:cNvSpPr txBox="1"/>
          <p:nvPr/>
        </p:nvSpPr>
        <p:spPr>
          <a:xfrm>
            <a:off x="4176444" y="9331"/>
            <a:ext cx="3839112" cy="5062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LED</a:t>
            </a:r>
            <a:endParaRPr lang="en-ID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70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C5413932-BFEE-2170-2733-DF4DBD775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946918" y="987489"/>
            <a:ext cx="5767873" cy="576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9DA5DC-1A09-800C-6A7E-CD3BEBF5D9D8}"/>
              </a:ext>
            </a:extLst>
          </p:cNvPr>
          <p:cNvSpPr txBox="1"/>
          <p:nvPr/>
        </p:nvSpPr>
        <p:spPr>
          <a:xfrm>
            <a:off x="4176444" y="9331"/>
            <a:ext cx="3839112" cy="5062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err="1">
                <a:solidFill>
                  <a:schemeClr val="bg1"/>
                </a:solidFill>
              </a:rPr>
              <a:t>NodeMCU</a:t>
            </a:r>
            <a:r>
              <a:rPr lang="en-US" sz="2000" b="1" dirty="0">
                <a:solidFill>
                  <a:schemeClr val="bg1"/>
                </a:solidFill>
              </a:rPr>
              <a:t>/ESP8266</a:t>
            </a:r>
            <a:endParaRPr lang="en-ID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584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2B11CE-E6E3-E5B0-EAD9-6C3DE261B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518" y="3429000"/>
            <a:ext cx="5996853" cy="3305958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0AF5926-8D2C-CBA4-812B-1C9DE5DA2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078488"/>
              </p:ext>
            </p:extLst>
          </p:nvPr>
        </p:nvGraphicFramePr>
        <p:xfrm>
          <a:off x="130629" y="1605725"/>
          <a:ext cx="5724413" cy="4561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911">
                  <a:extLst>
                    <a:ext uri="{9D8B030D-6E8A-4147-A177-3AD203B41FA5}">
                      <a16:colId xmlns:a16="http://schemas.microsoft.com/office/drawing/2014/main" val="1280986693"/>
                    </a:ext>
                  </a:extLst>
                </a:gridCol>
                <a:gridCol w="1418253">
                  <a:extLst>
                    <a:ext uri="{9D8B030D-6E8A-4147-A177-3AD203B41FA5}">
                      <a16:colId xmlns:a16="http://schemas.microsoft.com/office/drawing/2014/main" val="2977715799"/>
                    </a:ext>
                  </a:extLst>
                </a:gridCol>
                <a:gridCol w="1166326">
                  <a:extLst>
                    <a:ext uri="{9D8B030D-6E8A-4147-A177-3AD203B41FA5}">
                      <a16:colId xmlns:a16="http://schemas.microsoft.com/office/drawing/2014/main" val="3499680378"/>
                    </a:ext>
                  </a:extLst>
                </a:gridCol>
                <a:gridCol w="1307923">
                  <a:extLst>
                    <a:ext uri="{9D8B030D-6E8A-4147-A177-3AD203B41FA5}">
                      <a16:colId xmlns:a16="http://schemas.microsoft.com/office/drawing/2014/main" val="2300378233"/>
                    </a:ext>
                  </a:extLst>
                </a:gridCol>
              </a:tblGrid>
              <a:tr h="5384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ESP</a:t>
                      </a:r>
                      <a:r>
                        <a:rPr lang="id-ID" b="1" dirty="0">
                          <a:solidFill>
                            <a:schemeClr val="bg1"/>
                          </a:solidFill>
                        </a:rPr>
                        <a:t>8266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 GPIO</a:t>
                      </a:r>
                      <a:endParaRPr lang="en-ID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LCD I2C</a:t>
                      </a:r>
                      <a:r>
                        <a:rPr lang="en-ID" b="1" dirty="0">
                          <a:solidFill>
                            <a:schemeClr val="bg1"/>
                          </a:solidFill>
                        </a:rPr>
                        <a:t> 16x2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MFRC522</a:t>
                      </a:r>
                      <a:endParaRPr lang="en-ID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LED</a:t>
                      </a:r>
                      <a:endParaRPr lang="en-ID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066962"/>
                  </a:ext>
                </a:extLst>
              </a:tr>
              <a:tr h="311117">
                <a:tc>
                  <a:txBody>
                    <a:bodyPr/>
                    <a:lstStyle/>
                    <a:p>
                      <a:pPr algn="ctr"/>
                      <a:r>
                        <a:rPr lang="id-ID" dirty="0">
                          <a:solidFill>
                            <a:schemeClr val="bg1"/>
                          </a:solidFill>
                          <a:highlight>
                            <a:srgbClr val="CC0000"/>
                          </a:highlight>
                        </a:rPr>
                        <a:t>VIN</a:t>
                      </a:r>
                      <a:endParaRPr lang="en-ID" dirty="0">
                        <a:solidFill>
                          <a:schemeClr val="bg1"/>
                        </a:solidFill>
                        <a:highlight>
                          <a:srgbClr val="CC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  <a:highlight>
                            <a:srgbClr val="CC0000"/>
                          </a:highlight>
                        </a:rPr>
                        <a:t>VCC</a:t>
                      </a:r>
                      <a:endParaRPr lang="en-ID" dirty="0">
                        <a:solidFill>
                          <a:schemeClr val="bg1"/>
                        </a:solidFill>
                        <a:highlight>
                          <a:srgbClr val="CC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534923"/>
                  </a:ext>
                </a:extLst>
              </a:tr>
              <a:tr h="3111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3.3V</a:t>
                      </a:r>
                      <a:endParaRPr lang="en-ID" dirty="0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3.3V</a:t>
                      </a:r>
                      <a:endParaRPr lang="en-ID" dirty="0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940576"/>
                  </a:ext>
                </a:extLst>
              </a:tr>
              <a:tr h="3111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</a:rPr>
                        <a:t>GND</a:t>
                      </a:r>
                      <a:endParaRPr lang="en-ID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</a:rPr>
                        <a:t>GND</a:t>
                      </a:r>
                      <a:endParaRPr lang="en-ID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</a:rPr>
                        <a:t>GND</a:t>
                      </a:r>
                      <a:endParaRPr lang="en-ID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</a:rPr>
                        <a:t>Negative (-)</a:t>
                      </a:r>
                      <a:endParaRPr lang="en-ID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49165"/>
                  </a:ext>
                </a:extLst>
              </a:tr>
              <a:tr h="311117">
                <a:tc>
                  <a:txBody>
                    <a:bodyPr/>
                    <a:lstStyle/>
                    <a:p>
                      <a:pPr algn="ctr"/>
                      <a:r>
                        <a:rPr lang="id-ID" dirty="0">
                          <a:solidFill>
                            <a:schemeClr val="tx1"/>
                          </a:solidFill>
                        </a:rPr>
                        <a:t>GPIO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id-ID" dirty="0">
                          <a:solidFill>
                            <a:schemeClr val="tx1"/>
                          </a:solidFill>
                        </a:rPr>
                        <a:t>5 (D1)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SCL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36064"/>
                  </a:ext>
                </a:extLst>
              </a:tr>
              <a:tr h="311117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GPIO</a:t>
                      </a:r>
                      <a:r>
                        <a:rPr lang="en-US" dirty="0"/>
                        <a:t>-</a:t>
                      </a:r>
                      <a:r>
                        <a:rPr lang="id-ID" dirty="0"/>
                        <a:t>4 (D2</a:t>
                      </a:r>
                      <a:r>
                        <a:rPr lang="en-US" dirty="0"/>
                        <a:t>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SDA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644254"/>
                  </a:ext>
                </a:extLst>
              </a:tr>
              <a:tr h="3111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GPIO-15 (D8)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 (+)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876410"/>
                  </a:ext>
                </a:extLst>
              </a:tr>
              <a:tr h="3111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GPIO-2 (D4)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098036"/>
                  </a:ext>
                </a:extLst>
              </a:tr>
              <a:tr h="3111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GPIO-14 (D5)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SCK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065323"/>
                  </a:ext>
                </a:extLst>
              </a:tr>
              <a:tr h="3111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GPIO-13 (D7)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MOSI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444236"/>
                  </a:ext>
                </a:extLst>
              </a:tr>
              <a:tr h="3111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GPIO-12 (D6)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MISO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978623"/>
                  </a:ext>
                </a:extLst>
              </a:tr>
              <a:tr h="3111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GPIO-0 (D3)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68516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4AF94D1-013B-E36C-4E0B-92B98E06A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800" y="476721"/>
            <a:ext cx="3391250" cy="28572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16594C-FE90-E0C6-25B5-F0947A48DDC4}"/>
              </a:ext>
            </a:extLst>
          </p:cNvPr>
          <p:cNvSpPr txBox="1"/>
          <p:nvPr/>
        </p:nvSpPr>
        <p:spPr>
          <a:xfrm>
            <a:off x="4176444" y="9331"/>
            <a:ext cx="3839112" cy="5062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Wiring Diagram</a:t>
            </a:r>
            <a:endParaRPr lang="en-ID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946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72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Aldi PPU</dc:creator>
  <cp:lastModifiedBy>Aldi PPU</cp:lastModifiedBy>
  <cp:revision>11</cp:revision>
  <dcterms:created xsi:type="dcterms:W3CDTF">2023-03-23T15:41:47Z</dcterms:created>
  <dcterms:modified xsi:type="dcterms:W3CDTF">2023-03-26T15:31:08Z</dcterms:modified>
</cp:coreProperties>
</file>