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70" r:id="rId8"/>
    <p:sldId id="260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012D-88F6-4C49-AF3C-89483E5FC823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1E14-16E4-4F41-AE38-CD43BFA87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6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012D-88F6-4C49-AF3C-89483E5FC823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1E14-16E4-4F41-AE38-CD43BFA87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1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012D-88F6-4C49-AF3C-89483E5FC823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1E14-16E4-4F41-AE38-CD43BFA87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05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012D-88F6-4C49-AF3C-89483E5FC823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1E14-16E4-4F41-AE38-CD43BFA87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0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012D-88F6-4C49-AF3C-89483E5FC823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1E14-16E4-4F41-AE38-CD43BFA87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8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012D-88F6-4C49-AF3C-89483E5FC823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1E14-16E4-4F41-AE38-CD43BFA87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32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012D-88F6-4C49-AF3C-89483E5FC823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1E14-16E4-4F41-AE38-CD43BFA87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3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012D-88F6-4C49-AF3C-89483E5FC823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1E14-16E4-4F41-AE38-CD43BFA87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012D-88F6-4C49-AF3C-89483E5FC823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1E14-16E4-4F41-AE38-CD43BFA87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5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012D-88F6-4C49-AF3C-89483E5FC823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1E14-16E4-4F41-AE38-CD43BFA87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0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012D-88F6-4C49-AF3C-89483E5FC823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1E14-16E4-4F41-AE38-CD43BFA87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7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E012D-88F6-4C49-AF3C-89483E5FC823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81E14-16E4-4F41-AE38-CD43BFA87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0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3/css3_animations.as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86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break it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keyframes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Says we want to set up an animation</a:t>
            </a:r>
          </a:p>
          <a:p>
            <a:r>
              <a:rPr lang="en-US" dirty="0" smtClean="0"/>
              <a:t>spin-me</a:t>
            </a:r>
          </a:p>
          <a:p>
            <a:pPr lvl="1"/>
            <a:r>
              <a:rPr lang="en-US" dirty="0" smtClean="0"/>
              <a:t>The name of the animation (like a function name)</a:t>
            </a:r>
          </a:p>
          <a:p>
            <a:r>
              <a:rPr lang="en-US" dirty="0" smtClean="0"/>
              <a:t>0%,25%,50%,100%</a:t>
            </a:r>
          </a:p>
          <a:p>
            <a:pPr lvl="1"/>
            <a:r>
              <a:rPr lang="en-US" dirty="0" smtClean="0"/>
              <a:t>Styles the animation should be at when it’s 25% complete, 50% complete,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Will transition between steps</a:t>
            </a:r>
          </a:p>
          <a:p>
            <a:pPr lvl="1"/>
            <a:r>
              <a:rPr lang="en-US" dirty="0" smtClean="0"/>
              <a:t>You can also use from{} and to {} </a:t>
            </a:r>
          </a:p>
          <a:p>
            <a:pPr lvl="2"/>
            <a:r>
              <a:rPr lang="en-US" dirty="0" smtClean="0"/>
              <a:t>Like using 0% and 100%</a:t>
            </a:r>
          </a:p>
        </p:txBody>
      </p:sp>
    </p:spTree>
    <p:extLst>
      <p:ext uri="{BB962C8B-B14F-4D97-AF65-F5344CB8AC3E}">
        <p14:creationId xmlns:p14="http://schemas.microsoft.com/office/powerpoint/2010/main" val="170937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.thing-to-spin{</a:t>
            </a:r>
          </a:p>
          <a:p>
            <a:pPr marL="0" indent="0">
              <a:buNone/>
            </a:pPr>
            <a:r>
              <a:rPr lang="en-US" dirty="0" smtClean="0"/>
              <a:t>	animation-name: spin-me;</a:t>
            </a:r>
          </a:p>
          <a:p>
            <a:pPr marL="0" indent="0">
              <a:buNone/>
            </a:pPr>
            <a:r>
              <a:rPr lang="en-US" dirty="0" smtClean="0"/>
              <a:t>	animation-iteration-count: infinite;</a:t>
            </a:r>
          </a:p>
          <a:p>
            <a:pPr marL="0" indent="0">
              <a:buNone/>
            </a:pPr>
            <a:r>
              <a:rPr lang="en-US" dirty="0" smtClean="0"/>
              <a:t>	animation-duration: 500ms;</a:t>
            </a:r>
          </a:p>
          <a:p>
            <a:pPr marL="0" indent="0">
              <a:buNone/>
            </a:pPr>
            <a:r>
              <a:rPr lang="en-US" dirty="0" smtClean="0"/>
              <a:t>	animation-timing-function: linear;</a:t>
            </a:r>
          </a:p>
          <a:p>
            <a:pPr marL="0" indent="0">
              <a:buNone/>
            </a:pPr>
            <a:r>
              <a:rPr lang="en-US" dirty="0" smtClean="0"/>
              <a:t>	animation-play-state: running;</a:t>
            </a:r>
          </a:p>
          <a:p>
            <a:pPr marL="0" indent="0">
              <a:buNone/>
            </a:pPr>
            <a:r>
              <a:rPr lang="en-US" dirty="0" smtClean="0"/>
              <a:t>	animation-fill-mode: forwards;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72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break it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animation-name: spin-me;</a:t>
            </a:r>
          </a:p>
          <a:p>
            <a:pPr lvl="1"/>
            <a:r>
              <a:rPr lang="en-US" dirty="0" smtClean="0"/>
              <a:t>The animation we want to apply to the selected element (thing to spin)</a:t>
            </a:r>
          </a:p>
          <a:p>
            <a:r>
              <a:rPr lang="en-US" dirty="0" smtClean="0"/>
              <a:t>animation-iteration-count: infinite;</a:t>
            </a:r>
          </a:p>
          <a:p>
            <a:pPr lvl="1"/>
            <a:r>
              <a:rPr lang="en-US" dirty="0" smtClean="0"/>
              <a:t>Number of times to run the animation (ex: 1 for an animation that runs only once)</a:t>
            </a:r>
          </a:p>
          <a:p>
            <a:r>
              <a:rPr lang="en-US" dirty="0" smtClean="0"/>
              <a:t>animation-duration: 500ms;</a:t>
            </a:r>
          </a:p>
          <a:p>
            <a:pPr lvl="1"/>
            <a:r>
              <a:rPr lang="en-US" dirty="0" smtClean="0"/>
              <a:t>Time each animation cycle lasts</a:t>
            </a:r>
          </a:p>
          <a:p>
            <a:r>
              <a:rPr lang="en-US" dirty="0" smtClean="0">
                <a:hlinkClick r:id="rId2"/>
              </a:rPr>
              <a:t>http://www.w3schools.com/css3/css3_animations.asp</a:t>
            </a:r>
            <a:r>
              <a:rPr lang="en-US" dirty="0" smtClean="0"/>
              <a:t> for the others</a:t>
            </a:r>
          </a:p>
          <a:p>
            <a:r>
              <a:rPr lang="en-US" dirty="0" smtClean="0"/>
              <a:t>Safari/Chrome need –</a:t>
            </a:r>
            <a:r>
              <a:rPr lang="en-US" dirty="0" err="1" smtClean="0"/>
              <a:t>webkit</a:t>
            </a:r>
            <a:r>
              <a:rPr lang="en-US" dirty="0" smtClean="0"/>
              <a:t>- prefix</a:t>
            </a:r>
          </a:p>
        </p:txBody>
      </p:sp>
    </p:spTree>
    <p:extLst>
      <p:ext uri="{BB962C8B-B14F-4D97-AF65-F5344CB8AC3E}">
        <p14:creationId xmlns:p14="http://schemas.microsoft.com/office/powerpoint/2010/main" val="104103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Synching with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transitionEnd</a:t>
            </a:r>
            <a:r>
              <a:rPr lang="en-US" dirty="0" smtClean="0"/>
              <a:t> event fires on transition completion</a:t>
            </a:r>
          </a:p>
          <a:p>
            <a:r>
              <a:rPr lang="en-US" dirty="0" smtClean="0"/>
              <a:t>Example </a:t>
            </a:r>
            <a:r>
              <a:rPr lang="en-US" dirty="0" err="1" smtClean="0"/>
              <a:t>pseudocode</a:t>
            </a:r>
            <a:r>
              <a:rPr lang="en-US" dirty="0" smtClean="0"/>
              <a:t> for an image slider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img</a:t>
            </a:r>
            <a:r>
              <a:rPr lang="en-US" dirty="0" smtClean="0"/>
              <a:t>-move-left class to move image left</a:t>
            </a:r>
          </a:p>
          <a:p>
            <a:pPr lvl="1"/>
            <a:r>
              <a:rPr lang="en-US" dirty="0" smtClean="0"/>
              <a:t>On transition end, take the image that was slid left and place it after the other images (take from the front of the line and move to the back)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1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$(“#image-container”).on(“</a:t>
            </a:r>
            <a:r>
              <a:rPr lang="en-US" dirty="0" err="1" smtClean="0"/>
              <a:t>transitionEnd</a:t>
            </a:r>
            <a:r>
              <a:rPr lang="en-US" dirty="0" smtClean="0"/>
              <a:t> </a:t>
            </a:r>
            <a:r>
              <a:rPr lang="en-US" dirty="0" err="1" smtClean="0"/>
              <a:t>webkitTransitionEnd</a:t>
            </a:r>
            <a:r>
              <a:rPr lang="en-US" dirty="0" smtClean="0"/>
              <a:t>”, “.</a:t>
            </a:r>
            <a:r>
              <a:rPr lang="en-US" dirty="0" err="1" smtClean="0"/>
              <a:t>img</a:t>
            </a:r>
            <a:r>
              <a:rPr lang="en-US" dirty="0" smtClean="0"/>
              <a:t>-moved-</a:t>
            </a:r>
            <a:r>
              <a:rPr lang="en-US" dirty="0" err="1" smtClean="0"/>
              <a:t>left”,function</a:t>
            </a:r>
            <a:r>
              <a:rPr lang="en-US" dirty="0" smtClean="0"/>
              <a:t>(){</a:t>
            </a:r>
            <a:br>
              <a:rPr lang="en-US" dirty="0" smtClean="0"/>
            </a:br>
            <a:r>
              <a:rPr lang="en-US" dirty="0" smtClean="0"/>
              <a:t>	$(“#image-container”).append(this);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$(this).</a:t>
            </a:r>
            <a:r>
              <a:rPr lang="en-US" dirty="0" err="1" smtClean="0"/>
              <a:t>removeClass</a:t>
            </a:r>
            <a:r>
              <a:rPr lang="en-US" dirty="0" smtClean="0"/>
              <a:t>(“</a:t>
            </a:r>
            <a:r>
              <a:rPr lang="en-US" dirty="0" err="1" smtClean="0"/>
              <a:t>img</a:t>
            </a:r>
            <a:r>
              <a:rPr lang="en-US" dirty="0" smtClean="0"/>
              <a:t>-moved-left”);</a:t>
            </a:r>
            <a:br>
              <a:rPr lang="en-US" dirty="0" smtClean="0"/>
            </a:br>
            <a:r>
              <a:rPr lang="en-US" dirty="0" smtClean="0"/>
              <a:t>});</a:t>
            </a:r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dirty="0" err="1" smtClean="0"/>
              <a:t>animationend</a:t>
            </a:r>
            <a:r>
              <a:rPr lang="en-US" dirty="0" smtClean="0"/>
              <a:t> and </a:t>
            </a:r>
            <a:r>
              <a:rPr lang="en-US" dirty="0" err="1" smtClean="0"/>
              <a:t>webkitAnimationEnd</a:t>
            </a:r>
            <a:r>
              <a:rPr lang="en-US" dirty="0" smtClean="0"/>
              <a:t> for animations</a:t>
            </a:r>
          </a:p>
          <a:p>
            <a:pPr marL="0" indent="0">
              <a:buNone/>
            </a:pPr>
            <a:r>
              <a:rPr lang="en-US" dirty="0" smtClean="0"/>
              <a:t>*Instructor: example files do not include the on animation end or </a:t>
            </a:r>
            <a:r>
              <a:rPr lang="en-US" dirty="0" err="1" smtClean="0"/>
              <a:t>addClass</a:t>
            </a:r>
            <a:r>
              <a:rPr lang="en-US" dirty="0" smtClean="0"/>
              <a:t> to start it, both should be pasted in the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78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Egg drop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Tale of Two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for animating</a:t>
            </a:r>
          </a:p>
          <a:p>
            <a:pPr lvl="1"/>
            <a:r>
              <a:rPr lang="en-US" dirty="0" err="1" smtClean="0"/>
              <a:t>jQuery.animate</a:t>
            </a:r>
            <a:endParaRPr lang="en-US" dirty="0" smtClean="0"/>
          </a:p>
          <a:p>
            <a:pPr lvl="1"/>
            <a:r>
              <a:rPr lang="en-US" dirty="0" smtClean="0"/>
              <a:t>CSS animations and transitions</a:t>
            </a:r>
          </a:p>
          <a:p>
            <a:pPr lvl="1"/>
            <a:endParaRPr lang="en-US" dirty="0"/>
          </a:p>
          <a:p>
            <a:r>
              <a:rPr lang="en-US" dirty="0" smtClean="0"/>
              <a:t>One of these is better than the other. Which one and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589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of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That’s right Johnny! CSS is the appropriate tool to use thanks to separation of concerns!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49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Transitions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When used, transitions between two different styles</a:t>
            </a:r>
          </a:p>
          <a:p>
            <a:endParaRPr lang="en-US" dirty="0"/>
          </a:p>
          <a:p>
            <a:r>
              <a:rPr lang="en-US" dirty="0" smtClean="0"/>
              <a:t>Ex: </a:t>
            </a:r>
          </a:p>
          <a:p>
            <a:pPr lvl="1"/>
            <a:r>
              <a:rPr lang="en-US" dirty="0" err="1" smtClean="0"/>
              <a:t>img</a:t>
            </a:r>
            <a:r>
              <a:rPr lang="en-US" dirty="0" smtClean="0"/>
              <a:t>{</a:t>
            </a:r>
          </a:p>
          <a:p>
            <a:pPr marL="914400" lvl="2" indent="0">
              <a:buNone/>
            </a:pPr>
            <a:r>
              <a:rPr lang="en-US" dirty="0" smtClean="0"/>
              <a:t>	margin-left:0;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-</a:t>
            </a:r>
            <a:r>
              <a:rPr lang="en-US" dirty="0" err="1" smtClean="0"/>
              <a:t>webkit</a:t>
            </a:r>
            <a:r>
              <a:rPr lang="en-US" dirty="0" smtClean="0"/>
              <a:t>-transition: margin-left 1s ease;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-</a:t>
            </a:r>
            <a:r>
              <a:rPr lang="en-US" dirty="0" err="1" smtClean="0"/>
              <a:t>moz</a:t>
            </a:r>
            <a:r>
              <a:rPr lang="en-US" dirty="0" smtClean="0"/>
              <a:t>-transition: margin-left 1s ease;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transition: margin-left 1s ease;</a:t>
            </a: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}</a:t>
            </a:r>
          </a:p>
          <a:p>
            <a:pPr marL="914400" lvl="2" indent="0">
              <a:buNone/>
            </a:pPr>
            <a:r>
              <a:rPr lang="en-US" dirty="0" smtClean="0"/>
              <a:t>.</a:t>
            </a:r>
            <a:r>
              <a:rPr lang="en-US" dirty="0" err="1" smtClean="0"/>
              <a:t>img</a:t>
            </a:r>
            <a:r>
              <a:rPr lang="en-US" dirty="0" smtClean="0"/>
              <a:t>-moved-left{</a:t>
            </a:r>
          </a:p>
          <a:p>
            <a:pPr marL="914400" lvl="2" indent="0">
              <a:buNone/>
            </a:pPr>
            <a:r>
              <a:rPr lang="en-US" dirty="0" smtClean="0"/>
              <a:t>	margin-left:-500px;</a:t>
            </a: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Show </a:t>
            </a:r>
            <a:r>
              <a:rPr lang="en-US" dirty="0" err="1" smtClean="0"/>
              <a:t>slides_ex_transitions</a:t>
            </a:r>
            <a:r>
              <a:rPr lang="en-US" dirty="0" smtClean="0"/>
              <a:t> using </a:t>
            </a:r>
            <a:r>
              <a:rPr lang="en-US" dirty="0" err="1" smtClean="0"/>
              <a:t>jQuery’s</a:t>
            </a:r>
            <a:r>
              <a:rPr lang="en-US" dirty="0" smtClean="0"/>
              <a:t> </a:t>
            </a:r>
            <a:r>
              <a:rPr lang="en-US" dirty="0" err="1" smtClean="0"/>
              <a:t>addClass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31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break this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" indent="0">
              <a:buNone/>
            </a:pPr>
            <a:r>
              <a:rPr lang="en-US" dirty="0" err="1" smtClean="0"/>
              <a:t>img</a:t>
            </a:r>
            <a:r>
              <a:rPr lang="en-US" dirty="0" smtClean="0"/>
              <a:t>{</a:t>
            </a:r>
          </a:p>
          <a:p>
            <a:pPr marL="514350" lvl="1" indent="0">
              <a:buNone/>
            </a:pPr>
            <a:r>
              <a:rPr lang="en-US" dirty="0" smtClean="0"/>
              <a:t>	margin-left:0;</a:t>
            </a:r>
          </a:p>
          <a:p>
            <a:pPr marL="514350" lvl="1" indent="0">
              <a:buNone/>
            </a:pPr>
            <a:r>
              <a:rPr lang="en-US" dirty="0" smtClean="0"/>
              <a:t>	-</a:t>
            </a:r>
            <a:r>
              <a:rPr lang="en-US" dirty="0" err="1" smtClean="0"/>
              <a:t>webkit</a:t>
            </a:r>
            <a:r>
              <a:rPr lang="en-US" dirty="0" smtClean="0"/>
              <a:t>-transition: margin-left 1s ease;</a:t>
            </a:r>
          </a:p>
          <a:p>
            <a:pPr marL="514350" lvl="1" indent="0">
              <a:buNone/>
            </a:pPr>
            <a:r>
              <a:rPr lang="en-US" dirty="0" smtClean="0"/>
              <a:t>	-</a:t>
            </a:r>
            <a:r>
              <a:rPr lang="en-US" dirty="0" err="1" smtClean="0"/>
              <a:t>moz</a:t>
            </a:r>
            <a:r>
              <a:rPr lang="en-US" dirty="0" smtClean="0"/>
              <a:t>-transition: margin-left 1s ease;</a:t>
            </a:r>
          </a:p>
          <a:p>
            <a:pPr marL="514350" lvl="1" indent="0">
              <a:buNone/>
            </a:pPr>
            <a:r>
              <a:rPr lang="en-US" dirty="0" smtClean="0"/>
              <a:t>	transition: margin-left 1s ease;</a:t>
            </a:r>
          </a:p>
          <a:p>
            <a:pPr marL="514350" lvl="1" indent="0">
              <a:buNone/>
            </a:pPr>
            <a:r>
              <a:rPr lang="en-US" dirty="0" smtClean="0"/>
              <a:t>}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.</a:t>
            </a:r>
            <a:r>
              <a:rPr lang="en-US" dirty="0" err="1" smtClean="0"/>
              <a:t>img</a:t>
            </a:r>
            <a:r>
              <a:rPr lang="en-US" dirty="0" smtClean="0"/>
              <a:t>-moved-left{</a:t>
            </a:r>
          </a:p>
          <a:p>
            <a:pPr marL="114300" indent="0">
              <a:buNone/>
            </a:pPr>
            <a:r>
              <a:rPr lang="en-US" dirty="0" smtClean="0"/>
              <a:t>	margin-left:-600px;</a:t>
            </a:r>
          </a:p>
          <a:p>
            <a:pPr marL="114300" indent="0"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2057400"/>
            <a:ext cx="2971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71600" y="2459182"/>
            <a:ext cx="5486400" cy="1350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4800600"/>
            <a:ext cx="3124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883728" y="3816927"/>
            <a:ext cx="762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724400" y="1962150"/>
            <a:ext cx="13716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586347" y="5391237"/>
            <a:ext cx="547253" cy="70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45728" y="4145063"/>
            <a:ext cx="3498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we tell the computer that when the style changes we want the element to transition between styles as opposed to abruptly change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33600" y="5919529"/>
            <a:ext cx="349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new style (image shifted left 600px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66508" y="1688068"/>
            <a:ext cx="349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initial style of the image</a:t>
            </a:r>
          </a:p>
        </p:txBody>
      </p:sp>
    </p:spTree>
    <p:extLst>
      <p:ext uri="{BB962C8B-B14F-4D97-AF65-F5344CB8AC3E}">
        <p14:creationId xmlns:p14="http://schemas.microsoft.com/office/powerpoint/2010/main" val="228869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break it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transition: margin-left 1s ease;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62000" y="2057400"/>
            <a:ext cx="4572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8600" y="3657599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Property to change	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429000" y="2247900"/>
            <a:ext cx="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57400" y="3657600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Property that will be transitioned, can be a specific property or the word “all” to transition any properties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433456" y="2057400"/>
            <a:ext cx="1357744" cy="3276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12327" y="53340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amount of time the transition should take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195455" y="2047009"/>
            <a:ext cx="1447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53200" y="2885209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easing function (should the transition start out fast, slow, stay the same speed throughout?)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6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	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COA_Examples</a:t>
            </a:r>
            <a:r>
              <a:rPr lang="en-US" dirty="0" smtClean="0"/>
              <a:t>/transition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78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Animations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I want to do something more complex than switch between two classes?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keyframes</a:t>
            </a:r>
            <a:r>
              <a:rPr lang="en-US" dirty="0" smtClean="0"/>
              <a:t> allows us to define animations</a:t>
            </a:r>
          </a:p>
          <a:p>
            <a:r>
              <a:rPr lang="en-US" dirty="0" smtClean="0"/>
              <a:t>The next example shows how we could create an image that spins around at different speeds</a:t>
            </a:r>
          </a:p>
          <a:p>
            <a:r>
              <a:rPr lang="en-US" dirty="0" smtClean="0"/>
              <a:t>Think about how we could do this if we just had transitions (no animation)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605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keyframes</a:t>
            </a:r>
            <a:r>
              <a:rPr lang="en-US" dirty="0" smtClean="0"/>
              <a:t>  spin-me{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0%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</a:t>
            </a:r>
            <a:r>
              <a:rPr lang="en-US" dirty="0" err="1" smtClean="0"/>
              <a:t>ms</a:t>
            </a:r>
            <a:r>
              <a:rPr lang="en-US" dirty="0" smtClean="0"/>
              <a:t>-transform: </a:t>
            </a:r>
            <a:r>
              <a:rPr lang="en-US" dirty="0" err="1" smtClean="0"/>
              <a:t>rotateZ</a:t>
            </a:r>
            <a:r>
              <a:rPr lang="en-US" dirty="0" smtClean="0"/>
              <a:t>(0deg); /* IE 9 */</a:t>
            </a:r>
          </a:p>
          <a:p>
            <a:pPr marL="0" indent="0">
              <a:buNone/>
            </a:pPr>
            <a:r>
              <a:rPr lang="en-US" dirty="0" smtClean="0"/>
              <a:t>		-</a:t>
            </a:r>
            <a:r>
              <a:rPr lang="en-US" dirty="0" err="1" smtClean="0"/>
              <a:t>webkit</a:t>
            </a:r>
            <a:r>
              <a:rPr lang="en-US" dirty="0" smtClean="0"/>
              <a:t>-transform: </a:t>
            </a:r>
            <a:r>
              <a:rPr lang="en-US" dirty="0" err="1" smtClean="0"/>
              <a:t>rotateZ</a:t>
            </a:r>
            <a:r>
              <a:rPr lang="en-US" dirty="0" smtClean="0"/>
              <a:t>(0deg); /* Safari and Chrome */</a:t>
            </a:r>
          </a:p>
          <a:p>
            <a:pPr marL="0" indent="0">
              <a:buNone/>
            </a:pPr>
            <a:r>
              <a:rPr lang="en-US" dirty="0" smtClean="0"/>
              <a:t>		transform: </a:t>
            </a:r>
            <a:r>
              <a:rPr lang="en-US" dirty="0" err="1" smtClean="0"/>
              <a:t>rotateZ</a:t>
            </a:r>
            <a:r>
              <a:rPr lang="en-US" dirty="0" smtClean="0"/>
              <a:t>(0deg);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	25% {</a:t>
            </a:r>
          </a:p>
          <a:p>
            <a:pPr marL="0" indent="0">
              <a:buNone/>
            </a:pPr>
            <a:r>
              <a:rPr lang="en-US" dirty="0" smtClean="0"/>
              <a:t>		-</a:t>
            </a:r>
            <a:r>
              <a:rPr lang="en-US" dirty="0" err="1" smtClean="0"/>
              <a:t>ms</a:t>
            </a:r>
            <a:r>
              <a:rPr lang="en-US" dirty="0" smtClean="0"/>
              <a:t>-transform: </a:t>
            </a:r>
            <a:r>
              <a:rPr lang="en-US" dirty="0" err="1" smtClean="0"/>
              <a:t>rotateZ</a:t>
            </a:r>
            <a:r>
              <a:rPr lang="en-US" dirty="0" smtClean="0"/>
              <a:t>(135deg); /* IE 9 */</a:t>
            </a:r>
          </a:p>
          <a:p>
            <a:pPr marL="0" indent="0">
              <a:buNone/>
            </a:pPr>
            <a:r>
              <a:rPr lang="en-US" dirty="0" smtClean="0"/>
              <a:t>		-</a:t>
            </a:r>
            <a:r>
              <a:rPr lang="en-US" dirty="0" err="1" smtClean="0"/>
              <a:t>webkit</a:t>
            </a:r>
            <a:r>
              <a:rPr lang="en-US" dirty="0" smtClean="0"/>
              <a:t>-transform: </a:t>
            </a:r>
            <a:r>
              <a:rPr lang="en-US" dirty="0" err="1" smtClean="0"/>
              <a:t>rotateZ</a:t>
            </a:r>
            <a:r>
              <a:rPr lang="en-US" dirty="0" smtClean="0"/>
              <a:t>(135deg); /* Safari and Chrome */</a:t>
            </a:r>
          </a:p>
          <a:p>
            <a:pPr marL="0" indent="0">
              <a:buNone/>
            </a:pPr>
            <a:r>
              <a:rPr lang="en-US" dirty="0" smtClean="0"/>
              <a:t>		transform: </a:t>
            </a:r>
            <a:r>
              <a:rPr lang="en-US" dirty="0" err="1" smtClean="0"/>
              <a:t>rotateZ</a:t>
            </a:r>
            <a:r>
              <a:rPr lang="en-US" dirty="0" smtClean="0"/>
              <a:t>(135deg);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	50% {</a:t>
            </a:r>
          </a:p>
          <a:p>
            <a:pPr marL="0" indent="0">
              <a:buNone/>
            </a:pPr>
            <a:r>
              <a:rPr lang="en-US" dirty="0" smtClean="0"/>
              <a:t>		-</a:t>
            </a:r>
            <a:r>
              <a:rPr lang="en-US" dirty="0" err="1" smtClean="0"/>
              <a:t>ms</a:t>
            </a:r>
            <a:r>
              <a:rPr lang="en-US" dirty="0" smtClean="0"/>
              <a:t>-transform: </a:t>
            </a:r>
            <a:r>
              <a:rPr lang="en-US" dirty="0" err="1" smtClean="0"/>
              <a:t>rotateZ</a:t>
            </a:r>
            <a:r>
              <a:rPr lang="en-US" dirty="0" smtClean="0"/>
              <a:t>(270deg); /* IE 9 */</a:t>
            </a:r>
          </a:p>
          <a:p>
            <a:pPr marL="0" indent="0">
              <a:buNone/>
            </a:pPr>
            <a:r>
              <a:rPr lang="en-US" dirty="0" smtClean="0"/>
              <a:t>		-</a:t>
            </a:r>
            <a:r>
              <a:rPr lang="en-US" dirty="0" err="1" smtClean="0"/>
              <a:t>webkit</a:t>
            </a:r>
            <a:r>
              <a:rPr lang="en-US" dirty="0" smtClean="0"/>
              <a:t>-transform: </a:t>
            </a:r>
            <a:r>
              <a:rPr lang="en-US" dirty="0" err="1" smtClean="0"/>
              <a:t>rotateZ</a:t>
            </a:r>
            <a:r>
              <a:rPr lang="en-US" dirty="0" smtClean="0"/>
              <a:t>(270deg); /* Safari and Chrome */</a:t>
            </a:r>
          </a:p>
          <a:p>
            <a:pPr marL="0" indent="0">
              <a:buNone/>
            </a:pPr>
            <a:r>
              <a:rPr lang="en-US" dirty="0" smtClean="0"/>
              <a:t>		transform: </a:t>
            </a:r>
            <a:r>
              <a:rPr lang="en-US" dirty="0" err="1" smtClean="0"/>
              <a:t>rotateZ</a:t>
            </a:r>
            <a:r>
              <a:rPr lang="en-US" dirty="0" smtClean="0"/>
              <a:t>(270deg);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	100%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</a:t>
            </a:r>
            <a:r>
              <a:rPr lang="en-US" dirty="0" err="1" smtClean="0"/>
              <a:t>ms</a:t>
            </a:r>
            <a:r>
              <a:rPr lang="en-US" dirty="0" smtClean="0"/>
              <a:t>-transform: </a:t>
            </a:r>
            <a:r>
              <a:rPr lang="en-US" dirty="0" err="1" smtClean="0"/>
              <a:t>rotateZ</a:t>
            </a:r>
            <a:r>
              <a:rPr lang="en-US" dirty="0" smtClean="0"/>
              <a:t>(360deg); /* IE 9 */</a:t>
            </a:r>
          </a:p>
          <a:p>
            <a:pPr marL="0" indent="0">
              <a:buNone/>
            </a:pPr>
            <a:r>
              <a:rPr lang="en-US" dirty="0" smtClean="0"/>
              <a:t>		-</a:t>
            </a:r>
            <a:r>
              <a:rPr lang="en-US" dirty="0" err="1" smtClean="0"/>
              <a:t>webkit</a:t>
            </a:r>
            <a:r>
              <a:rPr lang="en-US" dirty="0" smtClean="0"/>
              <a:t>-transform: </a:t>
            </a:r>
            <a:r>
              <a:rPr lang="en-US" dirty="0" err="1" smtClean="0"/>
              <a:t>rotateZ</a:t>
            </a:r>
            <a:r>
              <a:rPr lang="en-US" dirty="0" smtClean="0"/>
              <a:t>(360deg); /* Safari and Chrome */</a:t>
            </a:r>
          </a:p>
          <a:p>
            <a:pPr marL="0" indent="0">
              <a:buNone/>
            </a:pPr>
            <a:r>
              <a:rPr lang="en-US" dirty="0" smtClean="0"/>
              <a:t>		transform: </a:t>
            </a:r>
            <a:r>
              <a:rPr lang="en-US" dirty="0" err="1" smtClean="0"/>
              <a:t>rotateZ</a:t>
            </a:r>
            <a:r>
              <a:rPr lang="en-US" dirty="0" smtClean="0"/>
              <a:t>(360deg);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6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448</Words>
  <Application>Microsoft Office PowerPoint</Application>
  <PresentationFormat>On-screen Show (4:3)</PresentationFormat>
  <Paragraphs>114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Animation</vt:lpstr>
      <vt:lpstr>A Tale of Two Methods</vt:lpstr>
      <vt:lpstr>Separation of Concerns</vt:lpstr>
      <vt:lpstr>CSS Transitions</vt:lpstr>
      <vt:lpstr>Let’s break this down</vt:lpstr>
      <vt:lpstr>Let’s break it down</vt:lpstr>
      <vt:lpstr>Example </vt:lpstr>
      <vt:lpstr>CSS Animations</vt:lpstr>
      <vt:lpstr>Example</vt:lpstr>
      <vt:lpstr>Let’s break it down</vt:lpstr>
      <vt:lpstr>How do I use it?</vt:lpstr>
      <vt:lpstr>Let’s break it down</vt:lpstr>
      <vt:lpstr>Synching with actions</vt:lpstr>
      <vt:lpstr>Example</vt:lpstr>
      <vt:lpstr>Exercise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Animation</dc:title>
  <dc:creator>William</dc:creator>
  <cp:lastModifiedBy>William</cp:lastModifiedBy>
  <cp:revision>60</cp:revision>
  <dcterms:created xsi:type="dcterms:W3CDTF">2013-09-22T13:06:31Z</dcterms:created>
  <dcterms:modified xsi:type="dcterms:W3CDTF">2013-09-23T19:03:44Z</dcterms:modified>
</cp:coreProperties>
</file>