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6" r:id="rId6"/>
    <p:sldId id="265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258" y="2130702"/>
            <a:ext cx="7773485" cy="1470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65" y="3886615"/>
            <a:ext cx="6399870" cy="175177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F610-DEB2-49F7-8148-8BDB42984A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076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A830-B7DD-4B0E-975A-F1C480BB63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673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423" y="1391478"/>
            <a:ext cx="2061974" cy="49364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402" y="1391478"/>
            <a:ext cx="6040187" cy="49364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44B5A-0DFD-4F16-B5A2-4F133A309A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7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3A137-EFED-4DC0-B593-200EA3776B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50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66" y="4406349"/>
            <a:ext cx="7771935" cy="136248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66" y="2907196"/>
            <a:ext cx="7771935" cy="149915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D9B64-45AD-4A43-8089-371875CFBB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250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402" y="2749826"/>
            <a:ext cx="4049530" cy="3578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766" y="2749826"/>
            <a:ext cx="4049530" cy="3578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8DE3-7365-4E1D-96A6-BE96AE87E5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371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5" y="275397"/>
            <a:ext cx="822929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56" y="1534355"/>
            <a:ext cx="4040228" cy="6398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6" y="2174185"/>
            <a:ext cx="4040228" cy="3952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355"/>
            <a:ext cx="4041779" cy="6398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185"/>
            <a:ext cx="4041779" cy="3952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311E6-7092-4107-BD93-5D79504B1D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29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1EE80-4CA1-490A-A622-8331C193B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297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4F34-2F5A-43F3-9A27-FDB54B121A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88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5" y="273326"/>
            <a:ext cx="3007691" cy="1161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21" y="273327"/>
            <a:ext cx="5111524" cy="5853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55" y="1434963"/>
            <a:ext cx="3007691" cy="4692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F37FF-BA6E-4D33-9D56-7B8BE83E47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51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12" y="4799772"/>
            <a:ext cx="5486711" cy="5673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12" y="612913"/>
            <a:ext cx="5486711" cy="4114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12" y="5367131"/>
            <a:ext cx="5486711" cy="8054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A97C-1688-4220-8154-1AEFEEE079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21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6340" y="695739"/>
            <a:ext cx="372085" cy="51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2200" b="1" smtClean="0">
                <a:solidFill>
                  <a:schemeClr val="tx1"/>
                </a:solidFill>
                <a:latin typeface="+mn-lt"/>
                <a:ea typeface="Lucida Grande" charset="0"/>
                <a:cs typeface="Lucida Grande" charset="0"/>
                <a:sym typeface="Lucida Grande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C9E331-25B5-4956-A86D-6855CB2F0DE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3402" y="2749826"/>
            <a:ext cx="8247894" cy="35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alt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alt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altLang="en-US" smtClean="0">
                <a:sym typeface="Lucida Grande" charset="0"/>
              </a:rPr>
              <a:t>Fifth level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6503" y="1391478"/>
            <a:ext cx="8247894" cy="124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Lucida Grande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0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1pPr>
      <a:lvl2pPr marL="6604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2pPr>
      <a:lvl3pPr marL="11176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3pPr>
      <a:lvl4pPr marL="15748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4pPr>
      <a:lvl5pPr marL="20320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5pPr>
      <a:lvl6pPr marL="24892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9464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34036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8608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47894" cy="1242391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idx="1"/>
          </p:nvPr>
        </p:nvSpPr>
        <p:spPr>
          <a:xfrm>
            <a:off x="443402" y="1752600"/>
            <a:ext cx="8247894" cy="4575313"/>
          </a:xfrm>
        </p:spPr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//declaring an empty array using the Array constructor.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new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Array();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//declaring an empty array using literal notation.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 ];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//Arrays are filled with elements: i.e. myArr3 = [element, </a:t>
            </a:r>
            <a:r>
              <a:rPr lang="en-US" altLang="en-US" sz="1800" dirty="0" err="1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anotherElement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];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//Elements can be strings, numbers, or </a:t>
            </a:r>
            <a:r>
              <a:rPr lang="en-US" altLang="en-US" sz="1800" dirty="0" err="1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boolean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['Hello', 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54.3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true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];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//If you leave a blank spot in an array it creates a blank shelf space (undefined) placeholder.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994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894" cy="1242391"/>
          </a:xfrm>
        </p:spPr>
        <p:txBody>
          <a:bodyPr/>
          <a:lstStyle/>
          <a:p>
            <a:r>
              <a:rPr lang="en-US" dirty="0" smtClean="0"/>
              <a:t>Creating an array with values</a:t>
            </a:r>
            <a:endParaRPr lang="en-US" dirty="0"/>
          </a:p>
        </p:txBody>
      </p:sp>
      <p:sp>
        <p:nvSpPr>
          <p:cNvPr id="22533" name="Rectangle 4"/>
          <p:cNvSpPr>
            <a:spLocks noGrp="1" noChangeArrowheads="1"/>
          </p:cNvSpPr>
          <p:nvPr>
            <p:ph idx="1"/>
          </p:nvPr>
        </p:nvSpPr>
        <p:spPr>
          <a:xfrm>
            <a:off x="443402" y="1524000"/>
            <a:ext cx="8247894" cy="4803913"/>
          </a:xfrm>
        </p:spPr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['Hello', 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54.3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true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];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//Array elements can be fetched by their index number (starts from 0).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[0]);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Hello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[1]);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undefined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[2]);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54.3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[3]);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true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//We can insert new values into any space in the array using the positions index.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[1]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'Stuff';</a:t>
            </a:r>
            <a:endParaRPr lang="en-US" altLang="en-US" sz="1800" dirty="0" smtClean="0"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248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06" y="304800"/>
            <a:ext cx="8247894" cy="1242391"/>
          </a:xfrm>
        </p:spPr>
        <p:txBody>
          <a:bodyPr/>
          <a:lstStyle/>
          <a:p>
            <a:r>
              <a:rPr lang="en-US" dirty="0" smtClean="0"/>
              <a:t>Re-assigning array values</a:t>
            </a:r>
            <a:endParaRPr lang="en-US" dirty="0"/>
          </a:p>
        </p:txBody>
      </p:sp>
      <p:sp>
        <p:nvSpPr>
          <p:cNvPr id="23557" name="Rectangle 4"/>
          <p:cNvSpPr>
            <a:spLocks noGrp="1" noChangeArrowheads="1"/>
          </p:cNvSpPr>
          <p:nvPr>
            <p:ph idx="1"/>
          </p:nvPr>
        </p:nvSpPr>
        <p:spPr/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//We can overwrite all the elements of an array simply by giving the array new values or by setting an array equal to a different array.</a:t>
            </a:r>
            <a:endParaRPr lang="en-US" altLang="en-US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fruits </a:t>
            </a:r>
            <a:r>
              <a:rPr lang="en-US" altLang="en-US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Apples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Oranges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Pears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Bananas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'];</a:t>
            </a:r>
            <a:endParaRPr lang="en-US" altLang="en-US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err="1" smtClean="0">
                <a:latin typeface="Verdana" charset="0"/>
                <a:sym typeface="Verdana" charset="0"/>
              </a:rPr>
              <a:t>var</a:t>
            </a:r>
            <a:r>
              <a:rPr lang="en-US" altLang="en-US" dirty="0" smtClean="0">
                <a:latin typeface="Verdana" charset="0"/>
                <a:sym typeface="Verdana" charset="0"/>
              </a:rPr>
              <a:t> </a:t>
            </a:r>
            <a:r>
              <a:rPr lang="en-US" altLang="en-US" dirty="0" err="1" smtClean="0">
                <a:latin typeface="Verdana" charset="0"/>
                <a:sym typeface="Verdana" charset="0"/>
              </a:rPr>
              <a:t>myArr</a:t>
            </a:r>
            <a:r>
              <a:rPr lang="en-US" altLang="en-US" dirty="0" smtClean="0">
                <a:latin typeface="Verdana" charset="0"/>
                <a:sym typeface="Verdana" charset="0"/>
              </a:rPr>
              <a:t>=[1,2,3];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fruits;</a:t>
            </a:r>
            <a:endParaRPr lang="en-US" altLang="en-US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</a:t>
            </a:r>
            <a:r>
              <a:rPr lang="en-US" altLang="en-US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.log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); </a:t>
            </a:r>
            <a:r>
              <a:rPr lang="en-US" altLang="en-US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Apples, Oranges, Pears, Bananas</a:t>
            </a:r>
            <a:endParaRPr lang="en-US" altLang="en-US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78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47894" cy="1242391"/>
          </a:xfrm>
        </p:spPr>
        <p:txBody>
          <a:bodyPr/>
          <a:lstStyle/>
          <a:p>
            <a:r>
              <a:rPr lang="en-US" dirty="0" smtClean="0"/>
              <a:t>Length of array</a:t>
            </a:r>
            <a:endParaRPr lang="en-US" dirty="0"/>
          </a:p>
        </p:txBody>
      </p:sp>
      <p:sp>
        <p:nvSpPr>
          <p:cNvPr id="24581" name="Rectangle 4"/>
          <p:cNvSpPr>
            <a:spLocks noGrp="1" noChangeArrowheads="1"/>
          </p:cNvSpPr>
          <p:nvPr>
            <p:ph idx="1"/>
          </p:nvPr>
        </p:nvSpPr>
        <p:spPr>
          <a:xfrm>
            <a:off x="443402" y="1828800"/>
            <a:ext cx="8247894" cy="4499113"/>
          </a:xfrm>
        </p:spPr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Apples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Oranges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Pears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Bananas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'];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/>
            </a:r>
            <a:b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</a:b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/>
            </a:r>
            <a:b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</a:b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//What if I would like to know how long my array is (how many elements)?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.length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4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//To get the last elements index position I can subtract one (remember indexes start with zero instead of one).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/>
            </a:r>
            <a:b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</a:b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pos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=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.length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-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1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pos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Bananas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241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COA_Arrays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3A137-EFED-4DC0-B593-200EA3776B5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984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3" y="510209"/>
            <a:ext cx="8247894" cy="1242391"/>
          </a:xfrm>
        </p:spPr>
        <p:txBody>
          <a:bodyPr/>
          <a:lstStyle/>
          <a:p>
            <a:r>
              <a:rPr lang="en-US" dirty="0" smtClean="0"/>
              <a:t>Iterate over elements in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02" y="1600200"/>
            <a:ext cx="8247894" cy="47277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Array.ForEach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Allows you to run code using each element from the array as a value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fruits=[“</a:t>
            </a:r>
            <a:r>
              <a:rPr lang="en-US" dirty="0" err="1" smtClean="0"/>
              <a:t>Banana”,”Apple”,”Pear</a:t>
            </a:r>
            <a:r>
              <a:rPr lang="en-US" dirty="0" smtClean="0"/>
              <a:t>”]</a:t>
            </a:r>
          </a:p>
          <a:p>
            <a:r>
              <a:rPr lang="en-US" dirty="0" err="1" smtClean="0"/>
              <a:t>fruits.forEach</a:t>
            </a:r>
            <a:r>
              <a:rPr lang="en-US" dirty="0" smtClean="0"/>
              <a:t>(function(</a:t>
            </a:r>
            <a:r>
              <a:rPr lang="en-US" dirty="0" err="1" smtClean="0"/>
              <a:t>element,index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console.log(</a:t>
            </a:r>
            <a:r>
              <a:rPr lang="en-US" dirty="0" err="1" smtClean="0"/>
              <a:t>element,index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Element is the item from the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Index is the item’s position in the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always, code we want to execute goes between curly braces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005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47894" cy="1242391"/>
          </a:xfrm>
        </p:spPr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28677" name="Rectangle 4"/>
          <p:cNvSpPr>
            <a:spLocks noGrp="1" noChangeArrowheads="1"/>
          </p:cNvSpPr>
          <p:nvPr>
            <p:ph idx="1"/>
          </p:nvPr>
        </p:nvSpPr>
        <p:spPr/>
        <p:txBody>
          <a:bodyPr rIns="65828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808080"/>
                </a:solidFill>
              </a:rPr>
              <a:t>For many more Array methods see:</a:t>
            </a:r>
            <a:br>
              <a:rPr lang="en-US" altLang="en-US" smtClean="0">
                <a:solidFill>
                  <a:srgbClr val="808080"/>
                </a:solidFill>
              </a:rPr>
            </a:br>
            <a:r>
              <a:rPr lang="en-US" altLang="en-US" smtClean="0">
                <a:solidFill>
                  <a:srgbClr val="808080"/>
                </a:solidFill>
              </a:rPr>
              <a:t/>
            </a:r>
            <a:br>
              <a:rPr lang="en-US" altLang="en-US" smtClean="0">
                <a:solidFill>
                  <a:srgbClr val="808080"/>
                </a:solidFill>
              </a:rPr>
            </a:br>
            <a:r>
              <a:rPr lang="en-US" altLang="en-US" u="sng" smtClean="0">
                <a:solidFill>
                  <a:srgbClr val="009999"/>
                </a:solidFill>
                <a:hlinkClick r:id="rId2"/>
              </a:rPr>
              <a:t>https://developer.mozilla.org/en-US/docs/JavaScript/Reference/Global_Objects/Array</a:t>
            </a:r>
            <a:endParaRPr lang="en-US" altLang="en-US" u="sng" smtClean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599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COA_ForEach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3A137-EFED-4DC0-B593-200EA3776B5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969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nt: Text, 1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D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Text, 1 Column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Text, 1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141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Content: Text, 1 Column</vt:lpstr>
      <vt:lpstr>Creating arrays</vt:lpstr>
      <vt:lpstr>Creating an array with values</vt:lpstr>
      <vt:lpstr>Re-assigning array values</vt:lpstr>
      <vt:lpstr>Length of array</vt:lpstr>
      <vt:lpstr>Exercise</vt:lpstr>
      <vt:lpstr>Iterate over elements in array</vt:lpstr>
      <vt:lpstr>More info</vt:lpstr>
      <vt:lpstr>Exercise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10</cp:revision>
  <dcterms:created xsi:type="dcterms:W3CDTF">2013-09-12T16:35:27Z</dcterms:created>
  <dcterms:modified xsi:type="dcterms:W3CDTF">2013-09-18T23:27:12Z</dcterms:modified>
</cp:coreProperties>
</file>