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F5A05-E65B-4952-9AD3-B4552CF0586F}" type="datetimeFigureOut">
              <a:rPr lang="en-US" smtClean="0"/>
              <a:t>8/27/2013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D54E42-F95B-49AF-AABA-5CBE07BD3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927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Yes I know there’s more to it</a:t>
            </a:r>
            <a:r>
              <a:rPr lang="en-US" baseline="0" dirty="0" smtClean="0"/>
              <a:t> than this but it’s an intro class.</a:t>
            </a:r>
          </a:p>
          <a:p>
            <a:r>
              <a:rPr lang="en-US" baseline="0" dirty="0" smtClean="0"/>
              <a:t>Questions might be asked: Can’t I just use $(“#container”).</a:t>
            </a:r>
            <a:r>
              <a:rPr lang="en-US" baseline="0" dirty="0" err="1" smtClean="0"/>
              <a:t>css</a:t>
            </a:r>
            <a:r>
              <a:rPr lang="en-US" baseline="0" dirty="0" smtClean="0"/>
              <a:t>… ? That would perfectly </a:t>
            </a:r>
            <a:r>
              <a:rPr lang="en-US" baseline="0" dirty="0" err="1" smtClean="0"/>
              <a:t>segway</a:t>
            </a:r>
            <a:r>
              <a:rPr lang="en-US" baseline="0" dirty="0" smtClean="0"/>
              <a:t> into the next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54E42-F95B-49AF-AABA-5CBE07BD39A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8638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21D4B-CD1E-4DC3-84F6-9E4E1148EB8C}" type="datetimeFigureOut">
              <a:rPr lang="en-US" smtClean="0"/>
              <a:t>8/27/2013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B822-C06C-4F9A-B76E-3386825CF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964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21D4B-CD1E-4DC3-84F6-9E4E1148EB8C}" type="datetimeFigureOut">
              <a:rPr lang="en-US" smtClean="0"/>
              <a:t>8/27/2013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B822-C06C-4F9A-B76E-3386825CF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836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21D4B-CD1E-4DC3-84F6-9E4E1148EB8C}" type="datetimeFigureOut">
              <a:rPr lang="en-US" smtClean="0"/>
              <a:t>8/27/2013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B822-C06C-4F9A-B76E-3386825CF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426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21D4B-CD1E-4DC3-84F6-9E4E1148EB8C}" type="datetimeFigureOut">
              <a:rPr lang="en-US" smtClean="0"/>
              <a:t>8/27/2013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B822-C06C-4F9A-B76E-3386825CF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968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21D4B-CD1E-4DC3-84F6-9E4E1148EB8C}" type="datetimeFigureOut">
              <a:rPr lang="en-US" smtClean="0"/>
              <a:t>8/27/2013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B822-C06C-4F9A-B76E-3386825CF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861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21D4B-CD1E-4DC3-84F6-9E4E1148EB8C}" type="datetimeFigureOut">
              <a:rPr lang="en-US" smtClean="0"/>
              <a:t>8/27/2013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B822-C06C-4F9A-B76E-3386825CF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816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21D4B-CD1E-4DC3-84F6-9E4E1148EB8C}" type="datetimeFigureOut">
              <a:rPr lang="en-US" smtClean="0"/>
              <a:t>8/27/2013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B822-C06C-4F9A-B76E-3386825CF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996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21D4B-CD1E-4DC3-84F6-9E4E1148EB8C}" type="datetimeFigureOut">
              <a:rPr lang="en-US" smtClean="0"/>
              <a:t>8/27/2013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B822-C06C-4F9A-B76E-3386825CF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623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21D4B-CD1E-4DC3-84F6-9E4E1148EB8C}" type="datetimeFigureOut">
              <a:rPr lang="en-US" smtClean="0"/>
              <a:t>8/27/2013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B822-C06C-4F9A-B76E-3386825CF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344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21D4B-CD1E-4DC3-84F6-9E4E1148EB8C}" type="datetimeFigureOut">
              <a:rPr lang="en-US" smtClean="0"/>
              <a:t>8/27/2013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B822-C06C-4F9A-B76E-3386825CF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311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21D4B-CD1E-4DC3-84F6-9E4E1148EB8C}" type="datetimeFigureOut">
              <a:rPr lang="en-US" smtClean="0"/>
              <a:t>8/27/2013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B822-C06C-4F9A-B76E-3386825CF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5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021D4B-CD1E-4DC3-84F6-9E4E1148EB8C}" type="datetimeFigureOut">
              <a:rPr lang="en-US" smtClean="0"/>
              <a:t>8/27/2013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9AB822-C06C-4F9A-B76E-3386825CF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281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Debugging, Refactoring, and more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076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Debugging: Level Two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So no red errors but not getting the right answer?</a:t>
            </a:r>
          </a:p>
          <a:p>
            <a:r>
              <a:rPr lang="en-US" dirty="0" smtClean="0"/>
              <a:t>Try console.log</a:t>
            </a:r>
          </a:p>
          <a:p>
            <a:pPr lvl="1"/>
            <a:r>
              <a:rPr lang="en-US" dirty="0" smtClean="0"/>
              <a:t>Ex: </a:t>
            </a:r>
          </a:p>
          <a:p>
            <a:pPr marL="457200" lvl="1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stringOfNames</a:t>
            </a:r>
            <a:r>
              <a:rPr lang="en-US" dirty="0" smtClean="0"/>
              <a:t>=“”;</a:t>
            </a: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[“</a:t>
            </a:r>
            <a:r>
              <a:rPr lang="en-US" dirty="0" err="1" smtClean="0"/>
              <a:t>Bob”,”Joe</a:t>
            </a:r>
            <a:r>
              <a:rPr lang="en-US" dirty="0" smtClean="0"/>
              <a:t>”].</a:t>
            </a:r>
            <a:r>
              <a:rPr lang="en-US" dirty="0" err="1" smtClean="0"/>
              <a:t>forEach</a:t>
            </a:r>
            <a:r>
              <a:rPr lang="en-US" dirty="0" smtClean="0"/>
              <a:t>(function(element){</a:t>
            </a:r>
          </a:p>
          <a:p>
            <a:pPr marL="457200" lvl="1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stringOfNames</a:t>
            </a:r>
            <a:r>
              <a:rPr lang="en-US" dirty="0" smtClean="0"/>
              <a:t>-=element+”,”;</a:t>
            </a:r>
          </a:p>
          <a:p>
            <a:pPr marL="457200" lvl="1" indent="0">
              <a:buNone/>
            </a:pPr>
            <a:r>
              <a:rPr lang="en-US" dirty="0" smtClean="0"/>
              <a:t>	console.log(</a:t>
            </a:r>
            <a:r>
              <a:rPr lang="en-US" dirty="0" err="1" smtClean="0"/>
              <a:t>stringOfNames</a:t>
            </a:r>
            <a:r>
              <a:rPr lang="en-US" dirty="0" smtClean="0"/>
              <a:t>);</a:t>
            </a: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5872729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Debugging: Level Three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debugger in Chrome</a:t>
            </a:r>
          </a:p>
          <a:p>
            <a:r>
              <a:rPr lang="en-US" dirty="0" smtClean="0"/>
              <a:t>Set a breakpoint</a:t>
            </a:r>
          </a:p>
          <a:p>
            <a:r>
              <a:rPr lang="en-US" dirty="0" smtClean="0"/>
              <a:t>Run the code</a:t>
            </a:r>
          </a:p>
          <a:p>
            <a:r>
              <a:rPr lang="en-US" dirty="0" smtClean="0"/>
              <a:t>Step through the code until you get to the error</a:t>
            </a:r>
          </a:p>
          <a:p>
            <a:r>
              <a:rPr lang="en-US" dirty="0" smtClean="0"/>
              <a:t>Variable values display on the right</a:t>
            </a:r>
          </a:p>
          <a:p>
            <a:r>
              <a:rPr lang="en-US" dirty="0" smtClean="0"/>
              <a:t>You can switch to the console to run code or check value of variable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3278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Debugging: Level Four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 help!</a:t>
            </a:r>
          </a:p>
          <a:p>
            <a:r>
              <a:rPr lang="en-US" dirty="0" smtClean="0"/>
              <a:t>Be ready to clearly articulate the problem</a:t>
            </a:r>
          </a:p>
          <a:p>
            <a:pPr lvl="1"/>
            <a:r>
              <a:rPr lang="en-US" dirty="0" smtClean="0"/>
              <a:t>Write out what your problem is</a:t>
            </a:r>
          </a:p>
          <a:p>
            <a:r>
              <a:rPr lang="en-US" dirty="0" smtClean="0"/>
              <a:t>Try a “Your preferred search engine” search</a:t>
            </a:r>
          </a:p>
          <a:p>
            <a:r>
              <a:rPr lang="en-US" dirty="0" smtClean="0"/>
              <a:t>If nothing, ask teacher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08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Way we’ve learned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if(name==“Joanna”){</a:t>
            </a:r>
          </a:p>
          <a:p>
            <a:pPr marL="0" indent="0">
              <a:buNone/>
            </a:pPr>
            <a:r>
              <a:rPr lang="en-US" dirty="0" smtClean="0"/>
              <a:t>    gender=“Female”;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else if(name==“Arthur”){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gender=“Male”;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else if(name==“Jordan”){</a:t>
            </a:r>
          </a:p>
          <a:p>
            <a:pPr marL="0" indent="0">
              <a:buNone/>
            </a:pPr>
            <a:r>
              <a:rPr lang="en-US" dirty="0" smtClean="0"/>
              <a:t>   gender=“Unknown”;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}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New method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3886200" y="2174875"/>
            <a:ext cx="5105400" cy="395128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switch(gender){</a:t>
            </a:r>
          </a:p>
          <a:p>
            <a:pPr marL="0" indent="0">
              <a:buNone/>
            </a:pPr>
            <a:r>
              <a:rPr lang="en-US" dirty="0" smtClean="0"/>
              <a:t>    case “Joanna”: gender=“Female”;</a:t>
            </a:r>
          </a:p>
          <a:p>
            <a:pPr marL="0" indent="0">
              <a:buNone/>
            </a:pPr>
            <a:r>
              <a:rPr lang="en-US" dirty="0" smtClean="0"/>
              <a:t>    break;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case “Arthur”: gender=“Male”;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break;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case “Jordan”: gender=“Unknown”;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break;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default: gender=false;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326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Keyword: This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jQuery</a:t>
            </a:r>
            <a:r>
              <a:rPr lang="en-US" dirty="0" smtClean="0"/>
              <a:t>: “this” refers to the selected object</a:t>
            </a:r>
          </a:p>
          <a:p>
            <a:pPr lvl="1"/>
            <a:r>
              <a:rPr lang="en-US" dirty="0" smtClean="0"/>
              <a:t>Ex: $(“#container”).animate({opacity:0},</a:t>
            </a:r>
          </a:p>
          <a:p>
            <a:pPr marL="457200" lvl="1" indent="0">
              <a:buNone/>
            </a:pPr>
            <a:r>
              <a:rPr lang="en-US" dirty="0" smtClean="0"/>
              <a:t>                                              5000,</a:t>
            </a:r>
          </a:p>
          <a:p>
            <a:pPr marL="457200" lvl="1" indent="0">
              <a:buNone/>
            </a:pPr>
            <a:r>
              <a:rPr lang="en-US" dirty="0" smtClean="0"/>
              <a:t>                                              function(){</a:t>
            </a:r>
          </a:p>
          <a:p>
            <a:pPr marL="457200" lvl="1" indent="0">
              <a:buNone/>
            </a:pPr>
            <a:r>
              <a:rPr lang="en-US" dirty="0" smtClean="0"/>
              <a:t>                                                   $(this).</a:t>
            </a:r>
            <a:r>
              <a:rPr lang="en-US" dirty="0" err="1" smtClean="0"/>
              <a:t>css</a:t>
            </a:r>
            <a:r>
              <a:rPr lang="en-US" dirty="0" smtClean="0"/>
              <a:t>({opacity:1});</a:t>
            </a:r>
          </a:p>
          <a:p>
            <a:pPr marL="457200" lvl="1" indent="0">
              <a:buNone/>
            </a:pPr>
            <a:r>
              <a:rPr lang="en-US" dirty="0" smtClean="0"/>
              <a:t>                                              });</a:t>
            </a:r>
          </a:p>
          <a:p>
            <a:r>
              <a:rPr lang="en-US" dirty="0" smtClean="0"/>
              <a:t>What does this bit of code do?</a:t>
            </a:r>
          </a:p>
          <a:p>
            <a:pPr marL="457200" lvl="1" indent="0">
              <a:buNone/>
            </a:pPr>
            <a:endParaRPr lang="en-US" dirty="0" smtClean="0"/>
          </a:p>
          <a:p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297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Keyword: This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How about this code?</a:t>
            </a:r>
          </a:p>
          <a:p>
            <a:pPr marL="0" indent="0">
              <a:buNone/>
            </a:pPr>
            <a:r>
              <a:rPr lang="en-US" dirty="0" smtClean="0"/>
              <a:t>$(“p”).on(“</a:t>
            </a:r>
            <a:r>
              <a:rPr lang="en-US" dirty="0" err="1" smtClean="0"/>
              <a:t>click”,function</a:t>
            </a:r>
            <a:r>
              <a:rPr lang="en-US" dirty="0" smtClean="0"/>
              <a:t>(e){</a:t>
            </a:r>
          </a:p>
          <a:p>
            <a:pPr marL="0" indent="0">
              <a:buNone/>
            </a:pPr>
            <a:r>
              <a:rPr lang="en-US" dirty="0" smtClean="0"/>
              <a:t>    $(this).</a:t>
            </a:r>
            <a:r>
              <a:rPr lang="en-US" dirty="0" err="1" smtClean="0"/>
              <a:t>fadeOut</a:t>
            </a:r>
            <a:r>
              <a:rPr lang="en-US" dirty="0" smtClean="0"/>
              <a:t>(500);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});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Rule of thumb (ROT): If I don’t know what thing will be acted on, then I should consider using “this”</a:t>
            </a:r>
          </a:p>
        </p:txBody>
      </p:sp>
    </p:spTree>
    <p:extLst>
      <p:ext uri="{BB962C8B-B14F-4D97-AF65-F5344CB8AC3E}">
        <p14:creationId xmlns:p14="http://schemas.microsoft.com/office/powerpoint/2010/main" val="3640521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Refactoring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process of rewriting code without changing functionality</a:t>
            </a:r>
          </a:p>
          <a:p>
            <a:pPr lvl="1"/>
            <a:r>
              <a:rPr lang="en-US" dirty="0" smtClean="0"/>
              <a:t>To reduce or eliminate redundancy</a:t>
            </a:r>
          </a:p>
          <a:p>
            <a:pPr lvl="1"/>
            <a:r>
              <a:rPr lang="en-US" dirty="0" smtClean="0"/>
              <a:t>Make code easier to read</a:t>
            </a:r>
          </a:p>
          <a:p>
            <a:pPr lvl="1"/>
            <a:r>
              <a:rPr lang="en-US" dirty="0" smtClean="0"/>
              <a:t>Make code more maintainable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787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 Refactoring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/>
              <a:t>functions</a:t>
            </a:r>
          </a:p>
          <a:p>
            <a:r>
              <a:rPr lang="en-US" dirty="0"/>
              <a:t>Use </a:t>
            </a:r>
            <a:r>
              <a:rPr lang="en-US" dirty="0" smtClean="0"/>
              <a:t>variables</a:t>
            </a:r>
          </a:p>
          <a:p>
            <a:r>
              <a:rPr lang="en-US" dirty="0"/>
              <a:t>Combine </a:t>
            </a:r>
            <a:r>
              <a:rPr lang="en-US" dirty="0" err="1"/>
              <a:t>jQuery</a:t>
            </a:r>
            <a:r>
              <a:rPr lang="en-US" dirty="0"/>
              <a:t> selectors</a:t>
            </a:r>
          </a:p>
          <a:p>
            <a:r>
              <a:rPr lang="en-US" dirty="0"/>
              <a:t>Combine </a:t>
            </a:r>
            <a:r>
              <a:rPr lang="en-US" dirty="0" err="1"/>
              <a:t>jQuery</a:t>
            </a:r>
            <a:r>
              <a:rPr lang="en-US" dirty="0"/>
              <a:t> property changes into </a:t>
            </a:r>
            <a:r>
              <a:rPr lang="en-US" dirty="0" smtClean="0"/>
              <a:t>objects</a:t>
            </a:r>
          </a:p>
          <a:p>
            <a:pPr lvl="1"/>
            <a:r>
              <a:rPr lang="en-US" dirty="0" smtClean="0"/>
              <a:t>.</a:t>
            </a:r>
            <a:r>
              <a:rPr lang="en-US" dirty="0" err="1" smtClean="0"/>
              <a:t>css</a:t>
            </a:r>
            <a:r>
              <a:rPr lang="en-US" dirty="0" smtClean="0"/>
              <a:t>,.</a:t>
            </a:r>
            <a:r>
              <a:rPr lang="en-US" dirty="0" err="1" smtClean="0"/>
              <a:t>attr,etc</a:t>
            </a:r>
            <a:endParaRPr lang="en-US" dirty="0" smtClean="0"/>
          </a:p>
          <a:p>
            <a:r>
              <a:rPr lang="en-US" dirty="0" smtClean="0"/>
              <a:t>Chain </a:t>
            </a:r>
            <a:r>
              <a:rPr lang="en-US" dirty="0" err="1" smtClean="0"/>
              <a:t>jQuery</a:t>
            </a:r>
            <a:r>
              <a:rPr lang="en-US" dirty="0"/>
              <a:t> </a:t>
            </a:r>
            <a:r>
              <a:rPr lang="en-US" dirty="0" smtClean="0"/>
              <a:t>function calls</a:t>
            </a:r>
          </a:p>
          <a:p>
            <a:r>
              <a:rPr lang="en-US" dirty="0" smtClean="0"/>
              <a:t>What can you think of?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134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Refactoring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Remove inline styling</a:t>
            </a:r>
          </a:p>
          <a:p>
            <a:r>
              <a:rPr lang="en-US" dirty="0" smtClean="0"/>
              <a:t>Replace repeated styles with classes</a:t>
            </a:r>
          </a:p>
          <a:p>
            <a:r>
              <a:rPr lang="en-US" dirty="0" smtClean="0"/>
              <a:t>Rename classes/ids for readability</a:t>
            </a:r>
          </a:p>
          <a:p>
            <a:r>
              <a:rPr lang="en-US" dirty="0" smtClean="0"/>
              <a:t>Organize CSS</a:t>
            </a:r>
          </a:p>
          <a:p>
            <a:pPr lvl="1"/>
            <a:r>
              <a:rPr lang="en-US" dirty="0" smtClean="0"/>
              <a:t>Group by section</a:t>
            </a:r>
          </a:p>
          <a:p>
            <a:pPr lvl="1"/>
            <a:r>
              <a:rPr lang="en-US" dirty="0" smtClean="0"/>
              <a:t>Order by precedence (tag selectors at top, id selectors at bottom)</a:t>
            </a:r>
          </a:p>
          <a:p>
            <a:r>
              <a:rPr lang="en-US" dirty="0" smtClean="0"/>
              <a:t>Create classes for large CSS changes in 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072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 access debugging console</a:t>
            </a:r>
          </a:p>
          <a:p>
            <a:pPr lvl="1"/>
            <a:r>
              <a:rPr lang="en-US" dirty="0" smtClean="0"/>
              <a:t>PC: CTRL+SHIFT+J</a:t>
            </a:r>
          </a:p>
          <a:p>
            <a:pPr lvl="1"/>
            <a:r>
              <a:rPr lang="en-US" dirty="0" smtClean="0"/>
              <a:t>Mac: COMMAND+OPTION+J</a:t>
            </a:r>
          </a:p>
          <a:p>
            <a:r>
              <a:rPr lang="en-US" dirty="0" smtClean="0"/>
              <a:t>Allows you to find errors in your code</a:t>
            </a:r>
          </a:p>
        </p:txBody>
      </p:sp>
    </p:spTree>
    <p:extLst>
      <p:ext uri="{BB962C8B-B14F-4D97-AF65-F5344CB8AC3E}">
        <p14:creationId xmlns:p14="http://schemas.microsoft.com/office/powerpoint/2010/main" val="7152874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Debugging: Level 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 </a:t>
            </a:r>
            <a:r>
              <a:rPr lang="en-US" dirty="0"/>
              <a:t>for errors in red in console</a:t>
            </a:r>
          </a:p>
          <a:p>
            <a:r>
              <a:rPr lang="en-US" dirty="0"/>
              <a:t>Click the error location on the right</a:t>
            </a:r>
          </a:p>
          <a:p>
            <a:r>
              <a:rPr lang="en-US" dirty="0"/>
              <a:t>The location may not be correct but is a good place to start</a:t>
            </a:r>
          </a:p>
          <a:p>
            <a:pPr lvl="1"/>
            <a:r>
              <a:rPr lang="en-US" dirty="0"/>
              <a:t>Ex: Unbalanced brackets or parentheses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9475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630</TotalTime>
  <Words>480</Words>
  <Application>Microsoft Office PowerPoint</Application>
  <PresentationFormat>On-screen Show (4:3)</PresentationFormat>
  <Paragraphs>96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Debugging, Refactoring, and more</vt:lpstr>
      <vt:lpstr>Switch</vt:lpstr>
      <vt:lpstr>Keyword: This</vt:lpstr>
      <vt:lpstr>Keyword: This</vt:lpstr>
      <vt:lpstr>Refactoring</vt:lpstr>
      <vt:lpstr>JS Refactoring</vt:lpstr>
      <vt:lpstr>CSS Refactoring</vt:lpstr>
      <vt:lpstr>Debugging</vt:lpstr>
      <vt:lpstr>Debugging: Level One</vt:lpstr>
      <vt:lpstr>Debugging: Level Two</vt:lpstr>
      <vt:lpstr>Debugging: Level Three</vt:lpstr>
      <vt:lpstr>Debugging: Level Four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Debugging, Refactoring, and more</dc:title>
  <dc:creator>William</dc:creator>
  <cp:lastModifiedBy>William</cp:lastModifiedBy>
  <cp:revision>28</cp:revision>
  <dcterms:created xsi:type="dcterms:W3CDTF">2013-08-27T16:40:13Z</dcterms:created>
  <dcterms:modified xsi:type="dcterms:W3CDTF">2013-08-28T12:47:47Z</dcterms:modified>
</cp:coreProperties>
</file>