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5A05-E65B-4952-9AD3-B4552CF0586F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54E42-F95B-49AF-AABA-5CBE07BD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I know there’s more to it</a:t>
            </a:r>
            <a:r>
              <a:rPr lang="en-US" baseline="0" dirty="0" smtClean="0"/>
              <a:t> than this but it’s an intro class.</a:t>
            </a:r>
          </a:p>
          <a:p>
            <a:r>
              <a:rPr lang="en-US" baseline="0" dirty="0" smtClean="0"/>
              <a:t>Questions might be asked: Can’t I just use $(“#container”).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… ? That would perfectly </a:t>
            </a:r>
            <a:r>
              <a:rPr lang="en-US" baseline="0" dirty="0" err="1" smtClean="0"/>
              <a:t>segway</a:t>
            </a:r>
            <a:r>
              <a:rPr lang="en-US" baseline="0" dirty="0" smtClean="0"/>
              <a:t> into the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4E42-F95B-49AF-AABA-5CBE07BD3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 Use the “this” examples from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4E42-F95B-49AF-AABA-5CBE07BD39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1D4B-CD1E-4DC3-84F6-9E4E1148EB8C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Debugging, Refactoring, </a:t>
            </a:r>
            <a:r>
              <a:rPr lang="en-US" dirty="0" smtClean="0"/>
              <a:t>Switch Blocks, and 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</a:t>
            </a:r>
            <a:r>
              <a:rPr lang="en-US" dirty="0"/>
              <a:t>for errors </a:t>
            </a:r>
            <a:r>
              <a:rPr lang="en-US" dirty="0" smtClean="0"/>
              <a:t>(red text, aligned right) </a:t>
            </a:r>
            <a:r>
              <a:rPr lang="en-US" dirty="0"/>
              <a:t>in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To access debugging console</a:t>
            </a:r>
          </a:p>
          <a:p>
            <a:pPr lvl="2"/>
            <a:r>
              <a:rPr lang="en-US" dirty="0"/>
              <a:t>PC: CTRL+SHIFT+J</a:t>
            </a:r>
          </a:p>
          <a:p>
            <a:pPr lvl="2"/>
            <a:r>
              <a:rPr lang="en-US" dirty="0"/>
              <a:t>Mac: </a:t>
            </a:r>
            <a:r>
              <a:rPr lang="en-US" dirty="0" smtClean="0"/>
              <a:t>COMMAND+OPTION+J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Goes to where computer thinks error is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may not be correct but is a good place to start</a:t>
            </a:r>
          </a:p>
          <a:p>
            <a:pPr lvl="2"/>
            <a:r>
              <a:rPr lang="en-US" dirty="0"/>
              <a:t>Ex: Unbalanced brackets or parentheses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no red errors but not getting the right answer?</a:t>
            </a:r>
          </a:p>
          <a:p>
            <a:r>
              <a:rPr lang="en-US" dirty="0" smtClean="0"/>
              <a:t>Try console.log</a:t>
            </a:r>
          </a:p>
          <a:p>
            <a:pPr lvl="1"/>
            <a:r>
              <a:rPr lang="en-US" dirty="0" smtClean="0"/>
              <a:t>Ex: 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stringOfNames</a:t>
            </a:r>
            <a:r>
              <a:rPr lang="en-US" dirty="0" smtClean="0"/>
              <a:t>=“”;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[“</a:t>
            </a:r>
            <a:r>
              <a:rPr lang="en-US" dirty="0" err="1" smtClean="0"/>
              <a:t>Bob”,”Joe</a:t>
            </a:r>
            <a:r>
              <a:rPr lang="en-US" dirty="0" smtClean="0"/>
              <a:t>”].</a:t>
            </a:r>
            <a:r>
              <a:rPr lang="en-US" dirty="0" err="1" smtClean="0"/>
              <a:t>forEach</a:t>
            </a:r>
            <a:r>
              <a:rPr lang="en-US" dirty="0" smtClean="0"/>
              <a:t>(function(element){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stringOfNames</a:t>
            </a:r>
            <a:r>
              <a:rPr lang="en-US" dirty="0" smtClean="0"/>
              <a:t>-=element+”,”;</a:t>
            </a:r>
          </a:p>
          <a:p>
            <a:pPr marL="457200" lvl="1" indent="0">
              <a:buNone/>
            </a:pPr>
            <a:r>
              <a:rPr lang="en-US" dirty="0" smtClean="0"/>
              <a:t>	console.log(</a:t>
            </a:r>
            <a:r>
              <a:rPr lang="en-US" dirty="0" err="1" smtClean="0"/>
              <a:t>stringOfNames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8727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debugger in Chrome</a:t>
            </a:r>
          </a:p>
          <a:p>
            <a:r>
              <a:rPr lang="en-US" dirty="0" smtClean="0"/>
              <a:t>Set a breakpoint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Step through the code until you get to the error</a:t>
            </a:r>
          </a:p>
          <a:p>
            <a:r>
              <a:rPr lang="en-US" dirty="0" smtClean="0"/>
              <a:t>Variable values display on the right</a:t>
            </a:r>
          </a:p>
          <a:p>
            <a:r>
              <a:rPr lang="en-US" dirty="0" smtClean="0"/>
              <a:t>You can switch to the console to run code or check value of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help!</a:t>
            </a:r>
          </a:p>
          <a:p>
            <a:r>
              <a:rPr lang="en-US" dirty="0" smtClean="0"/>
              <a:t>Be ready to clearly articulate the problem</a:t>
            </a:r>
          </a:p>
          <a:p>
            <a:pPr lvl="1"/>
            <a:r>
              <a:rPr lang="en-US" dirty="0" smtClean="0"/>
              <a:t>Write out what your problem is</a:t>
            </a:r>
          </a:p>
          <a:p>
            <a:r>
              <a:rPr lang="en-US" dirty="0" smtClean="0"/>
              <a:t>Try a “Your preferred search engine” search</a:t>
            </a:r>
          </a:p>
          <a:p>
            <a:r>
              <a:rPr lang="en-US" dirty="0" smtClean="0"/>
              <a:t>If nothing, ask 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Way we’ve learned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72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if(name==“Joanna”){</a:t>
            </a:r>
          </a:p>
          <a:p>
            <a:pPr marL="0" indent="0">
              <a:buNone/>
            </a:pPr>
            <a:r>
              <a:rPr lang="en-US" dirty="0" smtClean="0"/>
              <a:t>    gender=“Female”;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if(name==“Arthur”){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gender=“Male”;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if(name==“Jordan”){</a:t>
            </a:r>
          </a:p>
          <a:p>
            <a:pPr marL="0" indent="0">
              <a:buNone/>
            </a:pPr>
            <a:r>
              <a:rPr lang="en-US" dirty="0" smtClean="0"/>
              <a:t>   gender=“Unknown”;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 smtClean="0"/>
              <a:t>   gender=false;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r>
              <a:rPr lang="en-US" dirty="0" smtClean="0"/>
              <a:t>New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886200" y="1828800"/>
            <a:ext cx="51054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switch(gender){</a:t>
            </a:r>
          </a:p>
          <a:p>
            <a:pPr marL="0" indent="0">
              <a:buNone/>
            </a:pPr>
            <a:r>
              <a:rPr lang="en-US" dirty="0" smtClean="0"/>
              <a:t>    case “Joanna”: gender=“Female”;</a:t>
            </a:r>
          </a:p>
          <a:p>
            <a:pPr marL="0" indent="0">
              <a:buNone/>
            </a:pPr>
            <a:r>
              <a:rPr lang="en-US" dirty="0" smtClean="0"/>
              <a:t> 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“Arthur”: gender=“Male”;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“Jordan”: gender=“Unknown”;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default: gender=false;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change site theme</a:t>
            </a:r>
          </a:p>
          <a:p>
            <a:r>
              <a:rPr lang="en-US" dirty="0" smtClean="0"/>
              <a:t>JS Game</a:t>
            </a:r>
          </a:p>
          <a:p>
            <a:pPr lvl="1"/>
            <a:r>
              <a:rPr lang="en-US" dirty="0" smtClean="0"/>
              <a:t>Switch with cases for arrow up, down, left, right</a:t>
            </a:r>
          </a:p>
          <a:p>
            <a:r>
              <a:rPr lang="en-US" dirty="0" smtClean="0"/>
              <a:t>Handling server response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*Instructor add your own*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: “this” refers to the selected object</a:t>
            </a:r>
          </a:p>
          <a:p>
            <a:pPr lvl="1"/>
            <a:r>
              <a:rPr lang="en-US" dirty="0" smtClean="0"/>
              <a:t>Ex: $(“#container”).animate({opacity:0},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5000,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function(){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$(this).</a:t>
            </a:r>
            <a:r>
              <a:rPr lang="en-US" dirty="0" err="1" smtClean="0"/>
              <a:t>css</a:t>
            </a:r>
            <a:r>
              <a:rPr lang="en-US" dirty="0" smtClean="0"/>
              <a:t>({opacity:1});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});</a:t>
            </a:r>
          </a:p>
          <a:p>
            <a:r>
              <a:rPr lang="en-US" dirty="0" smtClean="0"/>
              <a:t>What does this bit of code do?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about this code?</a:t>
            </a:r>
          </a:p>
          <a:p>
            <a:pPr marL="0" indent="0">
              <a:buNone/>
            </a:pPr>
            <a:r>
              <a:rPr lang="en-US" dirty="0" smtClean="0"/>
              <a:t>$(“p”).on(“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(e){</a:t>
            </a:r>
          </a:p>
          <a:p>
            <a:pPr marL="0" indent="0">
              <a:buNone/>
            </a:pPr>
            <a:r>
              <a:rPr lang="en-US" dirty="0" smtClean="0"/>
              <a:t>    $(this).</a:t>
            </a:r>
            <a:r>
              <a:rPr lang="en-US" dirty="0" err="1" smtClean="0"/>
              <a:t>fadeOut</a:t>
            </a:r>
            <a:r>
              <a:rPr lang="en-US" dirty="0" smtClean="0"/>
              <a:t>(500);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Rule of thumb (ROT): If I don’t know what thing will be acted on, then I should consider using “this”</a:t>
            </a:r>
          </a:p>
        </p:txBody>
      </p:sp>
    </p:spTree>
    <p:extLst>
      <p:ext uri="{BB962C8B-B14F-4D97-AF65-F5344CB8AC3E}">
        <p14:creationId xmlns:p14="http://schemas.microsoft.com/office/powerpoint/2010/main" val="364052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rewriting code without changing functionality</a:t>
            </a:r>
          </a:p>
          <a:p>
            <a:pPr lvl="1"/>
            <a:r>
              <a:rPr lang="en-US" dirty="0" smtClean="0"/>
              <a:t>To reduce or eliminate redundancy</a:t>
            </a:r>
          </a:p>
          <a:p>
            <a:pPr lvl="1"/>
            <a:r>
              <a:rPr lang="en-US" dirty="0" smtClean="0"/>
              <a:t>Make code easier to read</a:t>
            </a:r>
          </a:p>
          <a:p>
            <a:pPr lvl="1"/>
            <a:r>
              <a:rPr lang="en-US" dirty="0" smtClean="0"/>
              <a:t>Make code more maintainable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inline styling</a:t>
            </a:r>
          </a:p>
          <a:p>
            <a:r>
              <a:rPr lang="en-US" dirty="0" smtClean="0"/>
              <a:t>Replace repeated styles with classes</a:t>
            </a:r>
          </a:p>
          <a:p>
            <a:r>
              <a:rPr lang="en-US" dirty="0" smtClean="0"/>
              <a:t>Rename classes/ids for readability</a:t>
            </a:r>
          </a:p>
          <a:p>
            <a:r>
              <a:rPr lang="en-US" dirty="0" smtClean="0"/>
              <a:t>Organize CSS</a:t>
            </a:r>
          </a:p>
          <a:p>
            <a:pPr lvl="1"/>
            <a:r>
              <a:rPr lang="en-US" dirty="0" smtClean="0"/>
              <a:t>Group by section</a:t>
            </a:r>
          </a:p>
          <a:p>
            <a:pPr lvl="1"/>
            <a:r>
              <a:rPr lang="en-US" dirty="0" smtClean="0"/>
              <a:t>Order by precedence (tag selectors at top, id selectors at bottom)</a:t>
            </a:r>
          </a:p>
          <a:p>
            <a:r>
              <a:rPr lang="en-US" dirty="0" smtClean="0"/>
              <a:t>Create classes for large CSS changes in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Remove unnecessary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Use arrays</a:t>
            </a:r>
            <a:endParaRPr lang="en-US" dirty="0" smtClean="0"/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selectors</a:t>
            </a:r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property changes into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,.</a:t>
            </a:r>
            <a:r>
              <a:rPr lang="en-US" dirty="0" err="1" smtClean="0"/>
              <a:t>attr,etc</a:t>
            </a:r>
            <a:endParaRPr lang="en-US" dirty="0" smtClean="0"/>
          </a:p>
          <a:p>
            <a:r>
              <a:rPr lang="en-US" dirty="0" smtClean="0"/>
              <a:t>Chain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function calls</a:t>
            </a:r>
          </a:p>
          <a:p>
            <a:r>
              <a:rPr lang="en-US" dirty="0" smtClean="0"/>
              <a:t>What can you think of?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ALWAYS START BY DEFINING THE PROBLEM</a:t>
            </a:r>
          </a:p>
          <a:p>
            <a:r>
              <a:rPr lang="en-US" dirty="0" smtClean="0"/>
              <a:t>“The image is not moving”</a:t>
            </a:r>
          </a:p>
          <a:p>
            <a:r>
              <a:rPr lang="en-US" dirty="0" smtClean="0"/>
              <a:t>“The appended html is not showing up”</a:t>
            </a:r>
          </a:p>
          <a:p>
            <a:r>
              <a:rPr lang="en-US" dirty="0" smtClean="0"/>
              <a:t>“None of my code works”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tell you where to start your hunt</a:t>
            </a:r>
          </a:p>
          <a:p>
            <a:r>
              <a:rPr lang="en-US" dirty="0" smtClean="0"/>
              <a:t>Image not moving</a:t>
            </a:r>
          </a:p>
          <a:p>
            <a:pPr lvl="1"/>
            <a:r>
              <a:rPr lang="en-US" dirty="0" smtClean="0"/>
              <a:t>find the code that makes the image move</a:t>
            </a:r>
          </a:p>
          <a:p>
            <a:r>
              <a:rPr lang="en-US" dirty="0" smtClean="0"/>
              <a:t>None of my code works</a:t>
            </a:r>
          </a:p>
          <a:p>
            <a:pPr lvl="1"/>
            <a:r>
              <a:rPr lang="en-US" dirty="0" smtClean="0"/>
              <a:t>Syntax error, check console</a:t>
            </a:r>
          </a:p>
        </p:txBody>
      </p:sp>
    </p:spTree>
    <p:extLst>
      <p:ext uri="{BB962C8B-B14F-4D97-AF65-F5344CB8AC3E}">
        <p14:creationId xmlns:p14="http://schemas.microsoft.com/office/powerpoint/2010/main" val="71528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595</Words>
  <Application>Microsoft Office PowerPoint</Application>
  <PresentationFormat>On-screen Show (4:3)</PresentationFormat>
  <Paragraphs>120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Debugging, Refactoring, Switch Blocks, and This</vt:lpstr>
      <vt:lpstr>Switch</vt:lpstr>
      <vt:lpstr>Examples</vt:lpstr>
      <vt:lpstr>Keyword: This</vt:lpstr>
      <vt:lpstr>Keyword: This</vt:lpstr>
      <vt:lpstr>Refactoring</vt:lpstr>
      <vt:lpstr>CSS Refactoring</vt:lpstr>
      <vt:lpstr>JS Refactoring</vt:lpstr>
      <vt:lpstr>Debugging</vt:lpstr>
      <vt:lpstr>Debugging: Level One</vt:lpstr>
      <vt:lpstr>Debugging: Level Two</vt:lpstr>
      <vt:lpstr>Debugging: Level Three</vt:lpstr>
      <vt:lpstr>Debugging: Level Four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Debugging, Refactoring, and more</dc:title>
  <dc:creator>William</dc:creator>
  <cp:lastModifiedBy>William</cp:lastModifiedBy>
  <cp:revision>50</cp:revision>
  <dcterms:created xsi:type="dcterms:W3CDTF">2013-08-27T16:40:13Z</dcterms:created>
  <dcterms:modified xsi:type="dcterms:W3CDTF">2013-08-30T18:33:42Z</dcterms:modified>
</cp:coreProperties>
</file>