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4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5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2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0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251C5-6705-4872-B952-0E9E40DE7B47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1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Converting non-responsive to responsive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widths to </a:t>
            </a:r>
            <a:r>
              <a:rPr lang="en-US" dirty="0" smtClean="0"/>
              <a:t>percentages</a:t>
            </a:r>
          </a:p>
          <a:p>
            <a:r>
              <a:rPr lang="en-US" dirty="0" smtClean="0"/>
              <a:t>Size fonts </a:t>
            </a:r>
            <a:r>
              <a:rPr lang="en-US" smtClean="0"/>
              <a:t>in ems</a:t>
            </a:r>
            <a:endParaRPr lang="en-US" dirty="0" smtClean="0"/>
          </a:p>
          <a:p>
            <a:r>
              <a:rPr lang="en-US" dirty="0" smtClean="0"/>
              <a:t>Identify columns that can be stacked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3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Determine what content is extra</a:t>
            </a:r>
          </a:p>
          <a:p>
            <a:pPr lvl="1"/>
            <a:r>
              <a:rPr lang="en-US" dirty="0" smtClean="0"/>
              <a:t>Does that h1 need an h2 under it?</a:t>
            </a:r>
          </a:p>
          <a:p>
            <a:pPr lvl="1"/>
            <a:r>
              <a:rPr lang="en-US" dirty="0" smtClean="0"/>
              <a:t>Will that one liner get the visitor to understand my site or is it extra?</a:t>
            </a:r>
          </a:p>
          <a:p>
            <a:r>
              <a:rPr lang="en-US" dirty="0" smtClean="0"/>
              <a:t>Determine what content needs to be visible</a:t>
            </a:r>
          </a:p>
          <a:p>
            <a:pPr lvl="1"/>
            <a:r>
              <a:rPr lang="en-US" dirty="0" smtClean="0"/>
              <a:t>Is it necessary to show my entire </a:t>
            </a:r>
            <a:r>
              <a:rPr lang="en-US" dirty="0" err="1" smtClean="0"/>
              <a:t>nav</a:t>
            </a:r>
            <a:r>
              <a:rPr lang="en-US" dirty="0" smtClean="0"/>
              <a:t> if there are other ways of getting to navigation?</a:t>
            </a:r>
          </a:p>
          <a:p>
            <a:r>
              <a:rPr lang="en-US" dirty="0" smtClean="0"/>
              <a:t>Identify extra styling</a:t>
            </a:r>
          </a:p>
          <a:p>
            <a:pPr lvl="1"/>
            <a:r>
              <a:rPr lang="en-US" dirty="0" smtClean="0"/>
              <a:t>Do my columns need a border if they’re stacked?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2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Matchmaker Responsive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1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 Design for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FastButton</a:t>
            </a:r>
            <a:endParaRPr lang="en-US" dirty="0" smtClean="0"/>
          </a:p>
          <a:p>
            <a:pPr lvl="1"/>
            <a:r>
              <a:rPr lang="en-US" dirty="0" smtClean="0"/>
              <a:t>Removes the 300ms click delay on native mobile browsers</a:t>
            </a:r>
          </a:p>
          <a:p>
            <a:r>
              <a:rPr lang="en-US" dirty="0" smtClean="0"/>
              <a:t>Use CSS animations/transitions</a:t>
            </a:r>
          </a:p>
          <a:p>
            <a:pPr lvl="1"/>
            <a:r>
              <a:rPr lang="en-US" dirty="0" smtClean="0"/>
              <a:t>Hardware acceleration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6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114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Converting non-responsive to responsive</vt:lpstr>
      <vt:lpstr>Level One</vt:lpstr>
      <vt:lpstr>Level Two</vt:lpstr>
      <vt:lpstr>Exercise</vt:lpstr>
      <vt:lpstr>Extra: Design for mobile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non-responsive to responsive</dc:title>
  <dc:creator>William</dc:creator>
  <cp:lastModifiedBy>William</cp:lastModifiedBy>
  <cp:revision>5</cp:revision>
  <dcterms:created xsi:type="dcterms:W3CDTF">2013-09-04T21:21:50Z</dcterms:created>
  <dcterms:modified xsi:type="dcterms:W3CDTF">2013-09-05T16:27:42Z</dcterms:modified>
</cp:coreProperties>
</file>