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74711-DE64-47F8-904F-BBB1A62568FC}" type="datetimeFigureOut">
              <a:rPr lang="en-US" smtClean="0"/>
              <a:t>9/4/2013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35291-7B1E-4F68-8656-FA27013BE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696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74711-DE64-47F8-904F-BBB1A62568FC}" type="datetimeFigureOut">
              <a:rPr lang="en-US" smtClean="0"/>
              <a:t>9/4/2013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35291-7B1E-4F68-8656-FA27013BE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677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74711-DE64-47F8-904F-BBB1A62568FC}" type="datetimeFigureOut">
              <a:rPr lang="en-US" smtClean="0"/>
              <a:t>9/4/2013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35291-7B1E-4F68-8656-FA27013BE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716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74711-DE64-47F8-904F-BBB1A62568FC}" type="datetimeFigureOut">
              <a:rPr lang="en-US" smtClean="0"/>
              <a:t>9/4/2013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35291-7B1E-4F68-8656-FA27013BE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276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74711-DE64-47F8-904F-BBB1A62568FC}" type="datetimeFigureOut">
              <a:rPr lang="en-US" smtClean="0"/>
              <a:t>9/4/2013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35291-7B1E-4F68-8656-FA27013BE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679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74711-DE64-47F8-904F-BBB1A62568FC}" type="datetimeFigureOut">
              <a:rPr lang="en-US" smtClean="0"/>
              <a:t>9/4/2013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35291-7B1E-4F68-8656-FA27013BE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928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74711-DE64-47F8-904F-BBB1A62568FC}" type="datetimeFigureOut">
              <a:rPr lang="en-US" smtClean="0"/>
              <a:t>9/4/2013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35291-7B1E-4F68-8656-FA27013BE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884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74711-DE64-47F8-904F-BBB1A62568FC}" type="datetimeFigureOut">
              <a:rPr lang="en-US" smtClean="0"/>
              <a:t>9/4/2013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35291-7B1E-4F68-8656-FA27013BE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338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74711-DE64-47F8-904F-BBB1A62568FC}" type="datetimeFigureOut">
              <a:rPr lang="en-US" smtClean="0"/>
              <a:t>9/4/2013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35291-7B1E-4F68-8656-FA27013BE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413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74711-DE64-47F8-904F-BBB1A62568FC}" type="datetimeFigureOut">
              <a:rPr lang="en-US" smtClean="0"/>
              <a:t>9/4/2013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35291-7B1E-4F68-8656-FA27013BE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577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74711-DE64-47F8-904F-BBB1A62568FC}" type="datetimeFigureOut">
              <a:rPr lang="en-US" smtClean="0"/>
              <a:t>9/4/2013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35291-7B1E-4F68-8656-FA27013BE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898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74711-DE64-47F8-904F-BBB1A62568FC}" type="datetimeFigureOut">
              <a:rPr lang="en-US" smtClean="0"/>
              <a:t>9/4/2013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35291-7B1E-4F68-8656-FA27013BE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158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coding.smashingmagazine.com/2009/06/02/fixed-vs-fluid-vs-elastic-layout-whats-the-right-one-for-you/" TargetMode="Externa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alistapart.com/articles/howtosizetextincss" TargetMode="Externa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 to Responsive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7965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Ex_Boxing</a:t>
            </a:r>
            <a:r>
              <a:rPr lang="en-US" dirty="0" smtClean="0"/>
              <a:t> </a:t>
            </a:r>
            <a:r>
              <a:rPr lang="en-US" smtClean="0"/>
              <a:t>Media Queries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0941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Grid layouts</a:t>
            </a:r>
          </a:p>
          <a:p>
            <a:r>
              <a:rPr lang="en-US" smtClean="0"/>
              <a:t>Transition</a:t>
            </a:r>
            <a:r>
              <a:rPr lang="en-US" smtClean="0"/>
              <a:t> </a:t>
            </a:r>
            <a:r>
              <a:rPr lang="en-US" dirty="0" smtClean="0"/>
              <a:t>(make media query changes smoother)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8955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Layout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Fixed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Used up to this point</a:t>
            </a:r>
          </a:p>
          <a:p>
            <a:r>
              <a:rPr lang="en-US" dirty="0" smtClean="0"/>
              <a:t>Relies on a container of fixed width</a:t>
            </a:r>
          </a:p>
          <a:p>
            <a:pPr lvl="1"/>
            <a:r>
              <a:rPr lang="en-US" dirty="0" smtClean="0"/>
              <a:t>Usually 960px or 980px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Responsive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Different styles for different screen widths</a:t>
            </a:r>
          </a:p>
          <a:p>
            <a:r>
              <a:rPr lang="en-US" dirty="0" smtClean="0"/>
              <a:t>Uses an elastic/fluid </a:t>
            </a:r>
            <a:r>
              <a:rPr lang="en-US" dirty="0"/>
              <a:t>layout</a:t>
            </a:r>
          </a:p>
          <a:p>
            <a:r>
              <a:rPr lang="en-US" dirty="0"/>
              <a:t>Fluid</a:t>
            </a:r>
          </a:p>
          <a:p>
            <a:pPr lvl="1"/>
            <a:r>
              <a:rPr lang="en-US" dirty="0"/>
              <a:t>Sized in </a:t>
            </a:r>
            <a:r>
              <a:rPr lang="en-US" dirty="0" smtClean="0"/>
              <a:t>percentages</a:t>
            </a:r>
            <a:endParaRPr lang="en-US" dirty="0"/>
          </a:p>
          <a:p>
            <a:r>
              <a:rPr lang="en-US" dirty="0"/>
              <a:t>Elastic</a:t>
            </a:r>
          </a:p>
          <a:p>
            <a:pPr lvl="1"/>
            <a:r>
              <a:rPr lang="en-US" dirty="0"/>
              <a:t>Sized in </a:t>
            </a:r>
            <a:r>
              <a:rPr lang="en-US" dirty="0" smtClean="0"/>
              <a:t>ems</a:t>
            </a:r>
          </a:p>
          <a:p>
            <a:r>
              <a:rPr lang="en-US" dirty="0" smtClean="0"/>
              <a:t>More reading</a:t>
            </a:r>
          </a:p>
          <a:p>
            <a:pPr lvl="1"/>
            <a:r>
              <a:rPr lang="en-US" dirty="0">
                <a:hlinkClick r:id="rId2"/>
              </a:rPr>
              <a:t>http://coding.smashingmagazine.com/2009/06/02/fixed-vs-fluid-vs-elastic-layout-whats-the-right-one-for-you/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783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Fixed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Ups.com</a:t>
            </a:r>
            <a:endParaRPr lang="en-US" dirty="0" smtClean="0"/>
          </a:p>
          <a:p>
            <a:r>
              <a:rPr lang="en-US" dirty="0" smtClean="0"/>
              <a:t>Boston.com*</a:t>
            </a:r>
          </a:p>
          <a:p>
            <a:r>
              <a:rPr lang="en-US" dirty="0" smtClean="0"/>
              <a:t>Google.com*</a:t>
            </a:r>
          </a:p>
          <a:p>
            <a:r>
              <a:rPr lang="en-US" dirty="0" smtClean="0"/>
              <a:t>Getaround.com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*separate </a:t>
            </a:r>
            <a:r>
              <a:rPr lang="en-US" dirty="0"/>
              <a:t>mobile </a:t>
            </a:r>
            <a:r>
              <a:rPr lang="en-US" dirty="0" smtClean="0"/>
              <a:t>page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Responsive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Generalassemb.ly</a:t>
            </a:r>
          </a:p>
          <a:p>
            <a:r>
              <a:rPr lang="en-US" dirty="0" smtClean="0"/>
              <a:t>Dwolla.com</a:t>
            </a:r>
          </a:p>
          <a:p>
            <a:r>
              <a:rPr lang="en-US" dirty="0" smtClean="0"/>
              <a:t>Sweethatclub.com</a:t>
            </a:r>
            <a:endParaRPr lang="en-US" dirty="0"/>
          </a:p>
          <a:p>
            <a:r>
              <a:rPr lang="en-US" dirty="0" smtClean="0"/>
              <a:t>Relayrides.com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165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Ex_Boxing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180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Ems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Rems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Sized based on the width of the letter “m” </a:t>
            </a:r>
          </a:p>
          <a:p>
            <a:r>
              <a:rPr lang="en-US" dirty="0" smtClean="0"/>
              <a:t>Same as percentages*</a:t>
            </a:r>
          </a:p>
          <a:p>
            <a:pPr lvl="1"/>
            <a:r>
              <a:rPr lang="en-US" dirty="0" smtClean="0"/>
              <a:t>1em=100% font-size</a:t>
            </a:r>
          </a:p>
          <a:p>
            <a:pPr lvl="1"/>
            <a:r>
              <a:rPr lang="en-US" dirty="0">
                <a:ea typeface="MS PGothic" pitchFamily="34" charset="-128"/>
                <a:hlinkClick r:id="rId2"/>
              </a:rPr>
              <a:t>http://</a:t>
            </a:r>
            <a:r>
              <a:rPr lang="en-US" dirty="0" smtClean="0">
                <a:ea typeface="MS PGothic" pitchFamily="34" charset="-128"/>
                <a:hlinkClick r:id="rId2"/>
              </a:rPr>
              <a:t>alistapart.com/articles/howtosizetextincss</a:t>
            </a:r>
            <a:endParaRPr lang="en-US" dirty="0" smtClean="0"/>
          </a:p>
          <a:p>
            <a:r>
              <a:rPr lang="en-US" dirty="0" smtClean="0"/>
              <a:t>Based on parent</a:t>
            </a:r>
          </a:p>
          <a:p>
            <a:pPr lvl="1"/>
            <a:r>
              <a:rPr lang="en-US" dirty="0" smtClean="0"/>
              <a:t>Parent{ font-size:16px;}</a:t>
            </a:r>
          </a:p>
          <a:p>
            <a:pPr lvl="1"/>
            <a:r>
              <a:rPr lang="en-US" dirty="0" smtClean="0"/>
              <a:t>Child{font-size:2em;}</a:t>
            </a:r>
          </a:p>
          <a:p>
            <a:pPr lvl="1"/>
            <a:r>
              <a:rPr lang="en-US" dirty="0" smtClean="0"/>
              <a:t>Child’s font size is 32px</a:t>
            </a:r>
          </a:p>
          <a:p>
            <a:pPr lvl="1"/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rem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“Root” </a:t>
            </a:r>
            <a:r>
              <a:rPr lang="en-US" dirty="0" err="1" smtClean="0"/>
              <a:t>em</a:t>
            </a:r>
            <a:endParaRPr lang="en-US" dirty="0" smtClean="0"/>
          </a:p>
          <a:p>
            <a:r>
              <a:rPr lang="en-US" dirty="0" smtClean="0"/>
              <a:t>Same as </a:t>
            </a:r>
            <a:r>
              <a:rPr lang="en-US" dirty="0" err="1" smtClean="0"/>
              <a:t>em</a:t>
            </a:r>
            <a:endParaRPr lang="en-US" dirty="0" smtClean="0"/>
          </a:p>
          <a:p>
            <a:r>
              <a:rPr lang="en-US" dirty="0" smtClean="0"/>
              <a:t>Caveat: Based on the font-size of html element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66800" y="6096000"/>
            <a:ext cx="655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*Some browsers have issues with fonts sized in </a:t>
            </a:r>
            <a:r>
              <a:rPr lang="en-US" dirty="0" err="1" smtClean="0"/>
              <a:t>percents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0933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Ex_Boxing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458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Media 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174625" indent="-174625">
              <a:lnSpc>
                <a:spcPct val="120000"/>
              </a:lnSpc>
              <a:spcBef>
                <a:spcPts val="725"/>
              </a:spcBef>
              <a:buFont typeface="Lucida Grande" pitchFamily="-84" charset="0"/>
              <a:buChar char="‣"/>
            </a:pPr>
            <a:r>
              <a:rPr lang="en-US" dirty="0">
                <a:ea typeface="MS PGothic" pitchFamily="34" charset="-128"/>
              </a:rPr>
              <a:t>@media only screen and</a:t>
            </a:r>
          </a:p>
          <a:p>
            <a:pPr marL="466725" lvl="1" indent="-174625">
              <a:lnSpc>
                <a:spcPct val="120000"/>
              </a:lnSpc>
              <a:spcBef>
                <a:spcPts val="725"/>
              </a:spcBef>
            </a:pPr>
            <a:r>
              <a:rPr lang="en-US" dirty="0">
                <a:ea typeface="MS PGothic" pitchFamily="34" charset="-128"/>
              </a:rPr>
              <a:t>(max-width: </a:t>
            </a:r>
            <a:r>
              <a:rPr lang="en-US" dirty="0" err="1">
                <a:ea typeface="MS PGothic" pitchFamily="34" charset="-128"/>
              </a:rPr>
              <a:t>xPx</a:t>
            </a:r>
            <a:r>
              <a:rPr lang="en-US" dirty="0">
                <a:ea typeface="MS PGothic" pitchFamily="34" charset="-128"/>
              </a:rPr>
              <a:t>)</a:t>
            </a:r>
          </a:p>
          <a:p>
            <a:pPr marL="466725" lvl="1" indent="-174625">
              <a:lnSpc>
                <a:spcPct val="120000"/>
              </a:lnSpc>
              <a:spcBef>
                <a:spcPts val="725"/>
              </a:spcBef>
            </a:pPr>
            <a:r>
              <a:rPr lang="en-US" dirty="0">
                <a:ea typeface="MS PGothic" pitchFamily="34" charset="-128"/>
              </a:rPr>
              <a:t>(min-width: </a:t>
            </a:r>
            <a:r>
              <a:rPr lang="en-US" dirty="0" err="1">
                <a:ea typeface="MS PGothic" pitchFamily="34" charset="-128"/>
              </a:rPr>
              <a:t>xPx</a:t>
            </a:r>
            <a:r>
              <a:rPr lang="en-US" dirty="0">
                <a:ea typeface="MS PGothic" pitchFamily="34" charset="-128"/>
              </a:rPr>
              <a:t>)</a:t>
            </a:r>
          </a:p>
          <a:p>
            <a:pPr marL="466725" lvl="1" indent="-174625">
              <a:lnSpc>
                <a:spcPct val="120000"/>
              </a:lnSpc>
              <a:spcBef>
                <a:spcPts val="725"/>
              </a:spcBef>
            </a:pPr>
            <a:r>
              <a:rPr lang="en-US" dirty="0">
                <a:ea typeface="MS PGothic" pitchFamily="34" charset="-128"/>
              </a:rPr>
              <a:t>(</a:t>
            </a:r>
            <a:r>
              <a:rPr lang="en-US" dirty="0" err="1">
                <a:ea typeface="MS PGothic" pitchFamily="34" charset="-128"/>
              </a:rPr>
              <a:t>max-device-width:xPx</a:t>
            </a:r>
            <a:r>
              <a:rPr lang="en-US" dirty="0">
                <a:ea typeface="MS PGothic" pitchFamily="34" charset="-128"/>
              </a:rPr>
              <a:t>)</a:t>
            </a:r>
          </a:p>
          <a:p>
            <a:pPr marL="466725" lvl="1" indent="-174625">
              <a:lnSpc>
                <a:spcPct val="120000"/>
              </a:lnSpc>
              <a:spcBef>
                <a:spcPts val="725"/>
              </a:spcBef>
            </a:pPr>
            <a:r>
              <a:rPr lang="en-US" dirty="0">
                <a:ea typeface="MS PGothic" pitchFamily="34" charset="-128"/>
              </a:rPr>
              <a:t>(</a:t>
            </a:r>
            <a:r>
              <a:rPr lang="en-US" dirty="0" err="1">
                <a:ea typeface="MS PGothic" pitchFamily="34" charset="-128"/>
              </a:rPr>
              <a:t>min-device-width:xPx</a:t>
            </a:r>
            <a:r>
              <a:rPr lang="en-US" dirty="0">
                <a:ea typeface="MS PGothic" pitchFamily="34" charset="-128"/>
              </a:rPr>
              <a:t>)</a:t>
            </a:r>
          </a:p>
          <a:p>
            <a:pPr marL="174625" indent="-174625">
              <a:lnSpc>
                <a:spcPct val="120000"/>
              </a:lnSpc>
              <a:spcBef>
                <a:spcPts val="725"/>
              </a:spcBef>
              <a:buFont typeface="Lucida Grande" pitchFamily="-84" charset="0"/>
              <a:buChar char="‣"/>
            </a:pPr>
            <a:r>
              <a:rPr lang="en-US" dirty="0">
                <a:ea typeface="MS PGothic" pitchFamily="34" charset="-128"/>
              </a:rPr>
              <a:t>For </a:t>
            </a:r>
            <a:r>
              <a:rPr lang="en-US" dirty="0" err="1">
                <a:ea typeface="MS PGothic" pitchFamily="34" charset="-128"/>
              </a:rPr>
              <a:t>iPad</a:t>
            </a:r>
            <a:endParaRPr lang="en-US" dirty="0">
              <a:ea typeface="MS PGothic" pitchFamily="34" charset="-128"/>
            </a:endParaRPr>
          </a:p>
          <a:p>
            <a:pPr marL="466725" lvl="1" indent="-174625">
              <a:lnSpc>
                <a:spcPct val="120000"/>
              </a:lnSpc>
              <a:spcBef>
                <a:spcPts val="725"/>
              </a:spcBef>
            </a:pPr>
            <a:r>
              <a:rPr lang="en-US" dirty="0">
                <a:ea typeface="MS PGothic" pitchFamily="34" charset="-128"/>
              </a:rPr>
              <a:t>(orientation: portrait)</a:t>
            </a:r>
          </a:p>
          <a:p>
            <a:pPr marL="466725" lvl="1" indent="-174625">
              <a:lnSpc>
                <a:spcPct val="120000"/>
              </a:lnSpc>
              <a:spcBef>
                <a:spcPts val="725"/>
              </a:spcBef>
            </a:pPr>
            <a:r>
              <a:rPr lang="en-US" dirty="0">
                <a:ea typeface="MS PGothic" pitchFamily="34" charset="-128"/>
              </a:rPr>
              <a:t>(orientation: landscape)</a:t>
            </a:r>
          </a:p>
          <a:p>
            <a:pPr marL="174625" indent="-174625">
              <a:lnSpc>
                <a:spcPct val="120000"/>
              </a:lnSpc>
              <a:spcBef>
                <a:spcPts val="725"/>
              </a:spcBef>
              <a:buFont typeface="Lucida Grande" pitchFamily="-84" charset="0"/>
              <a:buChar char="‣"/>
            </a:pPr>
            <a:r>
              <a:rPr lang="en-US" dirty="0">
                <a:ea typeface="MS PGothic" pitchFamily="34" charset="-128"/>
              </a:rPr>
              <a:t>Separate multiple clauses with “and</a:t>
            </a:r>
            <a:r>
              <a:rPr lang="en-US" dirty="0" smtClean="0">
                <a:ea typeface="MS PGothic" pitchFamily="34" charset="-128"/>
              </a:rPr>
              <a:t>”</a:t>
            </a:r>
            <a:endParaRPr lang="en-US" dirty="0">
              <a:ea typeface="MS PGothic" pitchFamily="34" charset="-128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9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mobile display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ea typeface="MS PGothic" pitchFamily="34" charset="-128"/>
              </a:rPr>
              <a:t>&lt;meta name="viewport" content="width=device-width, initial-scale=1</a:t>
            </a:r>
            <a:r>
              <a:rPr lang="en-US" dirty="0" smtClean="0">
                <a:ea typeface="MS PGothic" pitchFamily="34" charset="-128"/>
              </a:rPr>
              <a:t>"&gt;</a:t>
            </a:r>
          </a:p>
          <a:p>
            <a:pPr lvl="1"/>
            <a:r>
              <a:rPr lang="en-US" dirty="0" smtClean="0">
                <a:ea typeface="MS PGothic" pitchFamily="34" charset="-128"/>
              </a:rPr>
              <a:t>Optional: user-scalable=none</a:t>
            </a:r>
          </a:p>
          <a:p>
            <a:r>
              <a:rPr lang="en-US" dirty="0" smtClean="0">
                <a:ea typeface="MS PGothic" pitchFamily="34" charset="-128"/>
              </a:rPr>
              <a:t>Why necessary?</a:t>
            </a:r>
          </a:p>
          <a:p>
            <a:pPr lvl="1"/>
            <a:r>
              <a:rPr lang="en-US" dirty="0" smtClean="0">
                <a:ea typeface="MS PGothic" pitchFamily="34" charset="-128"/>
              </a:rPr>
              <a:t>Mobile browser assumption of fixed layout of 980px</a:t>
            </a:r>
            <a:endParaRPr lang="en-US" dirty="0">
              <a:ea typeface="MS PGothic" pitchFamily="34" charset="-128"/>
            </a:endParaRPr>
          </a:p>
          <a:p>
            <a:r>
              <a:rPr lang="en-US" dirty="0" smtClean="0">
                <a:ea typeface="MS PGothic" pitchFamily="34" charset="-128"/>
              </a:rPr>
              <a:t>Standard </a:t>
            </a:r>
            <a:r>
              <a:rPr lang="en-US" dirty="0">
                <a:ea typeface="MS PGothic" pitchFamily="34" charset="-128"/>
              </a:rPr>
              <a:t>media queries sizes</a:t>
            </a:r>
          </a:p>
          <a:p>
            <a:pPr marL="466725" lvl="1" indent="-174625">
              <a:lnSpc>
                <a:spcPct val="120000"/>
              </a:lnSpc>
              <a:spcBef>
                <a:spcPts val="725"/>
              </a:spcBef>
            </a:pPr>
            <a:r>
              <a:rPr lang="en-US" dirty="0">
                <a:ea typeface="MS PGothic" pitchFamily="34" charset="-128"/>
              </a:rPr>
              <a:t>Small: up to 768px</a:t>
            </a:r>
          </a:p>
          <a:p>
            <a:pPr marL="466725" lvl="1" indent="-174625">
              <a:lnSpc>
                <a:spcPct val="120000"/>
              </a:lnSpc>
              <a:spcBef>
                <a:spcPts val="725"/>
              </a:spcBef>
            </a:pPr>
            <a:r>
              <a:rPr lang="en-US" dirty="0">
                <a:ea typeface="MS PGothic" pitchFamily="34" charset="-128"/>
              </a:rPr>
              <a:t>Medium: 768-991px</a:t>
            </a:r>
          </a:p>
          <a:p>
            <a:pPr marL="466725" lvl="1" indent="-174625">
              <a:lnSpc>
                <a:spcPct val="120000"/>
              </a:lnSpc>
              <a:spcBef>
                <a:spcPts val="725"/>
              </a:spcBef>
            </a:pPr>
            <a:r>
              <a:rPr lang="en-US" dirty="0">
                <a:ea typeface="MS PGothic" pitchFamily="34" charset="-128"/>
              </a:rPr>
              <a:t>Large: 992px</a:t>
            </a:r>
            <a:r>
              <a:rPr lang="en-US" dirty="0" smtClean="0">
                <a:ea typeface="MS PGothic" pitchFamily="34" charset="-128"/>
              </a:rPr>
              <a:t>+</a:t>
            </a:r>
            <a:endParaRPr lang="en-US" dirty="0"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622312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/*float boxes into columns*/</a:t>
            </a:r>
          </a:p>
          <a:p>
            <a:pPr marL="0" indent="0">
              <a:buNone/>
            </a:pPr>
            <a:r>
              <a:rPr lang="en-US" dirty="0" smtClean="0"/>
              <a:t>.box{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float:left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@media only screen and (max-width:768px){</a:t>
            </a:r>
          </a:p>
          <a:p>
            <a:pPr marL="0" indent="0">
              <a:buNone/>
            </a:pPr>
            <a:r>
              <a:rPr lang="en-US" dirty="0" smtClean="0"/>
              <a:t>	/*insert responsive </a:t>
            </a:r>
            <a:r>
              <a:rPr lang="en-US" dirty="0" err="1" smtClean="0"/>
              <a:t>css</a:t>
            </a:r>
            <a:r>
              <a:rPr lang="en-US" dirty="0" smtClean="0"/>
              <a:t> here</a:t>
            </a:r>
          </a:p>
          <a:p>
            <a:pPr marL="0" indent="0">
              <a:buNone/>
            </a:pPr>
            <a:r>
              <a:rPr lang="en-US" dirty="0" smtClean="0"/>
              <a:t>	ex: stack floated boxes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*/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.box{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float:none</a:t>
            </a:r>
            <a:r>
              <a:rPr lang="en-US" dirty="0" smtClean="0"/>
              <a:t>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}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}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If I put the media query before .box{</a:t>
            </a:r>
            <a:r>
              <a:rPr lang="en-US" b="1" dirty="0" err="1" smtClean="0"/>
              <a:t>float:left</a:t>
            </a:r>
            <a:r>
              <a:rPr lang="en-US" b="1" dirty="0" smtClean="0"/>
              <a:t>;} will this work as expected?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11242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245</Words>
  <Application>Microsoft Office PowerPoint</Application>
  <PresentationFormat>On-screen Show (4:3)</PresentationFormat>
  <Paragraphs>90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Intro to Responsive</vt:lpstr>
      <vt:lpstr>Layout</vt:lpstr>
      <vt:lpstr>Examples</vt:lpstr>
      <vt:lpstr>Exercise</vt:lpstr>
      <vt:lpstr>Ems vs Rems</vt:lpstr>
      <vt:lpstr>Exercise</vt:lpstr>
      <vt:lpstr>Media Queries</vt:lpstr>
      <vt:lpstr>For mobile display</vt:lpstr>
      <vt:lpstr>Usage</vt:lpstr>
      <vt:lpstr>Exercise</vt:lpstr>
      <vt:lpstr>Optional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Responsive</dc:title>
  <dc:creator>William</dc:creator>
  <cp:lastModifiedBy>William</cp:lastModifiedBy>
  <cp:revision>33</cp:revision>
  <dcterms:created xsi:type="dcterms:W3CDTF">2013-08-31T16:10:42Z</dcterms:created>
  <dcterms:modified xsi:type="dcterms:W3CDTF">2013-09-04T16:40:57Z</dcterms:modified>
</cp:coreProperties>
</file>