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9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7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1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7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7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8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3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1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7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9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74711-DE64-47F8-904F-BBB1A62568FC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listapart.com/articles/howtosizetextincss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Responsive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9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Optional: Grid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attached slides for grids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up to this point</a:t>
            </a:r>
          </a:p>
          <a:p>
            <a:r>
              <a:rPr lang="en-US" dirty="0" smtClean="0"/>
              <a:t>Relies on a container of fixed width</a:t>
            </a:r>
          </a:p>
          <a:p>
            <a:pPr lvl="1"/>
            <a:r>
              <a:rPr lang="en-US" dirty="0" smtClean="0"/>
              <a:t>Usually 960px or 980px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Different styles for different screen widths</a:t>
            </a:r>
          </a:p>
          <a:p>
            <a:r>
              <a:rPr lang="en-US" dirty="0" smtClean="0"/>
              <a:t>Uses an elastic/fluid </a:t>
            </a:r>
            <a:r>
              <a:rPr lang="en-US" dirty="0"/>
              <a:t>layout</a:t>
            </a:r>
          </a:p>
          <a:p>
            <a:r>
              <a:rPr lang="en-US" dirty="0"/>
              <a:t>Fluid</a:t>
            </a:r>
          </a:p>
          <a:p>
            <a:pPr lvl="1"/>
            <a:r>
              <a:rPr lang="en-US" dirty="0"/>
              <a:t>Sized in </a:t>
            </a:r>
            <a:r>
              <a:rPr lang="en-US" dirty="0" smtClean="0"/>
              <a:t>percentages</a:t>
            </a:r>
            <a:endParaRPr lang="en-US" dirty="0"/>
          </a:p>
          <a:p>
            <a:r>
              <a:rPr lang="en-US" dirty="0"/>
              <a:t>Elastic</a:t>
            </a:r>
          </a:p>
          <a:p>
            <a:pPr lvl="1"/>
            <a:r>
              <a:rPr lang="en-US" dirty="0"/>
              <a:t>Sized in ems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0960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 examples of fluid and fixed layouts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8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Ex_Boxing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8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Rems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Sized based on the width of the letter “m” </a:t>
            </a:r>
          </a:p>
          <a:p>
            <a:r>
              <a:rPr lang="en-US" dirty="0" smtClean="0"/>
              <a:t>Same as percentages*</a:t>
            </a:r>
          </a:p>
          <a:p>
            <a:pPr lvl="1"/>
            <a:r>
              <a:rPr lang="en-US" dirty="0" smtClean="0"/>
              <a:t>1em=100% font-size</a:t>
            </a:r>
          </a:p>
          <a:p>
            <a:pPr lvl="1"/>
            <a:r>
              <a:rPr lang="en-US" dirty="0">
                <a:ea typeface="MS PGothic" pitchFamily="34" charset="-128"/>
                <a:hlinkClick r:id="rId2"/>
              </a:rPr>
              <a:t>http://</a:t>
            </a:r>
            <a:r>
              <a:rPr lang="en-US" dirty="0" smtClean="0">
                <a:ea typeface="MS PGothic" pitchFamily="34" charset="-128"/>
                <a:hlinkClick r:id="rId2"/>
              </a:rPr>
              <a:t>alistapart.com/articles/howtosizetextincss</a:t>
            </a:r>
            <a:endParaRPr lang="en-US" dirty="0" smtClean="0"/>
          </a:p>
          <a:p>
            <a:r>
              <a:rPr lang="en-US" dirty="0" smtClean="0"/>
              <a:t>Based on parent</a:t>
            </a:r>
          </a:p>
          <a:p>
            <a:pPr lvl="1"/>
            <a:r>
              <a:rPr lang="en-US" dirty="0" smtClean="0"/>
              <a:t>Parent{ font-size:16px;}</a:t>
            </a:r>
          </a:p>
          <a:p>
            <a:pPr lvl="1"/>
            <a:r>
              <a:rPr lang="en-US" dirty="0" smtClean="0"/>
              <a:t>Child{font-size:2em;}</a:t>
            </a:r>
          </a:p>
          <a:p>
            <a:pPr lvl="1"/>
            <a:r>
              <a:rPr lang="en-US" dirty="0" smtClean="0"/>
              <a:t>Child’s font size is 32px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“Root” </a:t>
            </a:r>
            <a:r>
              <a:rPr lang="en-US" dirty="0" err="1" smtClean="0"/>
              <a:t>em</a:t>
            </a:r>
            <a:endParaRPr lang="en-US" dirty="0" smtClean="0"/>
          </a:p>
          <a:p>
            <a:r>
              <a:rPr lang="en-US" dirty="0" smtClean="0"/>
              <a:t>Same as </a:t>
            </a:r>
            <a:r>
              <a:rPr lang="en-US" dirty="0" err="1" smtClean="0"/>
              <a:t>em</a:t>
            </a:r>
            <a:endParaRPr lang="en-US" dirty="0" smtClean="0"/>
          </a:p>
          <a:p>
            <a:r>
              <a:rPr lang="en-US" dirty="0" smtClean="0"/>
              <a:t>Caveat: Based on the font-size of html element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60960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*Some browsers have issues with fonts sized in </a:t>
            </a:r>
            <a:r>
              <a:rPr lang="en-US" dirty="0" err="1" smtClean="0"/>
              <a:t>percents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3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Ex_Boxing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45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74625" indent="-174625">
              <a:lnSpc>
                <a:spcPct val="120000"/>
              </a:lnSpc>
              <a:spcBef>
                <a:spcPts val="725"/>
              </a:spcBef>
              <a:buFont typeface="Lucida Grande" pitchFamily="-84" charset="0"/>
              <a:buChar char="‣"/>
            </a:pPr>
            <a:r>
              <a:rPr lang="en-US" dirty="0">
                <a:ea typeface="MS PGothic" pitchFamily="34" charset="-128"/>
              </a:rPr>
              <a:t>@media only screen and</a:t>
            </a: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(max-width: </a:t>
            </a:r>
            <a:r>
              <a:rPr lang="en-US" dirty="0" err="1">
                <a:ea typeface="MS PGothic" pitchFamily="34" charset="-128"/>
              </a:rPr>
              <a:t>xPx</a:t>
            </a:r>
            <a:r>
              <a:rPr lang="en-US" dirty="0">
                <a:ea typeface="MS PGothic" pitchFamily="34" charset="-128"/>
              </a:rPr>
              <a:t>)</a:t>
            </a: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(min-width: </a:t>
            </a:r>
            <a:r>
              <a:rPr lang="en-US" dirty="0" err="1">
                <a:ea typeface="MS PGothic" pitchFamily="34" charset="-128"/>
              </a:rPr>
              <a:t>xPx</a:t>
            </a:r>
            <a:r>
              <a:rPr lang="en-US" dirty="0">
                <a:ea typeface="MS PGothic" pitchFamily="34" charset="-128"/>
              </a:rPr>
              <a:t>)</a:t>
            </a: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(</a:t>
            </a:r>
            <a:r>
              <a:rPr lang="en-US" dirty="0" err="1">
                <a:ea typeface="MS PGothic" pitchFamily="34" charset="-128"/>
              </a:rPr>
              <a:t>max-device-width:xPx</a:t>
            </a:r>
            <a:r>
              <a:rPr lang="en-US" dirty="0">
                <a:ea typeface="MS PGothic" pitchFamily="34" charset="-128"/>
              </a:rPr>
              <a:t>)</a:t>
            </a: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(</a:t>
            </a:r>
            <a:r>
              <a:rPr lang="en-US" dirty="0" err="1">
                <a:ea typeface="MS PGothic" pitchFamily="34" charset="-128"/>
              </a:rPr>
              <a:t>min-device-width:xPx</a:t>
            </a:r>
            <a:r>
              <a:rPr lang="en-US" dirty="0">
                <a:ea typeface="MS PGothic" pitchFamily="34" charset="-128"/>
              </a:rPr>
              <a:t>)</a:t>
            </a:r>
          </a:p>
          <a:p>
            <a:pPr marL="174625" indent="-174625">
              <a:lnSpc>
                <a:spcPct val="120000"/>
              </a:lnSpc>
              <a:spcBef>
                <a:spcPts val="725"/>
              </a:spcBef>
              <a:buFont typeface="Lucida Grande" pitchFamily="-84" charset="0"/>
              <a:buChar char="‣"/>
            </a:pPr>
            <a:r>
              <a:rPr lang="en-US" dirty="0">
                <a:ea typeface="MS PGothic" pitchFamily="34" charset="-128"/>
              </a:rPr>
              <a:t>For </a:t>
            </a:r>
            <a:r>
              <a:rPr lang="en-US" dirty="0" err="1">
                <a:ea typeface="MS PGothic" pitchFamily="34" charset="-128"/>
              </a:rPr>
              <a:t>iPad</a:t>
            </a:r>
            <a:endParaRPr lang="en-US" dirty="0">
              <a:ea typeface="MS PGothic" pitchFamily="34" charset="-128"/>
            </a:endParaRP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(orientation: portrait)</a:t>
            </a: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(orientation: landscape)</a:t>
            </a:r>
          </a:p>
          <a:p>
            <a:pPr marL="174625" indent="-174625">
              <a:lnSpc>
                <a:spcPct val="120000"/>
              </a:lnSpc>
              <a:spcBef>
                <a:spcPts val="725"/>
              </a:spcBef>
              <a:buFont typeface="Lucida Grande" pitchFamily="-84" charset="0"/>
              <a:buChar char="‣"/>
            </a:pPr>
            <a:r>
              <a:rPr lang="en-US" dirty="0">
                <a:ea typeface="MS PGothic" pitchFamily="34" charset="-128"/>
              </a:rPr>
              <a:t>Separate multiple clauses with “and</a:t>
            </a:r>
            <a:r>
              <a:rPr lang="en-US" dirty="0" smtClean="0">
                <a:ea typeface="MS PGothic" pitchFamily="34" charset="-128"/>
              </a:rPr>
              <a:t>”</a:t>
            </a:r>
            <a:endParaRPr lang="en-US" dirty="0">
              <a:ea typeface="MS PGothic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mobile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a typeface="MS PGothic" pitchFamily="34" charset="-128"/>
              </a:rPr>
              <a:t>&lt;meta name="viewport" content="width=device-width, initial-scale=1</a:t>
            </a:r>
            <a:r>
              <a:rPr lang="en-US" dirty="0" smtClean="0">
                <a:ea typeface="MS PGothic" pitchFamily="34" charset="-128"/>
              </a:rPr>
              <a:t>"&gt;</a:t>
            </a:r>
          </a:p>
          <a:p>
            <a:pPr lvl="1"/>
            <a:r>
              <a:rPr lang="en-US" dirty="0" smtClean="0">
                <a:ea typeface="MS PGothic" pitchFamily="34" charset="-128"/>
              </a:rPr>
              <a:t>Optional: user-scalable=none</a:t>
            </a:r>
          </a:p>
          <a:p>
            <a:r>
              <a:rPr lang="en-US" dirty="0" smtClean="0">
                <a:ea typeface="MS PGothic" pitchFamily="34" charset="-128"/>
              </a:rPr>
              <a:t>Why necessary?</a:t>
            </a:r>
          </a:p>
          <a:p>
            <a:pPr lvl="1"/>
            <a:r>
              <a:rPr lang="en-US" dirty="0" smtClean="0">
                <a:ea typeface="MS PGothic" pitchFamily="34" charset="-128"/>
              </a:rPr>
              <a:t>Mobile browser assumption of fixed layout of 980px</a:t>
            </a:r>
            <a:endParaRPr lang="en-US" dirty="0">
              <a:ea typeface="MS PGothic" pitchFamily="34" charset="-128"/>
            </a:endParaRPr>
          </a:p>
          <a:p>
            <a:r>
              <a:rPr lang="en-US" dirty="0" smtClean="0">
                <a:ea typeface="MS PGothic" pitchFamily="34" charset="-128"/>
              </a:rPr>
              <a:t>Standard </a:t>
            </a:r>
            <a:r>
              <a:rPr lang="en-US" dirty="0">
                <a:ea typeface="MS PGothic" pitchFamily="34" charset="-128"/>
              </a:rPr>
              <a:t>media queries sizes</a:t>
            </a: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Small: up to 768px</a:t>
            </a: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Medium: 768-991px</a:t>
            </a: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Large: 992px</a:t>
            </a:r>
            <a:r>
              <a:rPr lang="en-US" dirty="0" smtClean="0">
                <a:ea typeface="MS PGothic" pitchFamily="34" charset="-128"/>
              </a:rPr>
              <a:t>+</a:t>
            </a:r>
            <a:endParaRPr lang="en-US" dirty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223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/*float boxes into columns*/</a:t>
            </a:r>
          </a:p>
          <a:p>
            <a:pPr marL="0" indent="0">
              <a:buNone/>
            </a:pPr>
            <a:r>
              <a:rPr lang="en-US" dirty="0" smtClean="0"/>
              <a:t>.box{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float:left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@media only screen and (max-width:768px){</a:t>
            </a:r>
          </a:p>
          <a:p>
            <a:pPr marL="0" indent="0">
              <a:buNone/>
            </a:pPr>
            <a:r>
              <a:rPr lang="en-US" dirty="0" smtClean="0"/>
              <a:t>	/*insert responsive </a:t>
            </a:r>
            <a:r>
              <a:rPr lang="en-US" dirty="0" err="1" smtClean="0"/>
              <a:t>css</a:t>
            </a:r>
            <a:r>
              <a:rPr lang="en-US" dirty="0" smtClean="0"/>
              <a:t> here</a:t>
            </a:r>
          </a:p>
          <a:p>
            <a:pPr marL="0" indent="0">
              <a:buNone/>
            </a:pPr>
            <a:r>
              <a:rPr lang="en-US" dirty="0" smtClean="0"/>
              <a:t>	ex: stack floated boxes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*/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.box{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float:none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If I put the media query before .box{</a:t>
            </a:r>
            <a:r>
              <a:rPr lang="en-US" b="1" dirty="0" err="1" smtClean="0"/>
              <a:t>float:left</a:t>
            </a:r>
            <a:r>
              <a:rPr lang="en-US" b="1" dirty="0" smtClean="0"/>
              <a:t>;} will this work as expected?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12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Ex_Boxing</a:t>
            </a:r>
            <a:r>
              <a:rPr lang="en-US" dirty="0" smtClean="0"/>
              <a:t> </a:t>
            </a:r>
            <a:r>
              <a:rPr lang="en-US" smtClean="0"/>
              <a:t>Media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9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227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Intro to Responsive</vt:lpstr>
      <vt:lpstr>Layout</vt:lpstr>
      <vt:lpstr>Exercise</vt:lpstr>
      <vt:lpstr>Ems vs Rems</vt:lpstr>
      <vt:lpstr>Exercise</vt:lpstr>
      <vt:lpstr>Media Queries</vt:lpstr>
      <vt:lpstr>For mobile display</vt:lpstr>
      <vt:lpstr>Usage</vt:lpstr>
      <vt:lpstr>Exercise</vt:lpstr>
      <vt:lpstr>Optional: Grid layout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Responsive</dc:title>
  <dc:creator>William</dc:creator>
  <cp:lastModifiedBy>William</cp:lastModifiedBy>
  <cp:revision>21</cp:revision>
  <dcterms:created xsi:type="dcterms:W3CDTF">2013-08-31T16:10:42Z</dcterms:created>
  <dcterms:modified xsi:type="dcterms:W3CDTF">2013-09-04T16:27:29Z</dcterms:modified>
</cp:coreProperties>
</file>