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251C5-6705-4872-B952-0E9E40DE7B47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C7E0-3E4E-47B8-B04E-6E4716B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Converting non-responsive to responsive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widths to percentages</a:t>
            </a:r>
          </a:p>
          <a:p>
            <a:r>
              <a:rPr lang="en-US" dirty="0" smtClean="0"/>
              <a:t>Identify columns that can be stacked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3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what content is extra</a:t>
            </a:r>
          </a:p>
          <a:p>
            <a:pPr lvl="1"/>
            <a:r>
              <a:rPr lang="en-US" dirty="0" smtClean="0"/>
              <a:t>Does that h1 need an h2 under it?</a:t>
            </a:r>
          </a:p>
          <a:p>
            <a:pPr lvl="1"/>
            <a:r>
              <a:rPr lang="en-US" dirty="0" smtClean="0"/>
              <a:t>Will that one liner get the visitor to understand my site or is it extra?</a:t>
            </a:r>
          </a:p>
          <a:p>
            <a:r>
              <a:rPr lang="en-US" dirty="0" smtClean="0"/>
              <a:t>Determine what content needs to be visible</a:t>
            </a:r>
          </a:p>
          <a:p>
            <a:pPr lvl="1"/>
            <a:r>
              <a:rPr lang="en-US" dirty="0" smtClean="0"/>
              <a:t>Is it necessary to show my entire </a:t>
            </a:r>
            <a:r>
              <a:rPr lang="en-US" dirty="0" err="1" smtClean="0"/>
              <a:t>nav</a:t>
            </a:r>
            <a:r>
              <a:rPr lang="en-US" dirty="0" smtClean="0"/>
              <a:t> if there are other ways of getting to navigation?</a:t>
            </a:r>
          </a:p>
          <a:p>
            <a:r>
              <a:rPr lang="en-US" dirty="0" smtClean="0"/>
              <a:t>Identify extra styling</a:t>
            </a:r>
          </a:p>
          <a:p>
            <a:pPr lvl="1"/>
            <a:r>
              <a:rPr lang="en-US" dirty="0" smtClean="0"/>
              <a:t>Do my columns need a border if they’re stacked?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Matchmaker Responsive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1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Design for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FastButton</a:t>
            </a:r>
            <a:endParaRPr lang="en-US" dirty="0" smtClean="0"/>
          </a:p>
          <a:p>
            <a:pPr lvl="1"/>
            <a:r>
              <a:rPr lang="en-US" dirty="0" smtClean="0"/>
              <a:t>Removes the 300ms click delay on native mobile browsers</a:t>
            </a:r>
          </a:p>
          <a:p>
            <a:r>
              <a:rPr lang="en-US" dirty="0" smtClean="0"/>
              <a:t>Use CSS animations/transitions</a:t>
            </a:r>
          </a:p>
          <a:p>
            <a:pPr lvl="1"/>
            <a:r>
              <a:rPr lang="en-US" dirty="0" smtClean="0"/>
              <a:t>Hardware acceleration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Converting non-responsive to responsive</vt:lpstr>
      <vt:lpstr>Level One</vt:lpstr>
      <vt:lpstr>Level Two</vt:lpstr>
      <vt:lpstr>Exercise</vt:lpstr>
      <vt:lpstr>Extra: Design for mobile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non-responsive to responsive</dc:title>
  <dc:creator>William</dc:creator>
  <cp:lastModifiedBy>William</cp:lastModifiedBy>
  <cp:revision>4</cp:revision>
  <dcterms:created xsi:type="dcterms:W3CDTF">2013-09-04T21:21:50Z</dcterms:created>
  <dcterms:modified xsi:type="dcterms:W3CDTF">2013-09-04T21:34:27Z</dcterms:modified>
</cp:coreProperties>
</file>