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83824-9777-4654-BC96-F48E5FE52091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167A0-BBCB-42ED-A716-706EA638D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4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For beginners,</a:t>
            </a:r>
            <a:r>
              <a:rPr lang="en-US" baseline="0" dirty="0" smtClean="0"/>
              <a:t> this is all they need to know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167A0-BBCB-42ED-A716-706EA638DD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4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6E11-A7F4-4909-9416-8E101BE65D4D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9C-1A95-482E-AF6E-D1DAB2BF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6E11-A7F4-4909-9416-8E101BE65D4D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9C-1A95-482E-AF6E-D1DAB2BF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6E11-A7F4-4909-9416-8E101BE65D4D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9C-1A95-482E-AF6E-D1DAB2BF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6E11-A7F4-4909-9416-8E101BE65D4D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9C-1A95-482E-AF6E-D1DAB2BF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4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6E11-A7F4-4909-9416-8E101BE65D4D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9C-1A95-482E-AF6E-D1DAB2BF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3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6E11-A7F4-4909-9416-8E101BE65D4D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9C-1A95-482E-AF6E-D1DAB2BF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6E11-A7F4-4909-9416-8E101BE65D4D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9C-1A95-482E-AF6E-D1DAB2BF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8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6E11-A7F4-4909-9416-8E101BE65D4D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9C-1A95-482E-AF6E-D1DAB2BF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0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6E11-A7F4-4909-9416-8E101BE65D4D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9C-1A95-482E-AF6E-D1DAB2BF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3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6E11-A7F4-4909-9416-8E101BE65D4D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9C-1A95-482E-AF6E-D1DAB2BF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7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6E11-A7F4-4909-9416-8E101BE65D4D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B69C-1A95-482E-AF6E-D1DAB2BF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9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6E11-A7F4-4909-9416-8E101BE65D4D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B69C-1A95-482E-AF6E-D1DAB2BFC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9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 </a:t>
            </a:r>
          </a:p>
          <a:p>
            <a:pPr lvl="1"/>
            <a:r>
              <a:rPr lang="en-US" dirty="0" smtClean="0"/>
              <a:t>Functions without a name</a:t>
            </a:r>
          </a:p>
          <a:p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When passed in as an argument to another function*</a:t>
            </a:r>
          </a:p>
          <a:p>
            <a:pPr lvl="1"/>
            <a:r>
              <a:rPr lang="en-US" dirty="0" smtClean="0"/>
              <a:t>Huh? </a:t>
            </a:r>
          </a:p>
          <a:p>
            <a:pPr lvl="2"/>
            <a:r>
              <a:rPr lang="en-US" dirty="0" smtClean="0"/>
              <a:t>$(“body”).on(“</a:t>
            </a:r>
            <a:r>
              <a:rPr lang="en-US" dirty="0" err="1" smtClean="0"/>
              <a:t>click”,function</a:t>
            </a:r>
            <a:r>
              <a:rPr lang="en-US" dirty="0" smtClean="0"/>
              <a:t>(){//do something});</a:t>
            </a:r>
          </a:p>
          <a:p>
            <a:pPr lvl="2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86200" y="5181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724400" y="5181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33800" y="586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6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You only need separate named functions when code will be re-used elsewhere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Function that uses the anonymous function gives the anonymous function its name</a:t>
            </a:r>
          </a:p>
          <a:p>
            <a:pPr lvl="1"/>
            <a:r>
              <a:rPr lang="en-US" dirty="0" smtClean="0"/>
              <a:t>Huh?</a:t>
            </a:r>
          </a:p>
          <a:p>
            <a:pPr lvl="2"/>
            <a:r>
              <a:rPr lang="en-US" dirty="0" smtClean="0"/>
              <a:t>$(“body”).on(“</a:t>
            </a:r>
            <a:r>
              <a:rPr lang="en-US" dirty="0" err="1" smtClean="0"/>
              <a:t>click”,function</a:t>
            </a:r>
            <a:r>
              <a:rPr lang="en-US" dirty="0" smtClean="0"/>
              <a:t>(){//do something});</a:t>
            </a:r>
          </a:p>
          <a:p>
            <a:pPr marL="914400" lvl="2" indent="0">
              <a:buNone/>
            </a:pPr>
            <a:r>
              <a:rPr lang="en-US" dirty="0" smtClean="0"/>
              <a:t>function on(</a:t>
            </a:r>
            <a:r>
              <a:rPr lang="en-US" dirty="0" err="1" smtClean="0"/>
              <a:t>type,clickFunction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clickFunction</a:t>
            </a:r>
            <a:r>
              <a:rPr lang="en-US" dirty="0" smtClean="0"/>
              <a:t> 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8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93</Words>
  <Application>Microsoft Office PowerPoint</Application>
  <PresentationFormat>On-screen Show (4:3)</PresentationFormat>
  <Paragraphs>18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Anonymous Functions</vt:lpstr>
      <vt:lpstr>Continued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Anonymous Functions</dc:title>
  <dc:creator>William</dc:creator>
  <cp:lastModifiedBy>William</cp:lastModifiedBy>
  <cp:revision>6</cp:revision>
  <dcterms:created xsi:type="dcterms:W3CDTF">2013-09-12T16:44:54Z</dcterms:created>
  <dcterms:modified xsi:type="dcterms:W3CDTF">2013-09-12T16:53:36Z</dcterms:modified>
</cp:coreProperties>
</file>