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97" r:id="rId48"/>
    <p:sldId id="316" r:id="rId49"/>
    <p:sldId id="317" r:id="rId50"/>
    <p:sldId id="318" r:id="rId51"/>
    <p:sldId id="315" r:id="rId52"/>
    <p:sldId id="305" r:id="rId53"/>
    <p:sldId id="307" r:id="rId54"/>
    <p:sldId id="323" r:id="rId55"/>
    <p:sldId id="319" r:id="rId56"/>
    <p:sldId id="320" r:id="rId57"/>
    <p:sldId id="321" r:id="rId58"/>
    <p:sldId id="322" r:id="rId59"/>
    <p:sldId id="324" r:id="rId60"/>
    <p:sldId id="326" r:id="rId61"/>
    <p:sldId id="327" r:id="rId62"/>
  </p:sldIdLst>
  <p:sldSz cx="12192000" cy="6858000"/>
  <p:notesSz cx="6858000" cy="9144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Arial Narrow" panose="020B060602020203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xhina\Desktop\Graph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xhina\Desktop\Graph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 1: System</a:t>
            </a:r>
            <a:r>
              <a:rPr lang="en-US" baseline="0"/>
              <a:t> is </a:t>
            </a:r>
            <a:r>
              <a:rPr lang="en-US"/>
              <a:t>Non-Diagnosable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Our Approach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Sheet1!$B$8:$B$11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Sheet1!$C$8:$C$11</c:f>
              <c:numCache>
                <c:formatCode>General</c:formatCode>
                <c:ptCount val="4"/>
                <c:pt idx="0">
                  <c:v>0.51</c:v>
                </c:pt>
                <c:pt idx="1">
                  <c:v>3.16</c:v>
                </c:pt>
                <c:pt idx="2">
                  <c:v>22.36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DE-498E-93E6-320B89F4E8F9}"/>
            </c:ext>
          </c:extLst>
        </c:ser>
        <c:ser>
          <c:idx val="2"/>
          <c:order val="2"/>
          <c:tx>
            <c:v>Paper approach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Sheet1!$B$8:$B$11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Sheet1!$D$8:$D$11</c:f>
              <c:numCache>
                <c:formatCode>General</c:formatCode>
                <c:ptCount val="4"/>
                <c:pt idx="0">
                  <c:v>0.02</c:v>
                </c:pt>
                <c:pt idx="1">
                  <c:v>0.28000000000000003</c:v>
                </c:pt>
                <c:pt idx="2">
                  <c:v>2.7</c:v>
                </c:pt>
                <c:pt idx="3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DE-498E-93E6-320B89F4E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3632688"/>
        <c:axId val="2045273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Sheet1!$B$8:$B$11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</c:v>
                      </c:pt>
                      <c:pt idx="1">
                        <c:v>4</c:v>
                      </c:pt>
                      <c:pt idx="2">
                        <c:v>5</c:v>
                      </c:pt>
                      <c:pt idx="3">
                        <c:v>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Sheet1!$B$8:$B$11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</c:v>
                      </c:pt>
                      <c:pt idx="1">
                        <c:v>4</c:v>
                      </c:pt>
                      <c:pt idx="2">
                        <c:v>5</c:v>
                      </c:pt>
                      <c:pt idx="3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FDE-498E-93E6-320B89F4E8F9}"/>
                  </c:ext>
                </c:extLst>
              </c15:ser>
            </c15:filteredBarSeries>
          </c:ext>
        </c:extLst>
      </c:barChart>
      <c:catAx>
        <c:axId val="333632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production lines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27344"/>
        <c:crosses val="autoZero"/>
        <c:auto val="1"/>
        <c:lblAlgn val="ctr"/>
        <c:lblOffset val="100"/>
        <c:noMultiLvlLbl val="0"/>
      </c:catAx>
      <c:valAx>
        <c:axId val="20452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in 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63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 2: System is Diagnosable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Our approach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Sheet1!$B$14:$B$17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Sheet1!$C$14:$C$17</c:f>
              <c:numCache>
                <c:formatCode>General</c:formatCode>
                <c:ptCount val="4"/>
                <c:pt idx="0">
                  <c:v>0.26</c:v>
                </c:pt>
                <c:pt idx="1">
                  <c:v>1.07</c:v>
                </c:pt>
                <c:pt idx="2">
                  <c:v>5.9</c:v>
                </c:pt>
                <c:pt idx="3">
                  <c:v>31.9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8-4C33-B73E-E672D79167FB}"/>
            </c:ext>
          </c:extLst>
        </c:ser>
        <c:ser>
          <c:idx val="1"/>
          <c:order val="1"/>
          <c:tx>
            <c:v>Paper approach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Sheet1!$B$14:$B$17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Sheet1!$D$14:$D$17</c:f>
              <c:numCache>
                <c:formatCode>General</c:formatCode>
                <c:ptCount val="4"/>
                <c:pt idx="0">
                  <c:v>0.02</c:v>
                </c:pt>
                <c:pt idx="1">
                  <c:v>0.14000000000000001</c:v>
                </c:pt>
                <c:pt idx="2">
                  <c:v>2.12</c:v>
                </c:pt>
                <c:pt idx="3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8-4C33-B73E-E672D7916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897280"/>
        <c:axId val="376338352"/>
      </c:barChart>
      <c:catAx>
        <c:axId val="25389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production lines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338352"/>
        <c:crosses val="autoZero"/>
        <c:auto val="1"/>
        <c:lblAlgn val="ctr"/>
        <c:lblOffset val="100"/>
        <c:noMultiLvlLbl val="0"/>
      </c:catAx>
      <c:valAx>
        <c:axId val="37633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in 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89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Reachable states for 2 tests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1: Non-Diag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Sheet1!$B$40:$B$43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Sheet1!$C$40:$C$43</c:f>
              <c:numCache>
                <c:formatCode>General</c:formatCode>
                <c:ptCount val="4"/>
                <c:pt idx="0">
                  <c:v>492040</c:v>
                </c:pt>
                <c:pt idx="1">
                  <c:v>5923013.7310728095</c:v>
                </c:pt>
                <c:pt idx="2">
                  <c:v>66038316.196507595</c:v>
                </c:pt>
                <c:pt idx="3">
                  <c:v>699233953.39062178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B-4330-BA77-BA936540B143}"/>
            </c:ext>
          </c:extLst>
        </c:ser>
        <c:ser>
          <c:idx val="1"/>
          <c:order val="1"/>
          <c:tx>
            <c:v>Test 2: Diag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Sheet1!$B$40:$B$43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Sheet1!$D$40:$D$43</c:f>
              <c:numCache>
                <c:formatCode>General</c:formatCode>
                <c:ptCount val="4"/>
                <c:pt idx="0">
                  <c:v>239620</c:v>
                </c:pt>
                <c:pt idx="1">
                  <c:v>2954126.1415540129</c:v>
                </c:pt>
                <c:pt idx="2">
                  <c:v>33392019.214950804</c:v>
                </c:pt>
                <c:pt idx="3">
                  <c:v>356419245.75130087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B-4330-BA77-BA936540B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138592"/>
        <c:axId val="252490528"/>
      </c:barChart>
      <c:catAx>
        <c:axId val="2541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490528"/>
        <c:crosses val="autoZero"/>
        <c:auto val="1"/>
        <c:lblAlgn val="ctr"/>
        <c:lblOffset val="100"/>
        <c:noMultiLvlLbl val="0"/>
      </c:catAx>
      <c:valAx>
        <c:axId val="25249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1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BDD Nodes for</a:t>
            </a:r>
            <a:r>
              <a:rPr lang="en-US" baseline="0"/>
              <a:t> 2 tests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Test1: Non-Diag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Sheet1!$B$40:$B$43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176860</c:v>
                </c:pt>
                <c:pt idx="1">
                  <c:v>515915</c:v>
                </c:pt>
                <c:pt idx="2">
                  <c:v>1316319</c:v>
                </c:pt>
                <c:pt idx="3">
                  <c:v>3988872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6-4DED-9F09-8CAF21BCE035}"/>
            </c:ext>
          </c:extLst>
        </c:ser>
        <c:ser>
          <c:idx val="1"/>
          <c:order val="1"/>
          <c:tx>
            <c:v>Test2: Diag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Sheet1!$B$40:$B$43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270654</c:v>
                </c:pt>
                <c:pt idx="1">
                  <c:v>492381</c:v>
                </c:pt>
                <c:pt idx="2">
                  <c:v>1286325</c:v>
                </c:pt>
                <c:pt idx="3">
                  <c:v>3582845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6-4DED-9F09-8CAF21BCE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219952"/>
        <c:axId val="386681120"/>
      </c:barChart>
      <c:catAx>
        <c:axId val="37621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681120"/>
        <c:crosses val="autoZero"/>
        <c:auto val="1"/>
        <c:lblAlgn val="ctr"/>
        <c:lblOffset val="100"/>
        <c:noMultiLvlLbl val="0"/>
      </c:catAx>
      <c:valAx>
        <c:axId val="3866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1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Intermittent Fault Diagnosis in  industrial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789487" y="75500"/>
            <a:ext cx="499541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Verification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66095" y="1680871"/>
            <a:ext cx="5767791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is diagnosable iff there is no cycle C = (q1, q2, .., qn, qn+1 = q1) such that: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≤ i ≤ n, qi ∈ C is a N*-state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∃ j qj ∈ C is a NF-state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90BBA24-46A9-42E1-AAFF-9CF4CC5C40E7}"/>
              </a:ext>
            </a:extLst>
          </p:cNvPr>
          <p:cNvGrpSpPr/>
          <p:nvPr/>
        </p:nvGrpSpPr>
        <p:grpSpPr>
          <a:xfrm>
            <a:off x="6408260" y="2057770"/>
            <a:ext cx="5090654" cy="4007438"/>
            <a:chOff x="3357060" y="1995626"/>
            <a:chExt cx="5090654" cy="4007438"/>
          </a:xfrm>
        </p:grpSpPr>
        <p:sp>
          <p:nvSpPr>
            <p:cNvPr id="26" name="Shape 350">
              <a:extLst>
                <a:ext uri="{FF2B5EF4-FFF2-40B4-BE49-F238E27FC236}">
                  <a16:creationId xmlns:a16="http://schemas.microsoft.com/office/drawing/2014/main" id="{AE72BC54-18DC-41BF-B981-F9104F2A6B28}"/>
                </a:ext>
              </a:extLst>
            </p:cNvPr>
            <p:cNvSpPr/>
            <p:nvPr/>
          </p:nvSpPr>
          <p:spPr>
            <a:xfrm>
              <a:off x="5186519" y="1995626"/>
              <a:ext cx="1869898" cy="684376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3A38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(1N)(1N)</a:t>
              </a:r>
            </a:p>
          </p:txBody>
        </p:sp>
        <p:sp>
          <p:nvSpPr>
            <p:cNvPr id="27" name="Shape 351">
              <a:extLst>
                <a:ext uri="{FF2B5EF4-FFF2-40B4-BE49-F238E27FC236}">
                  <a16:creationId xmlns:a16="http://schemas.microsoft.com/office/drawing/2014/main" id="{A12357C4-DF0B-4C87-B69D-9A7EDC74666D}"/>
                </a:ext>
              </a:extLst>
            </p:cNvPr>
            <p:cNvSpPr/>
            <p:nvPr/>
          </p:nvSpPr>
          <p:spPr>
            <a:xfrm>
              <a:off x="3443964" y="3033159"/>
              <a:ext cx="1788130" cy="56316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(4N)(4N)</a:t>
              </a:r>
            </a:p>
          </p:txBody>
        </p:sp>
        <p:sp>
          <p:nvSpPr>
            <p:cNvPr id="28" name="Shape 352">
              <a:extLst>
                <a:ext uri="{FF2B5EF4-FFF2-40B4-BE49-F238E27FC236}">
                  <a16:creationId xmlns:a16="http://schemas.microsoft.com/office/drawing/2014/main" id="{90A28D94-DBA6-482B-8BB6-AABCECE5406E}"/>
                </a:ext>
              </a:extLst>
            </p:cNvPr>
            <p:cNvSpPr/>
            <p:nvPr/>
          </p:nvSpPr>
          <p:spPr>
            <a:xfrm>
              <a:off x="3426500" y="4237155"/>
              <a:ext cx="1805594" cy="56316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(6N)(6N)</a:t>
              </a:r>
            </a:p>
          </p:txBody>
        </p:sp>
        <p:sp>
          <p:nvSpPr>
            <p:cNvPr id="29" name="Shape 353">
              <a:extLst>
                <a:ext uri="{FF2B5EF4-FFF2-40B4-BE49-F238E27FC236}">
                  <a16:creationId xmlns:a16="http://schemas.microsoft.com/office/drawing/2014/main" id="{29DDD5B5-D919-4CAF-877D-B0287CF4BDE9}"/>
                </a:ext>
              </a:extLst>
            </p:cNvPr>
            <p:cNvSpPr/>
            <p:nvPr/>
          </p:nvSpPr>
          <p:spPr>
            <a:xfrm>
              <a:off x="6602625" y="3033159"/>
              <a:ext cx="1845089" cy="5977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(4N)(3N)</a:t>
              </a:r>
            </a:p>
          </p:txBody>
        </p:sp>
        <p:sp>
          <p:nvSpPr>
            <p:cNvPr id="30" name="Shape 354">
              <a:extLst>
                <a:ext uri="{FF2B5EF4-FFF2-40B4-BE49-F238E27FC236}">
                  <a16:creationId xmlns:a16="http://schemas.microsoft.com/office/drawing/2014/main" id="{F6470954-7D92-4CAE-8A36-1F7167867B65}"/>
                </a:ext>
              </a:extLst>
            </p:cNvPr>
            <p:cNvSpPr/>
            <p:nvPr/>
          </p:nvSpPr>
          <p:spPr>
            <a:xfrm>
              <a:off x="6588018" y="4252714"/>
              <a:ext cx="1829870" cy="52614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(6N)(7F)</a:t>
              </a:r>
            </a:p>
          </p:txBody>
        </p:sp>
        <p:cxnSp>
          <p:nvCxnSpPr>
            <p:cNvPr id="31" name="Shape 355">
              <a:extLst>
                <a:ext uri="{FF2B5EF4-FFF2-40B4-BE49-F238E27FC236}">
                  <a16:creationId xmlns:a16="http://schemas.microsoft.com/office/drawing/2014/main" id="{392109CE-C80E-42B2-8525-433F7C1635AA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4338060" y="2579778"/>
              <a:ext cx="1122300" cy="453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" name="Shape 356">
              <a:extLst>
                <a:ext uri="{FF2B5EF4-FFF2-40B4-BE49-F238E27FC236}">
                  <a16:creationId xmlns:a16="http://schemas.microsoft.com/office/drawing/2014/main" id="{79677978-71E2-4C73-84C7-AAC5A66D7E8A}"/>
                </a:ext>
              </a:extLst>
            </p:cNvPr>
            <p:cNvCxnSpPr>
              <a:stCxn id="27" idx="4"/>
              <a:endCxn id="27" idx="4"/>
            </p:cNvCxnSpPr>
            <p:nvPr/>
          </p:nvCxnSpPr>
          <p:spPr>
            <a:xfrm>
              <a:off x="4338029" y="359632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3" name="Shape 357">
              <a:extLst>
                <a:ext uri="{FF2B5EF4-FFF2-40B4-BE49-F238E27FC236}">
                  <a16:creationId xmlns:a16="http://schemas.microsoft.com/office/drawing/2014/main" id="{6F2C9C8D-EE3A-4E39-8E54-915B86E5107E}"/>
                </a:ext>
              </a:extLst>
            </p:cNvPr>
            <p:cNvCxnSpPr>
              <a:stCxn id="27" idx="5"/>
              <a:endCxn id="28" idx="7"/>
            </p:cNvCxnSpPr>
            <p:nvPr/>
          </p:nvCxnSpPr>
          <p:spPr>
            <a:xfrm flipH="1">
              <a:off x="4967529" y="3513854"/>
              <a:ext cx="2700" cy="805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358">
              <a:extLst>
                <a:ext uri="{FF2B5EF4-FFF2-40B4-BE49-F238E27FC236}">
                  <a16:creationId xmlns:a16="http://schemas.microsoft.com/office/drawing/2014/main" id="{F762DD76-7C9A-4081-8734-5F553B547176}"/>
                </a:ext>
              </a:extLst>
            </p:cNvPr>
            <p:cNvCxnSpPr>
              <a:stCxn id="28" idx="1"/>
              <a:endCxn id="27" idx="3"/>
            </p:cNvCxnSpPr>
            <p:nvPr/>
          </p:nvCxnSpPr>
          <p:spPr>
            <a:xfrm rot="10800000" flipH="1">
              <a:off x="3690923" y="3513830"/>
              <a:ext cx="15000" cy="805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359">
              <a:extLst>
                <a:ext uri="{FF2B5EF4-FFF2-40B4-BE49-F238E27FC236}">
                  <a16:creationId xmlns:a16="http://schemas.microsoft.com/office/drawing/2014/main" id="{1703D4A8-41B4-44CE-8C75-022F960723C6}"/>
                </a:ext>
              </a:extLst>
            </p:cNvPr>
            <p:cNvCxnSpPr>
              <a:stCxn id="26" idx="5"/>
              <a:endCxn id="29" idx="0"/>
            </p:cNvCxnSpPr>
            <p:nvPr/>
          </p:nvCxnSpPr>
          <p:spPr>
            <a:xfrm>
              <a:off x="6782578" y="2579778"/>
              <a:ext cx="742500" cy="453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360">
              <a:extLst>
                <a:ext uri="{FF2B5EF4-FFF2-40B4-BE49-F238E27FC236}">
                  <a16:creationId xmlns:a16="http://schemas.microsoft.com/office/drawing/2014/main" id="{4CA5F62E-4C21-426E-9B2B-82A5D8A5A5E2}"/>
                </a:ext>
              </a:extLst>
            </p:cNvPr>
            <p:cNvCxnSpPr>
              <a:endCxn id="30" idx="0"/>
            </p:cNvCxnSpPr>
            <p:nvPr/>
          </p:nvCxnSpPr>
          <p:spPr>
            <a:xfrm>
              <a:off x="7495454" y="3663514"/>
              <a:ext cx="7500" cy="58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7" name="Shape 361">
              <a:extLst>
                <a:ext uri="{FF2B5EF4-FFF2-40B4-BE49-F238E27FC236}">
                  <a16:creationId xmlns:a16="http://schemas.microsoft.com/office/drawing/2014/main" id="{1211F78B-97CE-498A-A84F-5E847ACE3D39}"/>
                </a:ext>
              </a:extLst>
            </p:cNvPr>
            <p:cNvCxnSpPr>
              <a:stCxn id="30" idx="3"/>
            </p:cNvCxnSpPr>
            <p:nvPr/>
          </p:nvCxnSpPr>
          <p:spPr>
            <a:xfrm flipH="1">
              <a:off x="6852397" y="4701807"/>
              <a:ext cx="3600" cy="786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8" name="Shape 362">
              <a:extLst>
                <a:ext uri="{FF2B5EF4-FFF2-40B4-BE49-F238E27FC236}">
                  <a16:creationId xmlns:a16="http://schemas.microsoft.com/office/drawing/2014/main" id="{E446811E-3159-4947-B920-ED45BEFC7937}"/>
                </a:ext>
              </a:extLst>
            </p:cNvPr>
            <p:cNvSpPr txBox="1"/>
            <p:nvPr/>
          </p:nvSpPr>
          <p:spPr>
            <a:xfrm>
              <a:off x="6830889" y="2639588"/>
              <a:ext cx="341595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9" name="Shape 363">
              <a:extLst>
                <a:ext uri="{FF2B5EF4-FFF2-40B4-BE49-F238E27FC236}">
                  <a16:creationId xmlns:a16="http://schemas.microsoft.com/office/drawing/2014/main" id="{FB3F540D-3A79-49D4-B0EA-5DCE2626D175}"/>
                </a:ext>
              </a:extLst>
            </p:cNvPr>
            <p:cNvSpPr txBox="1"/>
            <p:nvPr/>
          </p:nvSpPr>
          <p:spPr>
            <a:xfrm>
              <a:off x="4907403" y="2620663"/>
              <a:ext cx="341595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" name="Shape 364">
              <a:extLst>
                <a:ext uri="{FF2B5EF4-FFF2-40B4-BE49-F238E27FC236}">
                  <a16:creationId xmlns:a16="http://schemas.microsoft.com/office/drawing/2014/main" id="{3A4EA9A6-5525-4801-BB18-5F5BAD7C8EF1}"/>
                </a:ext>
              </a:extLst>
            </p:cNvPr>
            <p:cNvSpPr txBox="1"/>
            <p:nvPr/>
          </p:nvSpPr>
          <p:spPr>
            <a:xfrm>
              <a:off x="4967671" y="3671814"/>
              <a:ext cx="358504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1" name="Shape 365">
              <a:extLst>
                <a:ext uri="{FF2B5EF4-FFF2-40B4-BE49-F238E27FC236}">
                  <a16:creationId xmlns:a16="http://schemas.microsoft.com/office/drawing/2014/main" id="{5833F318-2790-4A5F-805E-1C7EC0BD28D9}"/>
                </a:ext>
              </a:extLst>
            </p:cNvPr>
            <p:cNvSpPr txBox="1"/>
            <p:nvPr/>
          </p:nvSpPr>
          <p:spPr>
            <a:xfrm>
              <a:off x="3357060" y="3698180"/>
              <a:ext cx="323146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42" name="Shape 366">
              <a:extLst>
                <a:ext uri="{FF2B5EF4-FFF2-40B4-BE49-F238E27FC236}">
                  <a16:creationId xmlns:a16="http://schemas.microsoft.com/office/drawing/2014/main" id="{58AAB316-72CC-4E75-A9C3-6E2314F656A7}"/>
                </a:ext>
              </a:extLst>
            </p:cNvPr>
            <p:cNvSpPr txBox="1"/>
            <p:nvPr/>
          </p:nvSpPr>
          <p:spPr>
            <a:xfrm>
              <a:off x="7172485" y="3698180"/>
              <a:ext cx="358504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" name="Shape 367">
              <a:extLst>
                <a:ext uri="{FF2B5EF4-FFF2-40B4-BE49-F238E27FC236}">
                  <a16:creationId xmlns:a16="http://schemas.microsoft.com/office/drawing/2014/main" id="{9739DECA-6356-41F1-A37B-F7A36AB42BA1}"/>
                </a:ext>
              </a:extLst>
            </p:cNvPr>
            <p:cNvSpPr txBox="1"/>
            <p:nvPr/>
          </p:nvSpPr>
          <p:spPr>
            <a:xfrm>
              <a:off x="6578625" y="4869953"/>
              <a:ext cx="323146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44" name="Shape 368">
              <a:extLst>
                <a:ext uri="{FF2B5EF4-FFF2-40B4-BE49-F238E27FC236}">
                  <a16:creationId xmlns:a16="http://schemas.microsoft.com/office/drawing/2014/main" id="{CAFA2154-E012-4200-96DF-06B3EC49EEE8}"/>
                </a:ext>
              </a:extLst>
            </p:cNvPr>
            <p:cNvSpPr/>
            <p:nvPr/>
          </p:nvSpPr>
          <p:spPr>
            <a:xfrm>
              <a:off x="6579954" y="5400619"/>
              <a:ext cx="1859694" cy="60244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(4N)(3R)</a:t>
              </a:r>
            </a:p>
          </p:txBody>
        </p:sp>
        <p:cxnSp>
          <p:nvCxnSpPr>
            <p:cNvPr id="45" name="Shape 369">
              <a:extLst>
                <a:ext uri="{FF2B5EF4-FFF2-40B4-BE49-F238E27FC236}">
                  <a16:creationId xmlns:a16="http://schemas.microsoft.com/office/drawing/2014/main" id="{F9B2DE3A-0C02-4979-81A7-FEF5A278EF5D}"/>
                </a:ext>
              </a:extLst>
            </p:cNvPr>
            <p:cNvCxnSpPr>
              <a:stCxn id="44" idx="7"/>
              <a:endCxn id="30" idx="5"/>
            </p:cNvCxnSpPr>
            <p:nvPr/>
          </p:nvCxnSpPr>
          <p:spPr>
            <a:xfrm rot="10800000">
              <a:off x="8149903" y="4701945"/>
              <a:ext cx="17400" cy="786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46" name="Shape 370">
              <a:extLst>
                <a:ext uri="{FF2B5EF4-FFF2-40B4-BE49-F238E27FC236}">
                  <a16:creationId xmlns:a16="http://schemas.microsoft.com/office/drawing/2014/main" id="{0E74962E-80F9-4552-ACEA-934600EE2DB6}"/>
                </a:ext>
              </a:extLst>
            </p:cNvPr>
            <p:cNvSpPr txBox="1"/>
            <p:nvPr/>
          </p:nvSpPr>
          <p:spPr>
            <a:xfrm>
              <a:off x="7893729" y="4874217"/>
              <a:ext cx="281638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9AF72-B604-4741-94A7-58CFF864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3DFBE4-898E-4832-8442-90537218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6095258" cy="4351338"/>
          </a:xfrm>
        </p:spPr>
        <p:txBody>
          <a:bodyPr/>
          <a:lstStyle/>
          <a:p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four</a:t>
            </a:r>
            <a:r>
              <a:rPr lang="it-IT" dirty="0"/>
              <a:t> steps can be </a:t>
            </a:r>
            <a:r>
              <a:rPr lang="it-IT" dirty="0" err="1"/>
              <a:t>executed</a:t>
            </a:r>
            <a:r>
              <a:rPr lang="it-IT" dirty="0"/>
              <a:t> inside </a:t>
            </a:r>
            <a:r>
              <a:rPr lang="it-IT" dirty="0" err="1"/>
              <a:t>NuSMV</a:t>
            </a:r>
            <a:r>
              <a:rPr lang="it-IT" dirty="0"/>
              <a:t>.</a:t>
            </a:r>
          </a:p>
          <a:p>
            <a:r>
              <a:rPr lang="it-IT" dirty="0"/>
              <a:t> 5 </a:t>
            </a:r>
            <a:r>
              <a:rPr lang="it-IT" dirty="0" err="1"/>
              <a:t>modules</a:t>
            </a:r>
            <a:r>
              <a:rPr lang="it-IT" dirty="0"/>
              <a:t>, 4  of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reusable</a:t>
            </a:r>
            <a:r>
              <a:rPr lang="it-IT" dirty="0"/>
              <a:t>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89C57A-484F-4464-922B-2DEF23DDC074}"/>
              </a:ext>
            </a:extLst>
          </p:cNvPr>
          <p:cNvSpPr/>
          <p:nvPr/>
        </p:nvSpPr>
        <p:spPr>
          <a:xfrm>
            <a:off x="7341832" y="1736849"/>
            <a:ext cx="1367161" cy="88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/>
              <a:t>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A7D688-6CDA-44D1-8FBA-5DFA7FA02A2C}"/>
              </a:ext>
            </a:extLst>
          </p:cNvPr>
          <p:cNvSpPr/>
          <p:nvPr/>
        </p:nvSpPr>
        <p:spPr>
          <a:xfrm>
            <a:off x="9499105" y="1736849"/>
            <a:ext cx="1367161" cy="8877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err="1">
                <a:solidFill>
                  <a:schemeClr val="bg1"/>
                </a:solidFill>
              </a:rPr>
              <a:t>Labeling</a:t>
            </a:r>
            <a:endParaRPr lang="it-IT" sz="1800" dirty="0">
              <a:solidFill>
                <a:schemeClr val="bg1"/>
              </a:solidFill>
            </a:endParaRPr>
          </a:p>
          <a:p>
            <a:pPr algn="ctr"/>
            <a:r>
              <a:rPr lang="it-IT" sz="1800" dirty="0" err="1">
                <a:solidFill>
                  <a:schemeClr val="bg1"/>
                </a:solidFill>
              </a:rPr>
              <a:t>Scheme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CDE543C-8A0B-4F43-A023-9D5BFA258BF0}"/>
              </a:ext>
            </a:extLst>
          </p:cNvPr>
          <p:cNvSpPr/>
          <p:nvPr/>
        </p:nvSpPr>
        <p:spPr>
          <a:xfrm>
            <a:off x="7341831" y="3289947"/>
            <a:ext cx="1367161" cy="88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err="1"/>
              <a:t>Labeled</a:t>
            </a:r>
            <a:r>
              <a:rPr lang="it-IT" sz="1800" dirty="0"/>
              <a:t> FSA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2055C9D-91E5-4AA3-80B0-A2C3FE3BB0D4}"/>
              </a:ext>
            </a:extLst>
          </p:cNvPr>
          <p:cNvSpPr/>
          <p:nvPr/>
        </p:nvSpPr>
        <p:spPr>
          <a:xfrm>
            <a:off x="9499102" y="3289946"/>
            <a:ext cx="1367161" cy="88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err="1"/>
              <a:t>Projection</a:t>
            </a:r>
            <a:endParaRPr lang="it-IT" sz="18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150E423-142D-4DC3-BF88-B118B976E2BA}"/>
              </a:ext>
            </a:extLst>
          </p:cNvPr>
          <p:cNvSpPr/>
          <p:nvPr/>
        </p:nvSpPr>
        <p:spPr>
          <a:xfrm>
            <a:off x="8407151" y="4727138"/>
            <a:ext cx="1367161" cy="88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/>
              <a:t>Twin </a:t>
            </a:r>
            <a:r>
              <a:rPr lang="it-IT" sz="1800" dirty="0" err="1"/>
              <a:t>Plant</a:t>
            </a:r>
            <a:endParaRPr lang="it-IT" sz="1800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BC6208E1-BB03-4ECD-A1A2-7C732873980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8771384" y="1878644"/>
            <a:ext cx="665331" cy="215727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28823E-FBA8-4B7F-9E0A-5566DA6136D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025412" y="2624616"/>
            <a:ext cx="1" cy="665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1F279CA-7435-4B46-9120-9A2343E2B40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708992" y="3733830"/>
            <a:ext cx="7901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7BEB5B6F-C090-41B2-9C3C-183950C74D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9361996" y="3906450"/>
            <a:ext cx="549425" cy="10919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3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BB115EBE-792A-4F16-A1FA-B31B1A241154}"/>
              </a:ext>
            </a:extLst>
          </p:cNvPr>
          <p:cNvGrpSpPr/>
          <p:nvPr/>
        </p:nvGrpSpPr>
        <p:grpSpPr>
          <a:xfrm>
            <a:off x="1232961" y="1954800"/>
            <a:ext cx="9305212" cy="3754490"/>
            <a:chOff x="1232961" y="1310641"/>
            <a:chExt cx="9305212" cy="3754490"/>
          </a:xfrm>
        </p:grpSpPr>
        <p:grpSp>
          <p:nvGrpSpPr>
            <p:cNvPr id="4" name="Shape 204">
              <a:extLst>
                <a:ext uri="{FF2B5EF4-FFF2-40B4-BE49-F238E27FC236}">
                  <a16:creationId xmlns:a16="http://schemas.microsoft.com/office/drawing/2014/main" id="{32722EE8-21D0-477F-AA06-8F9406027F1F}"/>
                </a:ext>
              </a:extLst>
            </p:cNvPr>
            <p:cNvGrpSpPr/>
            <p:nvPr/>
          </p:nvGrpSpPr>
          <p:grpSpPr>
            <a:xfrm>
              <a:off x="7093922" y="1310641"/>
              <a:ext cx="3444251" cy="3754490"/>
              <a:chOff x="537960" y="1657168"/>
              <a:chExt cx="4528303" cy="4936185"/>
            </a:xfrm>
          </p:grpSpPr>
          <p:sp>
            <p:nvSpPr>
              <p:cNvPr id="5" name="Shape 205">
                <a:extLst>
                  <a:ext uri="{FF2B5EF4-FFF2-40B4-BE49-F238E27FC236}">
                    <a16:creationId xmlns:a16="http://schemas.microsoft.com/office/drawing/2014/main" id="{08A55688-EBD5-441A-9500-7024A182B0C8}"/>
                  </a:ext>
                </a:extLst>
              </p:cNvPr>
              <p:cNvSpPr/>
              <p:nvPr/>
            </p:nvSpPr>
            <p:spPr>
              <a:xfrm>
                <a:off x="2249688" y="1657168"/>
                <a:ext cx="587228" cy="587228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6" name="Shape 206">
                <a:extLst>
                  <a:ext uri="{FF2B5EF4-FFF2-40B4-BE49-F238E27FC236}">
                    <a16:creationId xmlns:a16="http://schemas.microsoft.com/office/drawing/2014/main" id="{DD3E69A8-3909-4794-A944-7C9773C400F5}"/>
                  </a:ext>
                </a:extLst>
              </p:cNvPr>
              <p:cNvSpPr/>
              <p:nvPr/>
            </p:nvSpPr>
            <p:spPr>
              <a:xfrm>
                <a:off x="838200" y="2581318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7" name="Shape 207">
                <a:extLst>
                  <a:ext uri="{FF2B5EF4-FFF2-40B4-BE49-F238E27FC236}">
                    <a16:creationId xmlns:a16="http://schemas.microsoft.com/office/drawing/2014/main" id="{934DBC42-B55B-4295-8C7D-F71177DAB576}"/>
                  </a:ext>
                </a:extLst>
              </p:cNvPr>
              <p:cNvSpPr/>
              <p:nvPr/>
            </p:nvSpPr>
            <p:spPr>
              <a:xfrm>
                <a:off x="838200" y="3722921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8" name="Shape 208">
                <a:extLst>
                  <a:ext uri="{FF2B5EF4-FFF2-40B4-BE49-F238E27FC236}">
                    <a16:creationId xmlns:a16="http://schemas.microsoft.com/office/drawing/2014/main" id="{F36028A1-52AD-4CBA-840D-2861C47543EE}"/>
                  </a:ext>
                </a:extLst>
              </p:cNvPr>
              <p:cNvSpPr/>
              <p:nvPr/>
            </p:nvSpPr>
            <p:spPr>
              <a:xfrm>
                <a:off x="838200" y="4864523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9" name="Shape 209">
                <a:extLst>
                  <a:ext uri="{FF2B5EF4-FFF2-40B4-BE49-F238E27FC236}">
                    <a16:creationId xmlns:a16="http://schemas.microsoft.com/office/drawing/2014/main" id="{EEFD3CEE-7CA4-4541-93BE-07AC42A30096}"/>
                  </a:ext>
                </a:extLst>
              </p:cNvPr>
              <p:cNvSpPr/>
              <p:nvPr/>
            </p:nvSpPr>
            <p:spPr>
              <a:xfrm>
                <a:off x="3633132" y="2581318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0" name="Shape 210">
                <a:extLst>
                  <a:ext uri="{FF2B5EF4-FFF2-40B4-BE49-F238E27FC236}">
                    <a16:creationId xmlns:a16="http://schemas.microsoft.com/office/drawing/2014/main" id="{77D857DB-04E7-4CA6-9258-F543A0E0F783}"/>
                  </a:ext>
                </a:extLst>
              </p:cNvPr>
              <p:cNvSpPr/>
              <p:nvPr/>
            </p:nvSpPr>
            <p:spPr>
              <a:xfrm>
                <a:off x="3633132" y="3722921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1" name="Shape 211">
                <a:extLst>
                  <a:ext uri="{FF2B5EF4-FFF2-40B4-BE49-F238E27FC236}">
                    <a16:creationId xmlns:a16="http://schemas.microsoft.com/office/drawing/2014/main" id="{B38FCE2A-5600-4A62-A5F6-9B9DAA5FEA1F}"/>
                  </a:ext>
                </a:extLst>
              </p:cNvPr>
              <p:cNvSpPr/>
              <p:nvPr/>
            </p:nvSpPr>
            <p:spPr>
              <a:xfrm>
                <a:off x="3633132" y="4864523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2" name="Shape 212">
                <a:extLst>
                  <a:ext uri="{FF2B5EF4-FFF2-40B4-BE49-F238E27FC236}">
                    <a16:creationId xmlns:a16="http://schemas.microsoft.com/office/drawing/2014/main" id="{5253832D-6101-462C-86A0-DFDAD72A26C0}"/>
                  </a:ext>
                </a:extLst>
              </p:cNvPr>
              <p:cNvSpPr/>
              <p:nvPr/>
            </p:nvSpPr>
            <p:spPr>
              <a:xfrm>
                <a:off x="3633132" y="6006125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cxnSp>
            <p:nvCxnSpPr>
              <p:cNvPr id="13" name="Shape 213">
                <a:extLst>
                  <a:ext uri="{FF2B5EF4-FFF2-40B4-BE49-F238E27FC236}">
                    <a16:creationId xmlns:a16="http://schemas.microsoft.com/office/drawing/2014/main" id="{6198881D-967D-438F-A28C-0E674AC1B8FA}"/>
                  </a:ext>
                </a:extLst>
              </p:cNvPr>
              <p:cNvCxnSpPr>
                <a:stCxn id="5" idx="3"/>
              </p:cNvCxnSpPr>
              <p:nvPr/>
            </p:nvCxnSpPr>
            <p:spPr>
              <a:xfrm flipH="1">
                <a:off x="1420685" y="2158399"/>
                <a:ext cx="915000" cy="56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4" name="Shape 214">
                <a:extLst>
                  <a:ext uri="{FF2B5EF4-FFF2-40B4-BE49-F238E27FC236}">
                    <a16:creationId xmlns:a16="http://schemas.microsoft.com/office/drawing/2014/main" id="{AB38D1E2-8EE8-4008-A002-474EC02C052E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>
                <a:off x="1131814" y="3168546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5" name="Shape 215">
                <a:extLst>
                  <a:ext uri="{FF2B5EF4-FFF2-40B4-BE49-F238E27FC236}">
                    <a16:creationId xmlns:a16="http://schemas.microsoft.com/office/drawing/2014/main" id="{4A1C02A2-13E9-4FFF-A3C8-B367F3463F83}"/>
                  </a:ext>
                </a:extLst>
              </p:cNvPr>
              <p:cNvCxnSpPr>
                <a:stCxn id="7" idx="4"/>
                <a:endCxn id="7" idx="4"/>
              </p:cNvCxnSpPr>
              <p:nvPr/>
            </p:nvCxnSpPr>
            <p:spPr>
              <a:xfrm>
                <a:off x="1131814" y="431014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6" name="Shape 216">
                <a:extLst>
                  <a:ext uri="{FF2B5EF4-FFF2-40B4-BE49-F238E27FC236}">
                    <a16:creationId xmlns:a16="http://schemas.microsoft.com/office/drawing/2014/main" id="{5EEA14D8-9B15-4EDF-B245-653271C2BF84}"/>
                  </a:ext>
                </a:extLst>
              </p:cNvPr>
              <p:cNvCxnSpPr>
                <a:stCxn id="7" idx="5"/>
                <a:endCxn id="8" idx="7"/>
              </p:cNvCxnSpPr>
              <p:nvPr/>
            </p:nvCxnSpPr>
            <p:spPr>
              <a:xfrm>
                <a:off x="1339430" y="4224151"/>
                <a:ext cx="0" cy="72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7" name="Shape 217">
                <a:extLst>
                  <a:ext uri="{FF2B5EF4-FFF2-40B4-BE49-F238E27FC236}">
                    <a16:creationId xmlns:a16="http://schemas.microsoft.com/office/drawing/2014/main" id="{609CAC42-8550-4DA4-A8CA-BE607DDEB8C6}"/>
                  </a:ext>
                </a:extLst>
              </p:cNvPr>
              <p:cNvCxnSpPr>
                <a:stCxn id="8" idx="1"/>
                <a:endCxn id="7" idx="3"/>
              </p:cNvCxnSpPr>
              <p:nvPr/>
            </p:nvCxnSpPr>
            <p:spPr>
              <a:xfrm rot="10800000">
                <a:off x="924197" y="4223920"/>
                <a:ext cx="0" cy="72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8" name="Shape 218">
                <a:extLst>
                  <a:ext uri="{FF2B5EF4-FFF2-40B4-BE49-F238E27FC236}">
                    <a16:creationId xmlns:a16="http://schemas.microsoft.com/office/drawing/2014/main" id="{23823027-1933-4D99-BC6C-FF2BDFC94954}"/>
                  </a:ext>
                </a:extLst>
              </p:cNvPr>
              <p:cNvCxnSpPr>
                <a:stCxn id="5" idx="5"/>
                <a:endCxn id="9" idx="1"/>
              </p:cNvCxnSpPr>
              <p:nvPr/>
            </p:nvCxnSpPr>
            <p:spPr>
              <a:xfrm>
                <a:off x="2750918" y="2158399"/>
                <a:ext cx="968400" cy="50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9" name="Shape 219">
                <a:extLst>
                  <a:ext uri="{FF2B5EF4-FFF2-40B4-BE49-F238E27FC236}">
                    <a16:creationId xmlns:a16="http://schemas.microsoft.com/office/drawing/2014/main" id="{AEEE3D26-84C5-4604-9CAD-3917FD5E218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3926746" y="3168546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0" name="Shape 220">
                <a:extLst>
                  <a:ext uri="{FF2B5EF4-FFF2-40B4-BE49-F238E27FC236}">
                    <a16:creationId xmlns:a16="http://schemas.microsoft.com/office/drawing/2014/main" id="{A381D80F-6B40-4C7C-943B-8F8359D28C08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>
              <a:xfrm>
                <a:off x="3926746" y="4310149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1" name="Shape 221">
                <a:extLst>
                  <a:ext uri="{FF2B5EF4-FFF2-40B4-BE49-F238E27FC236}">
                    <a16:creationId xmlns:a16="http://schemas.microsoft.com/office/drawing/2014/main" id="{BD9403E4-A3BD-4225-AF09-C48B3BDB7378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3926746" y="5451751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23" name="Shape 223">
                <a:extLst>
                  <a:ext uri="{FF2B5EF4-FFF2-40B4-BE49-F238E27FC236}">
                    <a16:creationId xmlns:a16="http://schemas.microsoft.com/office/drawing/2014/main" id="{1B4ED2EB-6212-4975-AAE6-B2D86589B89F}"/>
                  </a:ext>
                </a:extLst>
              </p:cNvPr>
              <p:cNvSpPr txBox="1"/>
              <p:nvPr/>
            </p:nvSpPr>
            <p:spPr>
              <a:xfrm>
                <a:off x="3216107" y="1915233"/>
                <a:ext cx="356187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4" name="Shape 224">
                <a:extLst>
                  <a:ext uri="{FF2B5EF4-FFF2-40B4-BE49-F238E27FC236}">
                    <a16:creationId xmlns:a16="http://schemas.microsoft.com/office/drawing/2014/main" id="{32DBEC4C-DB22-4BF4-8D99-0B2B9F388741}"/>
                  </a:ext>
                </a:extLst>
              </p:cNvPr>
              <p:cNvSpPr txBox="1"/>
              <p:nvPr/>
            </p:nvSpPr>
            <p:spPr>
              <a:xfrm>
                <a:off x="1561545" y="1888205"/>
                <a:ext cx="37381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</a:p>
            </p:txBody>
          </p:sp>
          <p:sp>
            <p:nvSpPr>
              <p:cNvPr id="25" name="Shape 225">
                <a:extLst>
                  <a:ext uri="{FF2B5EF4-FFF2-40B4-BE49-F238E27FC236}">
                    <a16:creationId xmlns:a16="http://schemas.microsoft.com/office/drawing/2014/main" id="{445E6411-AA6E-4CFE-AC1F-462A98A2E4A4}"/>
                  </a:ext>
                </a:extLst>
              </p:cNvPr>
              <p:cNvSpPr txBox="1"/>
              <p:nvPr/>
            </p:nvSpPr>
            <p:spPr>
              <a:xfrm>
                <a:off x="1161336" y="3125226"/>
                <a:ext cx="356187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6" name="Shape 226">
                <a:extLst>
                  <a:ext uri="{FF2B5EF4-FFF2-40B4-BE49-F238E27FC236}">
                    <a16:creationId xmlns:a16="http://schemas.microsoft.com/office/drawing/2014/main" id="{060FBDD4-9E32-493A-AC5D-D5A058FF6FB6}"/>
                  </a:ext>
                </a:extLst>
              </p:cNvPr>
              <p:cNvSpPr txBox="1"/>
              <p:nvPr/>
            </p:nvSpPr>
            <p:spPr>
              <a:xfrm>
                <a:off x="1324516" y="4296437"/>
                <a:ext cx="373820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27" name="Shape 227">
                <a:extLst>
                  <a:ext uri="{FF2B5EF4-FFF2-40B4-BE49-F238E27FC236}">
                    <a16:creationId xmlns:a16="http://schemas.microsoft.com/office/drawing/2014/main" id="{25720B26-AAEE-4A46-B13A-0A5CAB266E9B}"/>
                  </a:ext>
                </a:extLst>
              </p:cNvPr>
              <p:cNvSpPr txBox="1"/>
              <p:nvPr/>
            </p:nvSpPr>
            <p:spPr>
              <a:xfrm>
                <a:off x="537960" y="4325726"/>
                <a:ext cx="336952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28" name="Shape 228">
                <a:extLst>
                  <a:ext uri="{FF2B5EF4-FFF2-40B4-BE49-F238E27FC236}">
                    <a16:creationId xmlns:a16="http://schemas.microsoft.com/office/drawing/2014/main" id="{D125CE1A-C9BC-4216-AD49-4B18EFB90692}"/>
                  </a:ext>
                </a:extLst>
              </p:cNvPr>
              <p:cNvSpPr txBox="1"/>
              <p:nvPr/>
            </p:nvSpPr>
            <p:spPr>
              <a:xfrm>
                <a:off x="3527055" y="3111571"/>
                <a:ext cx="29366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29" name="Shape 229">
                <a:extLst>
                  <a:ext uri="{FF2B5EF4-FFF2-40B4-BE49-F238E27FC236}">
                    <a16:creationId xmlns:a16="http://schemas.microsoft.com/office/drawing/2014/main" id="{07470665-5690-45EE-A744-7B5EDF32E5DB}"/>
                  </a:ext>
                </a:extLst>
              </p:cNvPr>
              <p:cNvSpPr txBox="1"/>
              <p:nvPr/>
            </p:nvSpPr>
            <p:spPr>
              <a:xfrm>
                <a:off x="3719130" y="4556926"/>
                <a:ext cx="18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230">
                <a:extLst>
                  <a:ext uri="{FF2B5EF4-FFF2-40B4-BE49-F238E27FC236}">
                    <a16:creationId xmlns:a16="http://schemas.microsoft.com/office/drawing/2014/main" id="{9DB99E8B-59D2-4ACE-8258-C372329AC1DD}"/>
                  </a:ext>
                </a:extLst>
              </p:cNvPr>
              <p:cNvSpPr txBox="1"/>
              <p:nvPr/>
            </p:nvSpPr>
            <p:spPr>
              <a:xfrm>
                <a:off x="3501844" y="4277685"/>
                <a:ext cx="37381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31" name="Shape 231">
                <a:extLst>
                  <a:ext uri="{FF2B5EF4-FFF2-40B4-BE49-F238E27FC236}">
                    <a16:creationId xmlns:a16="http://schemas.microsoft.com/office/drawing/2014/main" id="{B748FA2C-BB50-48EA-8B79-BAB00F22D706}"/>
                  </a:ext>
                </a:extLst>
              </p:cNvPr>
              <p:cNvSpPr txBox="1"/>
              <p:nvPr/>
            </p:nvSpPr>
            <p:spPr>
              <a:xfrm>
                <a:off x="3527055" y="5451751"/>
                <a:ext cx="30969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32" name="Shape 232">
                <a:extLst>
                  <a:ext uri="{FF2B5EF4-FFF2-40B4-BE49-F238E27FC236}">
                    <a16:creationId xmlns:a16="http://schemas.microsoft.com/office/drawing/2014/main" id="{7C995A27-02F6-45DB-AF7A-DBAE6E0E5721}"/>
                  </a:ext>
                </a:extLst>
              </p:cNvPr>
              <p:cNvSpPr txBox="1"/>
              <p:nvPr/>
            </p:nvSpPr>
            <p:spPr>
              <a:xfrm>
                <a:off x="4729312" y="4291698"/>
                <a:ext cx="336951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DE68051-DC69-423E-A568-95F4A6F48FEE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33" name="Shape 233">
                <a:extLst>
                  <a:ext uri="{FF2B5EF4-FFF2-40B4-BE49-F238E27FC236}">
                    <a16:creationId xmlns:a16="http://schemas.microsoft.com/office/drawing/2014/main" id="{EC1A4E97-F68E-4EB8-829C-CB101A481D37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34" name="Shape 234">
                <a:extLst>
                  <a:ext uri="{FF2B5EF4-FFF2-40B4-BE49-F238E27FC236}">
                    <a16:creationId xmlns:a16="http://schemas.microsoft.com/office/drawing/2014/main" id="{2C786B8E-6E75-4383-A42E-40C3EAAFCC6C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35" name="Shape 235">
                <a:extLst>
                  <a:ext uri="{FF2B5EF4-FFF2-40B4-BE49-F238E27FC236}">
                    <a16:creationId xmlns:a16="http://schemas.microsoft.com/office/drawing/2014/main" id="{8896825C-3585-443B-A4A5-6C821AB6592F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36" name="Shape 236">
                <a:extLst>
                  <a:ext uri="{FF2B5EF4-FFF2-40B4-BE49-F238E27FC236}">
                    <a16:creationId xmlns:a16="http://schemas.microsoft.com/office/drawing/2014/main" id="{041E3E61-5725-4902-B579-A6D35E6C4994}"/>
                  </a:ext>
                </a:extLst>
              </p:cNvPr>
              <p:cNvCxnSpPr>
                <a:stCxn id="34" idx="5"/>
                <a:endCxn id="35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37" name="Shape 237">
                <a:extLst>
                  <a:ext uri="{FF2B5EF4-FFF2-40B4-BE49-F238E27FC236}">
                    <a16:creationId xmlns:a16="http://schemas.microsoft.com/office/drawing/2014/main" id="{345DAC6D-E1CD-4A3E-B9ED-DB8E8FD9F295}"/>
                  </a:ext>
                </a:extLst>
              </p:cNvPr>
              <p:cNvCxnSpPr>
                <a:stCxn id="35" idx="1"/>
                <a:endCxn id="34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38" name="Shape 238">
                <a:extLst>
                  <a:ext uri="{FF2B5EF4-FFF2-40B4-BE49-F238E27FC236}">
                    <a16:creationId xmlns:a16="http://schemas.microsoft.com/office/drawing/2014/main" id="{74F6330A-761D-4E4C-AB09-BBF2B5A958AF}"/>
                  </a:ext>
                </a:extLst>
              </p:cNvPr>
              <p:cNvCxnSpPr>
                <a:stCxn id="33" idx="6"/>
                <a:endCxn id="34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39" name="Shape 239">
                <a:extLst>
                  <a:ext uri="{FF2B5EF4-FFF2-40B4-BE49-F238E27FC236}">
                    <a16:creationId xmlns:a16="http://schemas.microsoft.com/office/drawing/2014/main" id="{BD38515C-E22A-496E-B707-4D23C7F048D2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40" name="Shape 240">
                <a:extLst>
                  <a:ext uri="{FF2B5EF4-FFF2-40B4-BE49-F238E27FC236}">
                    <a16:creationId xmlns:a16="http://schemas.microsoft.com/office/drawing/2014/main" id="{50696270-BF4B-43A5-83FF-3D07C8B82901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41" name="Shape 241">
                <a:extLst>
                  <a:ext uri="{FF2B5EF4-FFF2-40B4-BE49-F238E27FC236}">
                    <a16:creationId xmlns:a16="http://schemas.microsoft.com/office/drawing/2014/main" id="{69D0D986-D971-4D21-AA6C-655D4DF0741D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42" name="Shape 242">
                <a:extLst>
                  <a:ext uri="{FF2B5EF4-FFF2-40B4-BE49-F238E27FC236}">
                    <a16:creationId xmlns:a16="http://schemas.microsoft.com/office/drawing/2014/main" id="{D2CB7624-D742-41BD-AB64-148DD58DAE7F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243">
                <a:extLst>
                  <a:ext uri="{FF2B5EF4-FFF2-40B4-BE49-F238E27FC236}">
                    <a16:creationId xmlns:a16="http://schemas.microsoft.com/office/drawing/2014/main" id="{68AA4408-84B9-420E-89B0-E335DCB7CCD2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45" name="Shape 245">
                <a:extLst>
                  <a:ext uri="{FF2B5EF4-FFF2-40B4-BE49-F238E27FC236}">
                    <a16:creationId xmlns:a16="http://schemas.microsoft.com/office/drawing/2014/main" id="{BA376B0D-51A2-4006-B3FA-0C5C4453F236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47" name="Shape 247">
                <a:extLst>
                  <a:ext uri="{FF2B5EF4-FFF2-40B4-BE49-F238E27FC236}">
                    <a16:creationId xmlns:a16="http://schemas.microsoft.com/office/drawing/2014/main" id="{2CEA59F2-4DD3-4A0B-9D32-4F221CD469EF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54" name="Shape 242">
              <a:extLst>
                <a:ext uri="{FF2B5EF4-FFF2-40B4-BE49-F238E27FC236}">
                  <a16:creationId xmlns:a16="http://schemas.microsoft.com/office/drawing/2014/main" id="{9C192191-5079-4D37-8D48-DE418BCF3D86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242">
              <a:extLst>
                <a:ext uri="{FF2B5EF4-FFF2-40B4-BE49-F238E27FC236}">
                  <a16:creationId xmlns:a16="http://schemas.microsoft.com/office/drawing/2014/main" id="{D16BDD3F-9D57-4312-A5EA-BC5E394B329B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C6F14B81-DAB6-4500-9B0B-564892FF629D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51" name="Titolo 1">
            <a:extLst>
              <a:ext uri="{FF2B5EF4-FFF2-40B4-BE49-F238E27FC236}">
                <a16:creationId xmlns:a16="http://schemas.microsoft.com/office/drawing/2014/main" id="{8A61197F-E494-4F99-B98E-B15F514C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230700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D27D8A33-466D-41D4-BBED-54137D309173}"/>
              </a:ext>
            </a:extLst>
          </p:cNvPr>
          <p:cNvGrpSpPr/>
          <p:nvPr/>
        </p:nvGrpSpPr>
        <p:grpSpPr>
          <a:xfrm>
            <a:off x="1232961" y="1954800"/>
            <a:ext cx="9305212" cy="3754490"/>
            <a:chOff x="1232961" y="1310641"/>
            <a:chExt cx="9305212" cy="3754490"/>
          </a:xfrm>
        </p:grpSpPr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0D57115D-337C-4AD5-B986-2B2235293F3C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9538559-4366-4E2C-A256-EB3A8085F51A}"/>
                </a:ext>
              </a:extLst>
            </p:cNvPr>
            <p:cNvGrpSpPr/>
            <p:nvPr/>
          </p:nvGrpSpPr>
          <p:grpSpPr>
            <a:xfrm>
              <a:off x="1232961" y="1310641"/>
              <a:ext cx="9305212" cy="3754490"/>
              <a:chOff x="1232961" y="1310641"/>
              <a:chExt cx="9305212" cy="3754490"/>
            </a:xfrm>
          </p:grpSpPr>
          <p:grpSp>
            <p:nvGrpSpPr>
              <p:cNvPr id="4" name="Shape 204">
                <a:extLst>
                  <a:ext uri="{FF2B5EF4-FFF2-40B4-BE49-F238E27FC236}">
                    <a16:creationId xmlns:a16="http://schemas.microsoft.com/office/drawing/2014/main" id="{32722EE8-21D0-477F-AA06-8F9406027F1F}"/>
                  </a:ext>
                </a:extLst>
              </p:cNvPr>
              <p:cNvGrpSpPr/>
              <p:nvPr/>
            </p:nvGrpSpPr>
            <p:grpSpPr>
              <a:xfrm>
                <a:off x="7093922" y="1310641"/>
                <a:ext cx="3444251" cy="3754490"/>
                <a:chOff x="537960" y="1657168"/>
                <a:chExt cx="4528303" cy="4936185"/>
              </a:xfrm>
            </p:grpSpPr>
            <p:sp>
              <p:nvSpPr>
                <p:cNvPr id="5" name="Shape 205">
                  <a:extLst>
                    <a:ext uri="{FF2B5EF4-FFF2-40B4-BE49-F238E27FC236}">
                      <a16:creationId xmlns:a16="http://schemas.microsoft.com/office/drawing/2014/main" id="{08A55688-EBD5-441A-9500-7024A182B0C8}"/>
                    </a:ext>
                  </a:extLst>
                </p:cNvPr>
                <p:cNvSpPr/>
                <p:nvPr/>
              </p:nvSpPr>
              <p:spPr>
                <a:xfrm>
                  <a:off x="2249688" y="1657168"/>
                  <a:ext cx="587228" cy="587228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  <p:sp>
              <p:nvSpPr>
                <p:cNvPr id="6" name="Shape 206">
                  <a:extLst>
                    <a:ext uri="{FF2B5EF4-FFF2-40B4-BE49-F238E27FC236}">
                      <a16:creationId xmlns:a16="http://schemas.microsoft.com/office/drawing/2014/main" id="{DD3E69A8-3909-4794-A944-7C9773C400F5}"/>
                    </a:ext>
                  </a:extLst>
                </p:cNvPr>
                <p:cNvSpPr/>
                <p:nvPr/>
              </p:nvSpPr>
              <p:spPr>
                <a:xfrm>
                  <a:off x="838200" y="2581318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7" name="Shape 207">
                  <a:extLst>
                    <a:ext uri="{FF2B5EF4-FFF2-40B4-BE49-F238E27FC236}">
                      <a16:creationId xmlns:a16="http://schemas.microsoft.com/office/drawing/2014/main" id="{934DBC42-B55B-4295-8C7D-F71177DAB576}"/>
                    </a:ext>
                  </a:extLst>
                </p:cNvPr>
                <p:cNvSpPr/>
                <p:nvPr/>
              </p:nvSpPr>
              <p:spPr>
                <a:xfrm>
                  <a:off x="838200" y="3722921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</a:p>
              </p:txBody>
            </p:sp>
            <p:sp>
              <p:nvSpPr>
                <p:cNvPr id="8" name="Shape 208">
                  <a:extLst>
                    <a:ext uri="{FF2B5EF4-FFF2-40B4-BE49-F238E27FC236}">
                      <a16:creationId xmlns:a16="http://schemas.microsoft.com/office/drawing/2014/main" id="{F36028A1-52AD-4CBA-840D-2861C47543EE}"/>
                    </a:ext>
                  </a:extLst>
                </p:cNvPr>
                <p:cNvSpPr/>
                <p:nvPr/>
              </p:nvSpPr>
              <p:spPr>
                <a:xfrm>
                  <a:off x="838200" y="4864523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</a:p>
              </p:txBody>
            </p:sp>
            <p:sp>
              <p:nvSpPr>
                <p:cNvPr id="9" name="Shape 209">
                  <a:extLst>
                    <a:ext uri="{FF2B5EF4-FFF2-40B4-BE49-F238E27FC236}">
                      <a16:creationId xmlns:a16="http://schemas.microsoft.com/office/drawing/2014/main" id="{EEFD3CEE-7CA4-4541-93BE-07AC42A30096}"/>
                    </a:ext>
                  </a:extLst>
                </p:cNvPr>
                <p:cNvSpPr/>
                <p:nvPr/>
              </p:nvSpPr>
              <p:spPr>
                <a:xfrm>
                  <a:off x="3633132" y="2581318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</a:p>
              </p:txBody>
            </p:sp>
            <p:sp>
              <p:nvSpPr>
                <p:cNvPr id="10" name="Shape 210">
                  <a:extLst>
                    <a:ext uri="{FF2B5EF4-FFF2-40B4-BE49-F238E27FC236}">
                      <a16:creationId xmlns:a16="http://schemas.microsoft.com/office/drawing/2014/main" id="{77D857DB-04E7-4CA6-9258-F543A0E0F783}"/>
                    </a:ext>
                  </a:extLst>
                </p:cNvPr>
                <p:cNvSpPr/>
                <p:nvPr/>
              </p:nvSpPr>
              <p:spPr>
                <a:xfrm>
                  <a:off x="3633132" y="3722921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</a:p>
              </p:txBody>
            </p:sp>
            <p:sp>
              <p:nvSpPr>
                <p:cNvPr id="11" name="Shape 211">
                  <a:extLst>
                    <a:ext uri="{FF2B5EF4-FFF2-40B4-BE49-F238E27FC236}">
                      <a16:creationId xmlns:a16="http://schemas.microsoft.com/office/drawing/2014/main" id="{B38FCE2A-5600-4A62-A5F6-9B9DAA5FEA1F}"/>
                    </a:ext>
                  </a:extLst>
                </p:cNvPr>
                <p:cNvSpPr/>
                <p:nvPr/>
              </p:nvSpPr>
              <p:spPr>
                <a:xfrm>
                  <a:off x="3633132" y="4864523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</a:p>
              </p:txBody>
            </p:sp>
            <p:sp>
              <p:nvSpPr>
                <p:cNvPr id="12" name="Shape 212">
                  <a:extLst>
                    <a:ext uri="{FF2B5EF4-FFF2-40B4-BE49-F238E27FC236}">
                      <a16:creationId xmlns:a16="http://schemas.microsoft.com/office/drawing/2014/main" id="{5253832D-6101-462C-86A0-DFDAD72A26C0}"/>
                    </a:ext>
                  </a:extLst>
                </p:cNvPr>
                <p:cNvSpPr/>
                <p:nvPr/>
              </p:nvSpPr>
              <p:spPr>
                <a:xfrm>
                  <a:off x="3633132" y="6006125"/>
                  <a:ext cx="587228" cy="58722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3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</a:p>
              </p:txBody>
            </p:sp>
            <p:cxnSp>
              <p:nvCxnSpPr>
                <p:cNvPr id="13" name="Shape 213">
                  <a:extLst>
                    <a:ext uri="{FF2B5EF4-FFF2-40B4-BE49-F238E27FC236}">
                      <a16:creationId xmlns:a16="http://schemas.microsoft.com/office/drawing/2014/main" id="{6198881D-967D-438F-A28C-0E674AC1B8FA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 flipH="1">
                  <a:off x="1420685" y="2158399"/>
                  <a:ext cx="915000" cy="564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14" name="Shape 214">
                  <a:extLst>
                    <a:ext uri="{FF2B5EF4-FFF2-40B4-BE49-F238E27FC236}">
                      <a16:creationId xmlns:a16="http://schemas.microsoft.com/office/drawing/2014/main" id="{AB38D1E2-8EE8-4008-A002-474EC02C052E}"/>
                    </a:ext>
                  </a:extLst>
                </p:cNvPr>
                <p:cNvCxnSpPr>
                  <a:stCxn id="6" idx="4"/>
                  <a:endCxn id="7" idx="0"/>
                </p:cNvCxnSpPr>
                <p:nvPr/>
              </p:nvCxnSpPr>
              <p:spPr>
                <a:xfrm>
                  <a:off x="1131814" y="3168546"/>
                  <a:ext cx="0" cy="554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15" name="Shape 215">
                  <a:extLst>
                    <a:ext uri="{FF2B5EF4-FFF2-40B4-BE49-F238E27FC236}">
                      <a16:creationId xmlns:a16="http://schemas.microsoft.com/office/drawing/2014/main" id="{4A1C02A2-13E9-4FFF-A3C8-B367F3463F83}"/>
                    </a:ext>
                  </a:extLst>
                </p:cNvPr>
                <p:cNvCxnSpPr>
                  <a:stCxn id="7" idx="4"/>
                  <a:endCxn id="7" idx="4"/>
                </p:cNvCxnSpPr>
                <p:nvPr/>
              </p:nvCxnSpPr>
              <p:spPr>
                <a:xfrm>
                  <a:off x="1131814" y="431014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16" name="Shape 216">
                  <a:extLst>
                    <a:ext uri="{FF2B5EF4-FFF2-40B4-BE49-F238E27FC236}">
                      <a16:creationId xmlns:a16="http://schemas.microsoft.com/office/drawing/2014/main" id="{5EEA14D8-9B15-4EDF-B245-653271C2BF84}"/>
                    </a:ext>
                  </a:extLst>
                </p:cNvPr>
                <p:cNvCxnSpPr>
                  <a:stCxn id="7" idx="5"/>
                  <a:endCxn id="8" idx="7"/>
                </p:cNvCxnSpPr>
                <p:nvPr/>
              </p:nvCxnSpPr>
              <p:spPr>
                <a:xfrm>
                  <a:off x="1339430" y="4224151"/>
                  <a:ext cx="0" cy="726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17" name="Shape 217">
                  <a:extLst>
                    <a:ext uri="{FF2B5EF4-FFF2-40B4-BE49-F238E27FC236}">
                      <a16:creationId xmlns:a16="http://schemas.microsoft.com/office/drawing/2014/main" id="{609CAC42-8550-4DA4-A8CA-BE607DDEB8C6}"/>
                    </a:ext>
                  </a:extLst>
                </p:cNvPr>
                <p:cNvCxnSpPr>
                  <a:stCxn id="8" idx="1"/>
                  <a:endCxn id="7" idx="3"/>
                </p:cNvCxnSpPr>
                <p:nvPr/>
              </p:nvCxnSpPr>
              <p:spPr>
                <a:xfrm rot="10800000">
                  <a:off x="924197" y="4223920"/>
                  <a:ext cx="0" cy="726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18" name="Shape 218">
                  <a:extLst>
                    <a:ext uri="{FF2B5EF4-FFF2-40B4-BE49-F238E27FC236}">
                      <a16:creationId xmlns:a16="http://schemas.microsoft.com/office/drawing/2014/main" id="{23823027-1933-4D99-BC6C-FF2BDFC94954}"/>
                    </a:ext>
                  </a:extLst>
                </p:cNvPr>
                <p:cNvCxnSpPr>
                  <a:stCxn id="5" idx="5"/>
                  <a:endCxn id="9" idx="1"/>
                </p:cNvCxnSpPr>
                <p:nvPr/>
              </p:nvCxnSpPr>
              <p:spPr>
                <a:xfrm>
                  <a:off x="2750918" y="2158399"/>
                  <a:ext cx="968400" cy="50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19" name="Shape 219">
                  <a:extLst>
                    <a:ext uri="{FF2B5EF4-FFF2-40B4-BE49-F238E27FC236}">
                      <a16:creationId xmlns:a16="http://schemas.microsoft.com/office/drawing/2014/main" id="{AEEE3D26-84C5-4604-9CAD-3917FD5E218B}"/>
                    </a:ext>
                  </a:extLst>
                </p:cNvPr>
                <p:cNvCxnSpPr>
                  <a:stCxn id="9" idx="4"/>
                  <a:endCxn id="10" idx="0"/>
                </p:cNvCxnSpPr>
                <p:nvPr/>
              </p:nvCxnSpPr>
              <p:spPr>
                <a:xfrm>
                  <a:off x="3926746" y="3168546"/>
                  <a:ext cx="0" cy="554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20" name="Shape 220">
                  <a:extLst>
                    <a:ext uri="{FF2B5EF4-FFF2-40B4-BE49-F238E27FC236}">
                      <a16:creationId xmlns:a16="http://schemas.microsoft.com/office/drawing/2014/main" id="{A381D80F-6B40-4C7C-943B-8F8359D28C08}"/>
                    </a:ext>
                  </a:extLst>
                </p:cNvPr>
                <p:cNvCxnSpPr>
                  <a:stCxn id="10" idx="4"/>
                  <a:endCxn id="11" idx="0"/>
                </p:cNvCxnSpPr>
                <p:nvPr/>
              </p:nvCxnSpPr>
              <p:spPr>
                <a:xfrm>
                  <a:off x="3926746" y="4310149"/>
                  <a:ext cx="0" cy="554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21" name="Shape 221">
                  <a:extLst>
                    <a:ext uri="{FF2B5EF4-FFF2-40B4-BE49-F238E27FC236}">
                      <a16:creationId xmlns:a16="http://schemas.microsoft.com/office/drawing/2014/main" id="{BD9403E4-A3BD-4225-AF09-C48B3BDB7378}"/>
                    </a:ext>
                  </a:extLst>
                </p:cNvPr>
                <p:cNvCxnSpPr>
                  <a:stCxn id="11" idx="4"/>
                  <a:endCxn id="12" idx="0"/>
                </p:cNvCxnSpPr>
                <p:nvPr/>
              </p:nvCxnSpPr>
              <p:spPr>
                <a:xfrm>
                  <a:off x="3926746" y="5451751"/>
                  <a:ext cx="0" cy="554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sp>
              <p:nvSpPr>
                <p:cNvPr id="23" name="Shape 223">
                  <a:extLst>
                    <a:ext uri="{FF2B5EF4-FFF2-40B4-BE49-F238E27FC236}">
                      <a16:creationId xmlns:a16="http://schemas.microsoft.com/office/drawing/2014/main" id="{1B4ED2EB-6212-4975-AAE6-B2D86589B89F}"/>
                    </a:ext>
                  </a:extLst>
                </p:cNvPr>
                <p:cNvSpPr txBox="1"/>
                <p:nvPr/>
              </p:nvSpPr>
              <p:spPr>
                <a:xfrm>
                  <a:off x="3216107" y="1915233"/>
                  <a:ext cx="356187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</a:p>
              </p:txBody>
            </p:sp>
            <p:sp>
              <p:nvSpPr>
                <p:cNvPr id="24" name="Shape 224">
                  <a:extLst>
                    <a:ext uri="{FF2B5EF4-FFF2-40B4-BE49-F238E27FC236}">
                      <a16:creationId xmlns:a16="http://schemas.microsoft.com/office/drawing/2014/main" id="{32DBEC4C-DB22-4BF4-8D99-0B2B9F388741}"/>
                    </a:ext>
                  </a:extLst>
                </p:cNvPr>
                <p:cNvSpPr txBox="1"/>
                <p:nvPr/>
              </p:nvSpPr>
              <p:spPr>
                <a:xfrm>
                  <a:off x="1561545" y="1888205"/>
                  <a:ext cx="373819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</a:t>
                  </a:r>
                </a:p>
              </p:txBody>
            </p:sp>
            <p:sp>
              <p:nvSpPr>
                <p:cNvPr id="25" name="Shape 225">
                  <a:extLst>
                    <a:ext uri="{FF2B5EF4-FFF2-40B4-BE49-F238E27FC236}">
                      <a16:creationId xmlns:a16="http://schemas.microsoft.com/office/drawing/2014/main" id="{445E6411-AA6E-4CFE-AC1F-462A98A2E4A4}"/>
                    </a:ext>
                  </a:extLst>
                </p:cNvPr>
                <p:cNvSpPr txBox="1"/>
                <p:nvPr/>
              </p:nvSpPr>
              <p:spPr>
                <a:xfrm>
                  <a:off x="1161336" y="3125226"/>
                  <a:ext cx="356187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</a:p>
              </p:txBody>
            </p:sp>
            <p:sp>
              <p:nvSpPr>
                <p:cNvPr id="26" name="Shape 226">
                  <a:extLst>
                    <a:ext uri="{FF2B5EF4-FFF2-40B4-BE49-F238E27FC236}">
                      <a16:creationId xmlns:a16="http://schemas.microsoft.com/office/drawing/2014/main" id="{060FBDD4-9E32-493A-AC5D-D5A058FF6FB6}"/>
                    </a:ext>
                  </a:extLst>
                </p:cNvPr>
                <p:cNvSpPr txBox="1"/>
                <p:nvPr/>
              </p:nvSpPr>
              <p:spPr>
                <a:xfrm>
                  <a:off x="1324516" y="4296437"/>
                  <a:ext cx="373820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</a:p>
              </p:txBody>
            </p:sp>
            <p:sp>
              <p:nvSpPr>
                <p:cNvPr id="27" name="Shape 227">
                  <a:extLst>
                    <a:ext uri="{FF2B5EF4-FFF2-40B4-BE49-F238E27FC236}">
                      <a16:creationId xmlns:a16="http://schemas.microsoft.com/office/drawing/2014/main" id="{25720B26-AAEE-4A46-B13A-0A5CAB266E9B}"/>
                    </a:ext>
                  </a:extLst>
                </p:cNvPr>
                <p:cNvSpPr txBox="1"/>
                <p:nvPr/>
              </p:nvSpPr>
              <p:spPr>
                <a:xfrm>
                  <a:off x="537960" y="4325726"/>
                  <a:ext cx="336952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</a:p>
              </p:txBody>
            </p:sp>
            <p:sp>
              <p:nvSpPr>
                <p:cNvPr id="28" name="Shape 228">
                  <a:extLst>
                    <a:ext uri="{FF2B5EF4-FFF2-40B4-BE49-F238E27FC236}">
                      <a16:creationId xmlns:a16="http://schemas.microsoft.com/office/drawing/2014/main" id="{D125CE1A-C9BC-4216-AD49-4B18EFB90692}"/>
                    </a:ext>
                  </a:extLst>
                </p:cNvPr>
                <p:cNvSpPr txBox="1"/>
                <p:nvPr/>
              </p:nvSpPr>
              <p:spPr>
                <a:xfrm>
                  <a:off x="3527055" y="3111571"/>
                  <a:ext cx="293669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29" name="Shape 229">
                  <a:extLst>
                    <a:ext uri="{FF2B5EF4-FFF2-40B4-BE49-F238E27FC236}">
                      <a16:creationId xmlns:a16="http://schemas.microsoft.com/office/drawing/2014/main" id="{07470665-5690-45EE-A744-7B5EDF32E5DB}"/>
                    </a:ext>
                  </a:extLst>
                </p:cNvPr>
                <p:cNvSpPr txBox="1"/>
                <p:nvPr/>
              </p:nvSpPr>
              <p:spPr>
                <a:xfrm>
                  <a:off x="3719130" y="4556926"/>
                  <a:ext cx="1847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Shape 230">
                  <a:extLst>
                    <a:ext uri="{FF2B5EF4-FFF2-40B4-BE49-F238E27FC236}">
                      <a16:creationId xmlns:a16="http://schemas.microsoft.com/office/drawing/2014/main" id="{9DB99E8B-59D2-4ACE-8258-C372329AC1DD}"/>
                    </a:ext>
                  </a:extLst>
                </p:cNvPr>
                <p:cNvSpPr txBox="1"/>
                <p:nvPr/>
              </p:nvSpPr>
              <p:spPr>
                <a:xfrm>
                  <a:off x="3501844" y="4277685"/>
                  <a:ext cx="373819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</a:p>
              </p:txBody>
            </p:sp>
            <p:sp>
              <p:nvSpPr>
                <p:cNvPr id="31" name="Shape 231">
                  <a:extLst>
                    <a:ext uri="{FF2B5EF4-FFF2-40B4-BE49-F238E27FC236}">
                      <a16:creationId xmlns:a16="http://schemas.microsoft.com/office/drawing/2014/main" id="{B748FA2C-BB50-48EA-8B79-BAB00F22D706}"/>
                    </a:ext>
                  </a:extLst>
                </p:cNvPr>
                <p:cNvSpPr txBox="1"/>
                <p:nvPr/>
              </p:nvSpPr>
              <p:spPr>
                <a:xfrm>
                  <a:off x="3527055" y="5451751"/>
                  <a:ext cx="309699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sp>
              <p:nvSpPr>
                <p:cNvPr id="32" name="Shape 232">
                  <a:extLst>
                    <a:ext uri="{FF2B5EF4-FFF2-40B4-BE49-F238E27FC236}">
                      <a16:creationId xmlns:a16="http://schemas.microsoft.com/office/drawing/2014/main" id="{7C995A27-02F6-45DB-AF7A-DBAE6E0E5721}"/>
                    </a:ext>
                  </a:extLst>
                </p:cNvPr>
                <p:cNvSpPr txBox="1"/>
                <p:nvPr/>
              </p:nvSpPr>
              <p:spPr>
                <a:xfrm>
                  <a:off x="4729312" y="4291698"/>
                  <a:ext cx="336951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</a:p>
              </p:txBody>
            </p:sp>
          </p:grpSp>
          <p:grpSp>
            <p:nvGrpSpPr>
              <p:cNvPr id="49" name="Group 51">
                <a:extLst>
                  <a:ext uri="{FF2B5EF4-FFF2-40B4-BE49-F238E27FC236}">
                    <a16:creationId xmlns:a16="http://schemas.microsoft.com/office/drawing/2014/main" id="{E898E6CE-5FA1-4C70-B5D8-7CEB31E16346}"/>
                  </a:ext>
                </a:extLst>
              </p:cNvPr>
              <p:cNvGrpSpPr/>
              <p:nvPr/>
            </p:nvGrpSpPr>
            <p:grpSpPr>
              <a:xfrm>
                <a:off x="1232961" y="2545796"/>
                <a:ext cx="4026550" cy="2130371"/>
                <a:chOff x="943695" y="2706141"/>
                <a:chExt cx="2575438" cy="1362615"/>
              </a:xfrm>
            </p:grpSpPr>
            <p:sp>
              <p:nvSpPr>
                <p:cNvPr id="50" name="Shape 233">
                  <a:extLst>
                    <a:ext uri="{FF2B5EF4-FFF2-40B4-BE49-F238E27FC236}">
                      <a16:creationId xmlns:a16="http://schemas.microsoft.com/office/drawing/2014/main" id="{E5B192E0-DEDB-4723-B7D0-7ED7FA1D11F7}"/>
                    </a:ext>
                  </a:extLst>
                </p:cNvPr>
                <p:cNvSpPr/>
                <p:nvPr/>
              </p:nvSpPr>
              <p:spPr>
                <a:xfrm>
                  <a:off x="943695" y="3320147"/>
                  <a:ext cx="453006" cy="453006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4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</a:p>
              </p:txBody>
            </p:sp>
            <p:sp>
              <p:nvSpPr>
                <p:cNvPr id="51" name="Shape 234">
                  <a:extLst>
                    <a:ext uri="{FF2B5EF4-FFF2-40B4-BE49-F238E27FC236}">
                      <a16:creationId xmlns:a16="http://schemas.microsoft.com/office/drawing/2014/main" id="{0849B623-D09E-4551-9FE3-A3BD6BFFB50E}"/>
                    </a:ext>
                  </a:extLst>
                </p:cNvPr>
                <p:cNvSpPr/>
                <p:nvPr/>
              </p:nvSpPr>
              <p:spPr>
                <a:xfrm>
                  <a:off x="1944510" y="3320147"/>
                  <a:ext cx="453006" cy="453006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53" name="Shape 235">
                  <a:extLst>
                    <a:ext uri="{FF2B5EF4-FFF2-40B4-BE49-F238E27FC236}">
                      <a16:creationId xmlns:a16="http://schemas.microsoft.com/office/drawing/2014/main" id="{57C6B416-B955-4F12-905C-7664793E7A58}"/>
                    </a:ext>
                  </a:extLst>
                </p:cNvPr>
                <p:cNvSpPr/>
                <p:nvPr/>
              </p:nvSpPr>
              <p:spPr>
                <a:xfrm>
                  <a:off x="2945327" y="3309704"/>
                  <a:ext cx="453006" cy="453006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cxnSp>
              <p:nvCxnSpPr>
                <p:cNvPr id="57" name="Shape 236">
                  <a:extLst>
                    <a:ext uri="{FF2B5EF4-FFF2-40B4-BE49-F238E27FC236}">
                      <a16:creationId xmlns:a16="http://schemas.microsoft.com/office/drawing/2014/main" id="{25D88C7D-5373-4E21-9EE8-102DBAF13638}"/>
                    </a:ext>
                  </a:extLst>
                </p:cNvPr>
                <p:cNvCxnSpPr>
                  <a:stCxn id="51" idx="5"/>
                  <a:endCxn id="53" idx="3"/>
                </p:cNvCxnSpPr>
                <p:nvPr/>
              </p:nvCxnSpPr>
              <p:spPr>
                <a:xfrm rot="10800000" flipH="1">
                  <a:off x="2331175" y="3696312"/>
                  <a:ext cx="680400" cy="10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58" name="Shape 237">
                  <a:extLst>
                    <a:ext uri="{FF2B5EF4-FFF2-40B4-BE49-F238E27FC236}">
                      <a16:creationId xmlns:a16="http://schemas.microsoft.com/office/drawing/2014/main" id="{4615B2C7-C031-412E-B556-36C87CEF59EC}"/>
                    </a:ext>
                  </a:extLst>
                </p:cNvPr>
                <p:cNvCxnSpPr>
                  <a:stCxn id="53" idx="1"/>
                  <a:endCxn id="51" idx="7"/>
                </p:cNvCxnSpPr>
                <p:nvPr/>
              </p:nvCxnSpPr>
              <p:spPr>
                <a:xfrm flipH="1">
                  <a:off x="2331269" y="3376046"/>
                  <a:ext cx="680400" cy="10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59" name="Shape 238">
                  <a:extLst>
                    <a:ext uri="{FF2B5EF4-FFF2-40B4-BE49-F238E27FC236}">
                      <a16:creationId xmlns:a16="http://schemas.microsoft.com/office/drawing/2014/main" id="{B58A2ED0-5200-400C-AFBD-94946736F60A}"/>
                    </a:ext>
                  </a:extLst>
                </p:cNvPr>
                <p:cNvCxnSpPr>
                  <a:stCxn id="50" idx="6"/>
                  <a:endCxn id="51" idx="2"/>
                </p:cNvCxnSpPr>
                <p:nvPr/>
              </p:nvCxnSpPr>
              <p:spPr>
                <a:xfrm>
                  <a:off x="1396701" y="3546650"/>
                  <a:ext cx="547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sp>
              <p:nvSpPr>
                <p:cNvPr id="60" name="Shape 239">
                  <a:extLst>
                    <a:ext uri="{FF2B5EF4-FFF2-40B4-BE49-F238E27FC236}">
                      <a16:creationId xmlns:a16="http://schemas.microsoft.com/office/drawing/2014/main" id="{10004A2B-EC55-4BD2-BCB7-E65451B1B1D0}"/>
                    </a:ext>
                  </a:extLst>
                </p:cNvPr>
                <p:cNvSpPr txBox="1"/>
                <p:nvPr/>
              </p:nvSpPr>
              <p:spPr>
                <a:xfrm>
                  <a:off x="1451737" y="3506519"/>
                  <a:ext cx="349775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61" name="Shape 240">
                  <a:extLst>
                    <a:ext uri="{FF2B5EF4-FFF2-40B4-BE49-F238E27FC236}">
                      <a16:creationId xmlns:a16="http://schemas.microsoft.com/office/drawing/2014/main" id="{01A0A089-83D6-4363-9760-5982A8130013}"/>
                    </a:ext>
                  </a:extLst>
                </p:cNvPr>
                <p:cNvSpPr txBox="1"/>
                <p:nvPr/>
              </p:nvSpPr>
              <p:spPr>
                <a:xfrm>
                  <a:off x="2532172" y="3035696"/>
                  <a:ext cx="349775" cy="285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62" name="Shape 241">
                  <a:extLst>
                    <a:ext uri="{FF2B5EF4-FFF2-40B4-BE49-F238E27FC236}">
                      <a16:creationId xmlns:a16="http://schemas.microsoft.com/office/drawing/2014/main" id="{181A34B6-6F74-4BE9-A715-3B293512B886}"/>
                    </a:ext>
                  </a:extLst>
                </p:cNvPr>
                <p:cNvSpPr txBox="1"/>
                <p:nvPr/>
              </p:nvSpPr>
              <p:spPr>
                <a:xfrm>
                  <a:off x="2547638" y="3686680"/>
                  <a:ext cx="339978" cy="382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sp>
              <p:nvSpPr>
                <p:cNvPr id="63" name="Shape 242">
                  <a:extLst>
                    <a:ext uri="{FF2B5EF4-FFF2-40B4-BE49-F238E27FC236}">
                      <a16:creationId xmlns:a16="http://schemas.microsoft.com/office/drawing/2014/main" id="{223D91D8-D39E-4664-A392-26072026F606}"/>
                    </a:ext>
                  </a:extLst>
                </p:cNvPr>
                <p:cNvSpPr/>
                <p:nvPr/>
              </p:nvSpPr>
              <p:spPr>
                <a:xfrm>
                  <a:off x="1055774" y="3052704"/>
                  <a:ext cx="201211" cy="487369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Shape 243">
                  <a:extLst>
                    <a:ext uri="{FF2B5EF4-FFF2-40B4-BE49-F238E27FC236}">
                      <a16:creationId xmlns:a16="http://schemas.microsoft.com/office/drawing/2014/main" id="{06BC3D69-015D-401F-A2EF-F35A0F23AFC7}"/>
                    </a:ext>
                  </a:extLst>
                </p:cNvPr>
                <p:cNvSpPr txBox="1"/>
                <p:nvPr/>
              </p:nvSpPr>
              <p:spPr>
                <a:xfrm>
                  <a:off x="1054003" y="2706141"/>
                  <a:ext cx="467485" cy="2865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Σ\</a:t>
                  </a: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65" name="Shape 245">
                  <a:extLst>
                    <a:ext uri="{FF2B5EF4-FFF2-40B4-BE49-F238E27FC236}">
                      <a16:creationId xmlns:a16="http://schemas.microsoft.com/office/drawing/2014/main" id="{7A549272-A060-467E-8E3F-FB0AB410604C}"/>
                    </a:ext>
                  </a:extLst>
                </p:cNvPr>
                <p:cNvSpPr txBox="1"/>
                <p:nvPr/>
              </p:nvSpPr>
              <p:spPr>
                <a:xfrm>
                  <a:off x="1924883" y="2706141"/>
                  <a:ext cx="641843" cy="3042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Σ\R</a:t>
                  </a:r>
                </a:p>
              </p:txBody>
            </p:sp>
            <p:sp>
              <p:nvSpPr>
                <p:cNvPr id="66" name="Shape 247">
                  <a:extLst>
                    <a:ext uri="{FF2B5EF4-FFF2-40B4-BE49-F238E27FC236}">
                      <a16:creationId xmlns:a16="http://schemas.microsoft.com/office/drawing/2014/main" id="{BA9812BE-6DDC-4624-82C1-D76FBA077F67}"/>
                    </a:ext>
                  </a:extLst>
                </p:cNvPr>
                <p:cNvSpPr txBox="1"/>
                <p:nvPr/>
              </p:nvSpPr>
              <p:spPr>
                <a:xfrm>
                  <a:off x="3063592" y="2706141"/>
                  <a:ext cx="455541" cy="2979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Σ\</a:t>
                  </a: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</p:grp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450C52D1-8348-4C17-B018-6A8546369078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4D011FD3-FAEE-434B-BDBB-3CD071C81F53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Titolo 1">
            <a:extLst>
              <a:ext uri="{FF2B5EF4-FFF2-40B4-BE49-F238E27FC236}">
                <a16:creationId xmlns:a16="http://schemas.microsoft.com/office/drawing/2014/main" id="{BFEE9775-70B6-4851-8C4E-FBC47E88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60858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BC41759-7B74-4469-977C-3E8E8731603E}"/>
              </a:ext>
            </a:extLst>
          </p:cNvPr>
          <p:cNvGrpSpPr/>
          <p:nvPr/>
        </p:nvGrpSpPr>
        <p:grpSpPr>
          <a:xfrm>
            <a:off x="1232961" y="1954800"/>
            <a:ext cx="9305212" cy="3754490"/>
            <a:chOff x="1232961" y="1310641"/>
            <a:chExt cx="9305212" cy="3754490"/>
          </a:xfrm>
        </p:grpSpPr>
        <p:grpSp>
          <p:nvGrpSpPr>
            <p:cNvPr id="4" name="Shape 204">
              <a:extLst>
                <a:ext uri="{FF2B5EF4-FFF2-40B4-BE49-F238E27FC236}">
                  <a16:creationId xmlns:a16="http://schemas.microsoft.com/office/drawing/2014/main" id="{32722EE8-21D0-477F-AA06-8F9406027F1F}"/>
                </a:ext>
              </a:extLst>
            </p:cNvPr>
            <p:cNvGrpSpPr/>
            <p:nvPr/>
          </p:nvGrpSpPr>
          <p:grpSpPr>
            <a:xfrm>
              <a:off x="7093922" y="1310641"/>
              <a:ext cx="3444251" cy="3754490"/>
              <a:chOff x="537960" y="1657168"/>
              <a:chExt cx="4528303" cy="4936185"/>
            </a:xfrm>
          </p:grpSpPr>
          <p:sp>
            <p:nvSpPr>
              <p:cNvPr id="5" name="Shape 205">
                <a:extLst>
                  <a:ext uri="{FF2B5EF4-FFF2-40B4-BE49-F238E27FC236}">
                    <a16:creationId xmlns:a16="http://schemas.microsoft.com/office/drawing/2014/main" id="{08A55688-EBD5-441A-9500-7024A182B0C8}"/>
                  </a:ext>
                </a:extLst>
              </p:cNvPr>
              <p:cNvSpPr/>
              <p:nvPr/>
            </p:nvSpPr>
            <p:spPr>
              <a:xfrm>
                <a:off x="2249688" y="1657168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Shape 206">
                <a:extLst>
                  <a:ext uri="{FF2B5EF4-FFF2-40B4-BE49-F238E27FC236}">
                    <a16:creationId xmlns:a16="http://schemas.microsoft.com/office/drawing/2014/main" id="{DD3E69A8-3909-4794-A944-7C9773C400F5}"/>
                  </a:ext>
                </a:extLst>
              </p:cNvPr>
              <p:cNvSpPr/>
              <p:nvPr/>
            </p:nvSpPr>
            <p:spPr>
              <a:xfrm>
                <a:off x="838200" y="2581318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7" name="Shape 207">
                <a:extLst>
                  <a:ext uri="{FF2B5EF4-FFF2-40B4-BE49-F238E27FC236}">
                    <a16:creationId xmlns:a16="http://schemas.microsoft.com/office/drawing/2014/main" id="{934DBC42-B55B-4295-8C7D-F71177DAB576}"/>
                  </a:ext>
                </a:extLst>
              </p:cNvPr>
              <p:cNvSpPr/>
              <p:nvPr/>
            </p:nvSpPr>
            <p:spPr>
              <a:xfrm>
                <a:off x="838200" y="3722921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8" name="Shape 208">
                <a:extLst>
                  <a:ext uri="{FF2B5EF4-FFF2-40B4-BE49-F238E27FC236}">
                    <a16:creationId xmlns:a16="http://schemas.microsoft.com/office/drawing/2014/main" id="{F36028A1-52AD-4CBA-840D-2861C47543EE}"/>
                  </a:ext>
                </a:extLst>
              </p:cNvPr>
              <p:cNvSpPr/>
              <p:nvPr/>
            </p:nvSpPr>
            <p:spPr>
              <a:xfrm>
                <a:off x="838200" y="4864523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9" name="Shape 209">
                <a:extLst>
                  <a:ext uri="{FF2B5EF4-FFF2-40B4-BE49-F238E27FC236}">
                    <a16:creationId xmlns:a16="http://schemas.microsoft.com/office/drawing/2014/main" id="{EEFD3CEE-7CA4-4541-93BE-07AC42A30096}"/>
                  </a:ext>
                </a:extLst>
              </p:cNvPr>
              <p:cNvSpPr/>
              <p:nvPr/>
            </p:nvSpPr>
            <p:spPr>
              <a:xfrm>
                <a:off x="3633132" y="2581318"/>
                <a:ext cx="587228" cy="587228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0" name="Shape 210">
                <a:extLst>
                  <a:ext uri="{FF2B5EF4-FFF2-40B4-BE49-F238E27FC236}">
                    <a16:creationId xmlns:a16="http://schemas.microsoft.com/office/drawing/2014/main" id="{77D857DB-04E7-4CA6-9258-F543A0E0F783}"/>
                  </a:ext>
                </a:extLst>
              </p:cNvPr>
              <p:cNvSpPr/>
              <p:nvPr/>
            </p:nvSpPr>
            <p:spPr>
              <a:xfrm>
                <a:off x="3633132" y="3722921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1" name="Shape 211">
                <a:extLst>
                  <a:ext uri="{FF2B5EF4-FFF2-40B4-BE49-F238E27FC236}">
                    <a16:creationId xmlns:a16="http://schemas.microsoft.com/office/drawing/2014/main" id="{B38FCE2A-5600-4A62-A5F6-9B9DAA5FEA1F}"/>
                  </a:ext>
                </a:extLst>
              </p:cNvPr>
              <p:cNvSpPr/>
              <p:nvPr/>
            </p:nvSpPr>
            <p:spPr>
              <a:xfrm>
                <a:off x="3633132" y="4864523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2" name="Shape 212">
                <a:extLst>
                  <a:ext uri="{FF2B5EF4-FFF2-40B4-BE49-F238E27FC236}">
                    <a16:creationId xmlns:a16="http://schemas.microsoft.com/office/drawing/2014/main" id="{5253832D-6101-462C-86A0-DFDAD72A26C0}"/>
                  </a:ext>
                </a:extLst>
              </p:cNvPr>
              <p:cNvSpPr/>
              <p:nvPr/>
            </p:nvSpPr>
            <p:spPr>
              <a:xfrm>
                <a:off x="3633132" y="6006125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cxnSp>
            <p:nvCxnSpPr>
              <p:cNvPr id="13" name="Shape 213">
                <a:extLst>
                  <a:ext uri="{FF2B5EF4-FFF2-40B4-BE49-F238E27FC236}">
                    <a16:creationId xmlns:a16="http://schemas.microsoft.com/office/drawing/2014/main" id="{6198881D-967D-438F-A28C-0E674AC1B8FA}"/>
                  </a:ext>
                </a:extLst>
              </p:cNvPr>
              <p:cNvCxnSpPr>
                <a:stCxn id="5" idx="3"/>
              </p:cNvCxnSpPr>
              <p:nvPr/>
            </p:nvCxnSpPr>
            <p:spPr>
              <a:xfrm flipH="1">
                <a:off x="1420685" y="2158399"/>
                <a:ext cx="915000" cy="56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4" name="Shape 214">
                <a:extLst>
                  <a:ext uri="{FF2B5EF4-FFF2-40B4-BE49-F238E27FC236}">
                    <a16:creationId xmlns:a16="http://schemas.microsoft.com/office/drawing/2014/main" id="{AB38D1E2-8EE8-4008-A002-474EC02C052E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>
                <a:off x="1131814" y="3168546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5" name="Shape 215">
                <a:extLst>
                  <a:ext uri="{FF2B5EF4-FFF2-40B4-BE49-F238E27FC236}">
                    <a16:creationId xmlns:a16="http://schemas.microsoft.com/office/drawing/2014/main" id="{4A1C02A2-13E9-4FFF-A3C8-B367F3463F83}"/>
                  </a:ext>
                </a:extLst>
              </p:cNvPr>
              <p:cNvCxnSpPr>
                <a:stCxn id="7" idx="4"/>
                <a:endCxn id="7" idx="4"/>
              </p:cNvCxnSpPr>
              <p:nvPr/>
            </p:nvCxnSpPr>
            <p:spPr>
              <a:xfrm>
                <a:off x="1131814" y="431014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6" name="Shape 216">
                <a:extLst>
                  <a:ext uri="{FF2B5EF4-FFF2-40B4-BE49-F238E27FC236}">
                    <a16:creationId xmlns:a16="http://schemas.microsoft.com/office/drawing/2014/main" id="{5EEA14D8-9B15-4EDF-B245-653271C2BF84}"/>
                  </a:ext>
                </a:extLst>
              </p:cNvPr>
              <p:cNvCxnSpPr>
                <a:stCxn id="7" idx="5"/>
                <a:endCxn id="8" idx="7"/>
              </p:cNvCxnSpPr>
              <p:nvPr/>
            </p:nvCxnSpPr>
            <p:spPr>
              <a:xfrm>
                <a:off x="1339430" y="4224151"/>
                <a:ext cx="0" cy="72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7" name="Shape 217">
                <a:extLst>
                  <a:ext uri="{FF2B5EF4-FFF2-40B4-BE49-F238E27FC236}">
                    <a16:creationId xmlns:a16="http://schemas.microsoft.com/office/drawing/2014/main" id="{609CAC42-8550-4DA4-A8CA-BE607DDEB8C6}"/>
                  </a:ext>
                </a:extLst>
              </p:cNvPr>
              <p:cNvCxnSpPr>
                <a:stCxn id="8" idx="1"/>
                <a:endCxn id="7" idx="3"/>
              </p:cNvCxnSpPr>
              <p:nvPr/>
            </p:nvCxnSpPr>
            <p:spPr>
              <a:xfrm rot="10800000">
                <a:off x="924197" y="4223920"/>
                <a:ext cx="0" cy="72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8" name="Shape 218">
                <a:extLst>
                  <a:ext uri="{FF2B5EF4-FFF2-40B4-BE49-F238E27FC236}">
                    <a16:creationId xmlns:a16="http://schemas.microsoft.com/office/drawing/2014/main" id="{23823027-1933-4D99-BC6C-FF2BDFC94954}"/>
                  </a:ext>
                </a:extLst>
              </p:cNvPr>
              <p:cNvCxnSpPr>
                <a:stCxn id="5" idx="5"/>
                <a:endCxn id="9" idx="1"/>
              </p:cNvCxnSpPr>
              <p:nvPr/>
            </p:nvCxnSpPr>
            <p:spPr>
              <a:xfrm>
                <a:off x="2750918" y="2158399"/>
                <a:ext cx="968400" cy="50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9" name="Shape 219">
                <a:extLst>
                  <a:ext uri="{FF2B5EF4-FFF2-40B4-BE49-F238E27FC236}">
                    <a16:creationId xmlns:a16="http://schemas.microsoft.com/office/drawing/2014/main" id="{AEEE3D26-84C5-4604-9CAD-3917FD5E218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3926746" y="3168546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0" name="Shape 220">
                <a:extLst>
                  <a:ext uri="{FF2B5EF4-FFF2-40B4-BE49-F238E27FC236}">
                    <a16:creationId xmlns:a16="http://schemas.microsoft.com/office/drawing/2014/main" id="{A381D80F-6B40-4C7C-943B-8F8359D28C08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>
              <a:xfrm>
                <a:off x="3926746" y="4310149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1" name="Shape 221">
                <a:extLst>
                  <a:ext uri="{FF2B5EF4-FFF2-40B4-BE49-F238E27FC236}">
                    <a16:creationId xmlns:a16="http://schemas.microsoft.com/office/drawing/2014/main" id="{BD9403E4-A3BD-4225-AF09-C48B3BDB7378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3926746" y="5451751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23" name="Shape 223">
                <a:extLst>
                  <a:ext uri="{FF2B5EF4-FFF2-40B4-BE49-F238E27FC236}">
                    <a16:creationId xmlns:a16="http://schemas.microsoft.com/office/drawing/2014/main" id="{1B4ED2EB-6212-4975-AAE6-B2D86589B89F}"/>
                  </a:ext>
                </a:extLst>
              </p:cNvPr>
              <p:cNvSpPr txBox="1"/>
              <p:nvPr/>
            </p:nvSpPr>
            <p:spPr>
              <a:xfrm>
                <a:off x="3216107" y="1915233"/>
                <a:ext cx="356187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4" name="Shape 224">
                <a:extLst>
                  <a:ext uri="{FF2B5EF4-FFF2-40B4-BE49-F238E27FC236}">
                    <a16:creationId xmlns:a16="http://schemas.microsoft.com/office/drawing/2014/main" id="{32DBEC4C-DB22-4BF4-8D99-0B2B9F388741}"/>
                  </a:ext>
                </a:extLst>
              </p:cNvPr>
              <p:cNvSpPr txBox="1"/>
              <p:nvPr/>
            </p:nvSpPr>
            <p:spPr>
              <a:xfrm>
                <a:off x="1561545" y="1888205"/>
                <a:ext cx="37381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</a:p>
            </p:txBody>
          </p:sp>
          <p:sp>
            <p:nvSpPr>
              <p:cNvPr id="25" name="Shape 225">
                <a:extLst>
                  <a:ext uri="{FF2B5EF4-FFF2-40B4-BE49-F238E27FC236}">
                    <a16:creationId xmlns:a16="http://schemas.microsoft.com/office/drawing/2014/main" id="{445E6411-AA6E-4CFE-AC1F-462A98A2E4A4}"/>
                  </a:ext>
                </a:extLst>
              </p:cNvPr>
              <p:cNvSpPr txBox="1"/>
              <p:nvPr/>
            </p:nvSpPr>
            <p:spPr>
              <a:xfrm>
                <a:off x="1161336" y="3125226"/>
                <a:ext cx="356187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6" name="Shape 226">
                <a:extLst>
                  <a:ext uri="{FF2B5EF4-FFF2-40B4-BE49-F238E27FC236}">
                    <a16:creationId xmlns:a16="http://schemas.microsoft.com/office/drawing/2014/main" id="{060FBDD4-9E32-493A-AC5D-D5A058FF6FB6}"/>
                  </a:ext>
                </a:extLst>
              </p:cNvPr>
              <p:cNvSpPr txBox="1"/>
              <p:nvPr/>
            </p:nvSpPr>
            <p:spPr>
              <a:xfrm>
                <a:off x="1324516" y="4296437"/>
                <a:ext cx="373820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27" name="Shape 227">
                <a:extLst>
                  <a:ext uri="{FF2B5EF4-FFF2-40B4-BE49-F238E27FC236}">
                    <a16:creationId xmlns:a16="http://schemas.microsoft.com/office/drawing/2014/main" id="{25720B26-AAEE-4A46-B13A-0A5CAB266E9B}"/>
                  </a:ext>
                </a:extLst>
              </p:cNvPr>
              <p:cNvSpPr txBox="1"/>
              <p:nvPr/>
            </p:nvSpPr>
            <p:spPr>
              <a:xfrm>
                <a:off x="537960" y="4325726"/>
                <a:ext cx="336952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28" name="Shape 228">
                <a:extLst>
                  <a:ext uri="{FF2B5EF4-FFF2-40B4-BE49-F238E27FC236}">
                    <a16:creationId xmlns:a16="http://schemas.microsoft.com/office/drawing/2014/main" id="{D125CE1A-C9BC-4216-AD49-4B18EFB90692}"/>
                  </a:ext>
                </a:extLst>
              </p:cNvPr>
              <p:cNvSpPr txBox="1"/>
              <p:nvPr/>
            </p:nvSpPr>
            <p:spPr>
              <a:xfrm>
                <a:off x="3527055" y="3111571"/>
                <a:ext cx="29366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29" name="Shape 229">
                <a:extLst>
                  <a:ext uri="{FF2B5EF4-FFF2-40B4-BE49-F238E27FC236}">
                    <a16:creationId xmlns:a16="http://schemas.microsoft.com/office/drawing/2014/main" id="{07470665-5690-45EE-A744-7B5EDF32E5DB}"/>
                  </a:ext>
                </a:extLst>
              </p:cNvPr>
              <p:cNvSpPr txBox="1"/>
              <p:nvPr/>
            </p:nvSpPr>
            <p:spPr>
              <a:xfrm>
                <a:off x="3719130" y="4556926"/>
                <a:ext cx="18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230">
                <a:extLst>
                  <a:ext uri="{FF2B5EF4-FFF2-40B4-BE49-F238E27FC236}">
                    <a16:creationId xmlns:a16="http://schemas.microsoft.com/office/drawing/2014/main" id="{9DB99E8B-59D2-4ACE-8258-C372329AC1DD}"/>
                  </a:ext>
                </a:extLst>
              </p:cNvPr>
              <p:cNvSpPr txBox="1"/>
              <p:nvPr/>
            </p:nvSpPr>
            <p:spPr>
              <a:xfrm>
                <a:off x="3501844" y="4277685"/>
                <a:ext cx="37381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31" name="Shape 231">
                <a:extLst>
                  <a:ext uri="{FF2B5EF4-FFF2-40B4-BE49-F238E27FC236}">
                    <a16:creationId xmlns:a16="http://schemas.microsoft.com/office/drawing/2014/main" id="{B748FA2C-BB50-48EA-8B79-BAB00F22D706}"/>
                  </a:ext>
                </a:extLst>
              </p:cNvPr>
              <p:cNvSpPr txBox="1"/>
              <p:nvPr/>
            </p:nvSpPr>
            <p:spPr>
              <a:xfrm>
                <a:off x="3527055" y="5451751"/>
                <a:ext cx="30969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32" name="Shape 232">
                <a:extLst>
                  <a:ext uri="{FF2B5EF4-FFF2-40B4-BE49-F238E27FC236}">
                    <a16:creationId xmlns:a16="http://schemas.microsoft.com/office/drawing/2014/main" id="{7C995A27-02F6-45DB-AF7A-DBAE6E0E5721}"/>
                  </a:ext>
                </a:extLst>
              </p:cNvPr>
              <p:cNvSpPr txBox="1"/>
              <p:nvPr/>
            </p:nvSpPr>
            <p:spPr>
              <a:xfrm>
                <a:off x="4729312" y="4291698"/>
                <a:ext cx="336951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</p:grp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41364918-7723-4512-A84D-FC6C317DFEA6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1AF157DD-E3EA-49CE-B2E4-7783A79DC4DC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49" name="Shape 233">
                <a:extLst>
                  <a:ext uri="{FF2B5EF4-FFF2-40B4-BE49-F238E27FC236}">
                    <a16:creationId xmlns:a16="http://schemas.microsoft.com/office/drawing/2014/main" id="{B9B4BD1F-8207-4D69-B0BF-EA612877128B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1" name="Shape 234">
                <a:extLst>
                  <a:ext uri="{FF2B5EF4-FFF2-40B4-BE49-F238E27FC236}">
                    <a16:creationId xmlns:a16="http://schemas.microsoft.com/office/drawing/2014/main" id="{7B60331E-22B8-4267-94A9-B7AECC2C7904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3" name="Shape 235">
                <a:extLst>
                  <a:ext uri="{FF2B5EF4-FFF2-40B4-BE49-F238E27FC236}">
                    <a16:creationId xmlns:a16="http://schemas.microsoft.com/office/drawing/2014/main" id="{8F177394-E811-49EA-9188-0FBD5EE82332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7" name="Shape 236">
                <a:extLst>
                  <a:ext uri="{FF2B5EF4-FFF2-40B4-BE49-F238E27FC236}">
                    <a16:creationId xmlns:a16="http://schemas.microsoft.com/office/drawing/2014/main" id="{9ECDD396-08D7-4C05-8F16-1306116BE691}"/>
                  </a:ext>
                </a:extLst>
              </p:cNvPr>
              <p:cNvCxnSpPr>
                <a:stCxn id="51" idx="5"/>
                <a:endCxn id="53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E1AE6BB9-6504-4CB1-BC5C-15C661931483}"/>
                  </a:ext>
                </a:extLst>
              </p:cNvPr>
              <p:cNvCxnSpPr>
                <a:stCxn id="53" idx="1"/>
                <a:endCxn id="51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FCC1945A-33D5-48CD-8868-A06A5917EEF8}"/>
                  </a:ext>
                </a:extLst>
              </p:cNvPr>
              <p:cNvCxnSpPr>
                <a:stCxn id="49" idx="6"/>
                <a:endCxn id="51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AFA2F600-A448-4F6F-BD5E-D05C30EE4BAC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D6FFE9F7-7BE0-4CD5-8CDC-A5E1AAF32568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1C38DEB4-3FF7-4AA6-99E2-1773FDA79C2E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F5611B46-D900-42F4-B00D-521CF5F8303C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28320CAC-AAFC-4679-9212-2A844DFC337E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13DCADE6-05AA-44CC-BD68-54E6A6B434F7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02FA5FED-D8EC-4A02-B9DD-CCE832051EC4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B97FAB35-1531-43A0-89D4-3C68C97EA454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8D9AC484-0FA2-459F-8810-E369796D9C21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6382247D-0CE4-43F2-860C-E70A04F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232465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AB1E1F8-2504-42B4-934D-C01BD9B86673}"/>
              </a:ext>
            </a:extLst>
          </p:cNvPr>
          <p:cNvGrpSpPr/>
          <p:nvPr/>
        </p:nvGrpSpPr>
        <p:grpSpPr>
          <a:xfrm>
            <a:off x="1232961" y="1954800"/>
            <a:ext cx="9305212" cy="3754490"/>
            <a:chOff x="1232961" y="1310641"/>
            <a:chExt cx="9305212" cy="3754490"/>
          </a:xfrm>
        </p:grpSpPr>
        <p:grpSp>
          <p:nvGrpSpPr>
            <p:cNvPr id="4" name="Shape 204">
              <a:extLst>
                <a:ext uri="{FF2B5EF4-FFF2-40B4-BE49-F238E27FC236}">
                  <a16:creationId xmlns:a16="http://schemas.microsoft.com/office/drawing/2014/main" id="{32722EE8-21D0-477F-AA06-8F9406027F1F}"/>
                </a:ext>
              </a:extLst>
            </p:cNvPr>
            <p:cNvGrpSpPr/>
            <p:nvPr/>
          </p:nvGrpSpPr>
          <p:grpSpPr>
            <a:xfrm>
              <a:off x="7093922" y="1310641"/>
              <a:ext cx="3444251" cy="3754490"/>
              <a:chOff x="537960" y="1657168"/>
              <a:chExt cx="4528303" cy="4936185"/>
            </a:xfrm>
          </p:grpSpPr>
          <p:sp>
            <p:nvSpPr>
              <p:cNvPr id="5" name="Shape 205">
                <a:extLst>
                  <a:ext uri="{FF2B5EF4-FFF2-40B4-BE49-F238E27FC236}">
                    <a16:creationId xmlns:a16="http://schemas.microsoft.com/office/drawing/2014/main" id="{08A55688-EBD5-441A-9500-7024A182B0C8}"/>
                  </a:ext>
                </a:extLst>
              </p:cNvPr>
              <p:cNvSpPr/>
              <p:nvPr/>
            </p:nvSpPr>
            <p:spPr>
              <a:xfrm>
                <a:off x="2249688" y="1657168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Shape 206">
                <a:extLst>
                  <a:ext uri="{FF2B5EF4-FFF2-40B4-BE49-F238E27FC236}">
                    <a16:creationId xmlns:a16="http://schemas.microsoft.com/office/drawing/2014/main" id="{DD3E69A8-3909-4794-A944-7C9773C400F5}"/>
                  </a:ext>
                </a:extLst>
              </p:cNvPr>
              <p:cNvSpPr/>
              <p:nvPr/>
            </p:nvSpPr>
            <p:spPr>
              <a:xfrm>
                <a:off x="838200" y="2581318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7" name="Shape 207">
                <a:extLst>
                  <a:ext uri="{FF2B5EF4-FFF2-40B4-BE49-F238E27FC236}">
                    <a16:creationId xmlns:a16="http://schemas.microsoft.com/office/drawing/2014/main" id="{934DBC42-B55B-4295-8C7D-F71177DAB576}"/>
                  </a:ext>
                </a:extLst>
              </p:cNvPr>
              <p:cNvSpPr/>
              <p:nvPr/>
            </p:nvSpPr>
            <p:spPr>
              <a:xfrm>
                <a:off x="838200" y="3722921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8" name="Shape 208">
                <a:extLst>
                  <a:ext uri="{FF2B5EF4-FFF2-40B4-BE49-F238E27FC236}">
                    <a16:creationId xmlns:a16="http://schemas.microsoft.com/office/drawing/2014/main" id="{F36028A1-52AD-4CBA-840D-2861C47543EE}"/>
                  </a:ext>
                </a:extLst>
              </p:cNvPr>
              <p:cNvSpPr/>
              <p:nvPr/>
            </p:nvSpPr>
            <p:spPr>
              <a:xfrm>
                <a:off x="838200" y="4864523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9" name="Shape 209">
                <a:extLst>
                  <a:ext uri="{FF2B5EF4-FFF2-40B4-BE49-F238E27FC236}">
                    <a16:creationId xmlns:a16="http://schemas.microsoft.com/office/drawing/2014/main" id="{EEFD3CEE-7CA4-4541-93BE-07AC42A30096}"/>
                  </a:ext>
                </a:extLst>
              </p:cNvPr>
              <p:cNvSpPr/>
              <p:nvPr/>
            </p:nvSpPr>
            <p:spPr>
              <a:xfrm>
                <a:off x="3633132" y="2581318"/>
                <a:ext cx="587228" cy="587228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0" name="Shape 210">
                <a:extLst>
                  <a:ext uri="{FF2B5EF4-FFF2-40B4-BE49-F238E27FC236}">
                    <a16:creationId xmlns:a16="http://schemas.microsoft.com/office/drawing/2014/main" id="{77D857DB-04E7-4CA6-9258-F543A0E0F783}"/>
                  </a:ext>
                </a:extLst>
              </p:cNvPr>
              <p:cNvSpPr/>
              <p:nvPr/>
            </p:nvSpPr>
            <p:spPr>
              <a:xfrm>
                <a:off x="3633132" y="3722921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1" name="Shape 211">
                <a:extLst>
                  <a:ext uri="{FF2B5EF4-FFF2-40B4-BE49-F238E27FC236}">
                    <a16:creationId xmlns:a16="http://schemas.microsoft.com/office/drawing/2014/main" id="{B38FCE2A-5600-4A62-A5F6-9B9DAA5FEA1F}"/>
                  </a:ext>
                </a:extLst>
              </p:cNvPr>
              <p:cNvSpPr/>
              <p:nvPr/>
            </p:nvSpPr>
            <p:spPr>
              <a:xfrm>
                <a:off x="3633132" y="4864523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2" name="Shape 212">
                <a:extLst>
                  <a:ext uri="{FF2B5EF4-FFF2-40B4-BE49-F238E27FC236}">
                    <a16:creationId xmlns:a16="http://schemas.microsoft.com/office/drawing/2014/main" id="{5253832D-6101-462C-86A0-DFDAD72A26C0}"/>
                  </a:ext>
                </a:extLst>
              </p:cNvPr>
              <p:cNvSpPr/>
              <p:nvPr/>
            </p:nvSpPr>
            <p:spPr>
              <a:xfrm>
                <a:off x="3633132" y="6006125"/>
                <a:ext cx="587228" cy="58722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cxnSp>
            <p:nvCxnSpPr>
              <p:cNvPr id="13" name="Shape 213">
                <a:extLst>
                  <a:ext uri="{FF2B5EF4-FFF2-40B4-BE49-F238E27FC236}">
                    <a16:creationId xmlns:a16="http://schemas.microsoft.com/office/drawing/2014/main" id="{6198881D-967D-438F-A28C-0E674AC1B8FA}"/>
                  </a:ext>
                </a:extLst>
              </p:cNvPr>
              <p:cNvCxnSpPr>
                <a:stCxn id="5" idx="3"/>
              </p:cNvCxnSpPr>
              <p:nvPr/>
            </p:nvCxnSpPr>
            <p:spPr>
              <a:xfrm flipH="1">
                <a:off x="1420685" y="2158399"/>
                <a:ext cx="915000" cy="56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4" name="Shape 214">
                <a:extLst>
                  <a:ext uri="{FF2B5EF4-FFF2-40B4-BE49-F238E27FC236}">
                    <a16:creationId xmlns:a16="http://schemas.microsoft.com/office/drawing/2014/main" id="{AB38D1E2-8EE8-4008-A002-474EC02C052E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>
                <a:off x="1131814" y="3168546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5" name="Shape 215">
                <a:extLst>
                  <a:ext uri="{FF2B5EF4-FFF2-40B4-BE49-F238E27FC236}">
                    <a16:creationId xmlns:a16="http://schemas.microsoft.com/office/drawing/2014/main" id="{4A1C02A2-13E9-4FFF-A3C8-B367F3463F83}"/>
                  </a:ext>
                </a:extLst>
              </p:cNvPr>
              <p:cNvCxnSpPr>
                <a:stCxn id="7" idx="4"/>
                <a:endCxn id="7" idx="4"/>
              </p:cNvCxnSpPr>
              <p:nvPr/>
            </p:nvCxnSpPr>
            <p:spPr>
              <a:xfrm>
                <a:off x="1131814" y="431014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6" name="Shape 216">
                <a:extLst>
                  <a:ext uri="{FF2B5EF4-FFF2-40B4-BE49-F238E27FC236}">
                    <a16:creationId xmlns:a16="http://schemas.microsoft.com/office/drawing/2014/main" id="{5EEA14D8-9B15-4EDF-B245-653271C2BF84}"/>
                  </a:ext>
                </a:extLst>
              </p:cNvPr>
              <p:cNvCxnSpPr>
                <a:stCxn id="7" idx="5"/>
                <a:endCxn id="8" idx="7"/>
              </p:cNvCxnSpPr>
              <p:nvPr/>
            </p:nvCxnSpPr>
            <p:spPr>
              <a:xfrm>
                <a:off x="1339430" y="4224151"/>
                <a:ext cx="0" cy="72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7" name="Shape 217">
                <a:extLst>
                  <a:ext uri="{FF2B5EF4-FFF2-40B4-BE49-F238E27FC236}">
                    <a16:creationId xmlns:a16="http://schemas.microsoft.com/office/drawing/2014/main" id="{609CAC42-8550-4DA4-A8CA-BE607DDEB8C6}"/>
                  </a:ext>
                </a:extLst>
              </p:cNvPr>
              <p:cNvCxnSpPr>
                <a:stCxn id="8" idx="1"/>
                <a:endCxn id="7" idx="3"/>
              </p:cNvCxnSpPr>
              <p:nvPr/>
            </p:nvCxnSpPr>
            <p:spPr>
              <a:xfrm rot="10800000">
                <a:off x="924197" y="4223920"/>
                <a:ext cx="0" cy="726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8" name="Shape 218">
                <a:extLst>
                  <a:ext uri="{FF2B5EF4-FFF2-40B4-BE49-F238E27FC236}">
                    <a16:creationId xmlns:a16="http://schemas.microsoft.com/office/drawing/2014/main" id="{23823027-1933-4D99-BC6C-FF2BDFC94954}"/>
                  </a:ext>
                </a:extLst>
              </p:cNvPr>
              <p:cNvCxnSpPr>
                <a:stCxn id="5" idx="5"/>
                <a:endCxn id="9" idx="1"/>
              </p:cNvCxnSpPr>
              <p:nvPr/>
            </p:nvCxnSpPr>
            <p:spPr>
              <a:xfrm>
                <a:off x="2750918" y="2158399"/>
                <a:ext cx="968400" cy="50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9" name="Shape 219">
                <a:extLst>
                  <a:ext uri="{FF2B5EF4-FFF2-40B4-BE49-F238E27FC236}">
                    <a16:creationId xmlns:a16="http://schemas.microsoft.com/office/drawing/2014/main" id="{AEEE3D26-84C5-4604-9CAD-3917FD5E218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3926746" y="3168546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0" name="Shape 220">
                <a:extLst>
                  <a:ext uri="{FF2B5EF4-FFF2-40B4-BE49-F238E27FC236}">
                    <a16:creationId xmlns:a16="http://schemas.microsoft.com/office/drawing/2014/main" id="{A381D80F-6B40-4C7C-943B-8F8359D28C08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>
              <a:xfrm>
                <a:off x="3926746" y="4310149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1" name="Shape 221">
                <a:extLst>
                  <a:ext uri="{FF2B5EF4-FFF2-40B4-BE49-F238E27FC236}">
                    <a16:creationId xmlns:a16="http://schemas.microsoft.com/office/drawing/2014/main" id="{BD9403E4-A3BD-4225-AF09-C48B3BDB7378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3926746" y="5451751"/>
                <a:ext cx="0" cy="55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23" name="Shape 223">
                <a:extLst>
                  <a:ext uri="{FF2B5EF4-FFF2-40B4-BE49-F238E27FC236}">
                    <a16:creationId xmlns:a16="http://schemas.microsoft.com/office/drawing/2014/main" id="{1B4ED2EB-6212-4975-AAE6-B2D86589B89F}"/>
                  </a:ext>
                </a:extLst>
              </p:cNvPr>
              <p:cNvSpPr txBox="1"/>
              <p:nvPr/>
            </p:nvSpPr>
            <p:spPr>
              <a:xfrm>
                <a:off x="3216107" y="1915233"/>
                <a:ext cx="356187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4" name="Shape 224">
                <a:extLst>
                  <a:ext uri="{FF2B5EF4-FFF2-40B4-BE49-F238E27FC236}">
                    <a16:creationId xmlns:a16="http://schemas.microsoft.com/office/drawing/2014/main" id="{32DBEC4C-DB22-4BF4-8D99-0B2B9F388741}"/>
                  </a:ext>
                </a:extLst>
              </p:cNvPr>
              <p:cNvSpPr txBox="1"/>
              <p:nvPr/>
            </p:nvSpPr>
            <p:spPr>
              <a:xfrm>
                <a:off x="1561545" y="1888205"/>
                <a:ext cx="37381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</a:p>
            </p:txBody>
          </p:sp>
          <p:sp>
            <p:nvSpPr>
              <p:cNvPr id="25" name="Shape 225">
                <a:extLst>
                  <a:ext uri="{FF2B5EF4-FFF2-40B4-BE49-F238E27FC236}">
                    <a16:creationId xmlns:a16="http://schemas.microsoft.com/office/drawing/2014/main" id="{445E6411-AA6E-4CFE-AC1F-462A98A2E4A4}"/>
                  </a:ext>
                </a:extLst>
              </p:cNvPr>
              <p:cNvSpPr txBox="1"/>
              <p:nvPr/>
            </p:nvSpPr>
            <p:spPr>
              <a:xfrm>
                <a:off x="1161336" y="3125226"/>
                <a:ext cx="356187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6" name="Shape 226">
                <a:extLst>
                  <a:ext uri="{FF2B5EF4-FFF2-40B4-BE49-F238E27FC236}">
                    <a16:creationId xmlns:a16="http://schemas.microsoft.com/office/drawing/2014/main" id="{060FBDD4-9E32-493A-AC5D-D5A058FF6FB6}"/>
                  </a:ext>
                </a:extLst>
              </p:cNvPr>
              <p:cNvSpPr txBox="1"/>
              <p:nvPr/>
            </p:nvSpPr>
            <p:spPr>
              <a:xfrm>
                <a:off x="1324516" y="4296437"/>
                <a:ext cx="373820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27" name="Shape 227">
                <a:extLst>
                  <a:ext uri="{FF2B5EF4-FFF2-40B4-BE49-F238E27FC236}">
                    <a16:creationId xmlns:a16="http://schemas.microsoft.com/office/drawing/2014/main" id="{25720B26-AAEE-4A46-B13A-0A5CAB266E9B}"/>
                  </a:ext>
                </a:extLst>
              </p:cNvPr>
              <p:cNvSpPr txBox="1"/>
              <p:nvPr/>
            </p:nvSpPr>
            <p:spPr>
              <a:xfrm>
                <a:off x="537960" y="4325726"/>
                <a:ext cx="336952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28" name="Shape 228">
                <a:extLst>
                  <a:ext uri="{FF2B5EF4-FFF2-40B4-BE49-F238E27FC236}">
                    <a16:creationId xmlns:a16="http://schemas.microsoft.com/office/drawing/2014/main" id="{D125CE1A-C9BC-4216-AD49-4B18EFB90692}"/>
                  </a:ext>
                </a:extLst>
              </p:cNvPr>
              <p:cNvSpPr txBox="1"/>
              <p:nvPr/>
            </p:nvSpPr>
            <p:spPr>
              <a:xfrm>
                <a:off x="3527055" y="3111571"/>
                <a:ext cx="29366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29" name="Shape 229">
                <a:extLst>
                  <a:ext uri="{FF2B5EF4-FFF2-40B4-BE49-F238E27FC236}">
                    <a16:creationId xmlns:a16="http://schemas.microsoft.com/office/drawing/2014/main" id="{07470665-5690-45EE-A744-7B5EDF32E5DB}"/>
                  </a:ext>
                </a:extLst>
              </p:cNvPr>
              <p:cNvSpPr txBox="1"/>
              <p:nvPr/>
            </p:nvSpPr>
            <p:spPr>
              <a:xfrm>
                <a:off x="3719130" y="4556926"/>
                <a:ext cx="18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230">
                <a:extLst>
                  <a:ext uri="{FF2B5EF4-FFF2-40B4-BE49-F238E27FC236}">
                    <a16:creationId xmlns:a16="http://schemas.microsoft.com/office/drawing/2014/main" id="{9DB99E8B-59D2-4ACE-8258-C372329AC1DD}"/>
                  </a:ext>
                </a:extLst>
              </p:cNvPr>
              <p:cNvSpPr txBox="1"/>
              <p:nvPr/>
            </p:nvSpPr>
            <p:spPr>
              <a:xfrm>
                <a:off x="3501844" y="4277685"/>
                <a:ext cx="37381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31" name="Shape 231">
                <a:extLst>
                  <a:ext uri="{FF2B5EF4-FFF2-40B4-BE49-F238E27FC236}">
                    <a16:creationId xmlns:a16="http://schemas.microsoft.com/office/drawing/2014/main" id="{B748FA2C-BB50-48EA-8B79-BAB00F22D706}"/>
                  </a:ext>
                </a:extLst>
              </p:cNvPr>
              <p:cNvSpPr txBox="1"/>
              <p:nvPr/>
            </p:nvSpPr>
            <p:spPr>
              <a:xfrm>
                <a:off x="3527055" y="5451751"/>
                <a:ext cx="309699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32" name="Shape 232">
                <a:extLst>
                  <a:ext uri="{FF2B5EF4-FFF2-40B4-BE49-F238E27FC236}">
                    <a16:creationId xmlns:a16="http://schemas.microsoft.com/office/drawing/2014/main" id="{7C995A27-02F6-45DB-AF7A-DBAE6E0E5721}"/>
                  </a:ext>
                </a:extLst>
              </p:cNvPr>
              <p:cNvSpPr txBox="1"/>
              <p:nvPr/>
            </p:nvSpPr>
            <p:spPr>
              <a:xfrm>
                <a:off x="4729312" y="4291698"/>
                <a:ext cx="336951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</p:grp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A305D142-61A8-4CD1-BAE1-43FBBC2D915D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DA2A2E4E-FD07-4940-9C5D-106129569B7C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49" name="Shape 233">
                <a:extLst>
                  <a:ext uri="{FF2B5EF4-FFF2-40B4-BE49-F238E27FC236}">
                    <a16:creationId xmlns:a16="http://schemas.microsoft.com/office/drawing/2014/main" id="{F25A0EB8-2765-4EF0-9F1C-D162416CBB54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0" name="Shape 234">
                <a:extLst>
                  <a:ext uri="{FF2B5EF4-FFF2-40B4-BE49-F238E27FC236}">
                    <a16:creationId xmlns:a16="http://schemas.microsoft.com/office/drawing/2014/main" id="{C7E80916-7967-46C4-9260-69951BBF149F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1" name="Shape 235">
                <a:extLst>
                  <a:ext uri="{FF2B5EF4-FFF2-40B4-BE49-F238E27FC236}">
                    <a16:creationId xmlns:a16="http://schemas.microsoft.com/office/drawing/2014/main" id="{A7912010-5A34-4472-959F-9A94EC525E0B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3" name="Shape 236">
                <a:extLst>
                  <a:ext uri="{FF2B5EF4-FFF2-40B4-BE49-F238E27FC236}">
                    <a16:creationId xmlns:a16="http://schemas.microsoft.com/office/drawing/2014/main" id="{0D62CA9F-DB97-4189-BCF4-621F2D0F71CA}"/>
                  </a:ext>
                </a:extLst>
              </p:cNvPr>
              <p:cNvCxnSpPr>
                <a:stCxn id="50" idx="5"/>
                <a:endCxn id="51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05C7B5A4-C4FC-4414-A67E-BEF2D78D0FBB}"/>
                  </a:ext>
                </a:extLst>
              </p:cNvPr>
              <p:cNvCxnSpPr>
                <a:stCxn id="51" idx="1"/>
                <a:endCxn id="50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900EA57B-61D0-4D34-9CC7-1917156805E5}"/>
                  </a:ext>
                </a:extLst>
              </p:cNvPr>
              <p:cNvCxnSpPr>
                <a:stCxn id="49" idx="6"/>
                <a:endCxn id="50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66CCF81B-789D-4EC6-A727-61E87BECD09B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9DA38188-6207-4A40-9169-69DC9C71C770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00B51E39-66CE-4E56-B0B0-42706F9B3F4F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F3F7E005-A4F7-4B11-88F8-123B1F7DB08B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D25A7C63-D9E5-4824-9098-D9D13C30B631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FE7F3627-23EF-4A11-8CFE-AEB5D2994E23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E65D82DA-5DEF-48A2-BE51-7D73B1A32F31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183A0E15-397E-4B84-AF91-78AADFD4D89B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125F922D-8D79-497A-B46D-3F024B12DEB2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C7784568-22F3-4355-B769-1A4D1120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266365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2F4C0FF4-98B9-4964-AC0F-DD8459386B9D}"/>
              </a:ext>
            </a:extLst>
          </p:cNvPr>
          <p:cNvGrpSpPr/>
          <p:nvPr/>
        </p:nvGrpSpPr>
        <p:grpSpPr>
          <a:xfrm>
            <a:off x="1232961" y="1954800"/>
            <a:ext cx="9305212" cy="3754490"/>
            <a:chOff x="1232961" y="1310641"/>
            <a:chExt cx="9305212" cy="3754490"/>
          </a:xfrm>
        </p:grpSpPr>
        <p:sp>
          <p:nvSpPr>
            <p:cNvPr id="5" name="Shape 205">
              <a:extLst>
                <a:ext uri="{FF2B5EF4-FFF2-40B4-BE49-F238E27FC236}">
                  <a16:creationId xmlns:a16="http://schemas.microsoft.com/office/drawing/2014/main" id="{08A55688-EBD5-441A-9500-7024A182B0C8}"/>
                </a:ext>
              </a:extLst>
            </p:cNvPr>
            <p:cNvSpPr/>
            <p:nvPr/>
          </p:nvSpPr>
          <p:spPr>
            <a:xfrm>
              <a:off x="8395871" y="1310641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it-IT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206">
              <a:extLst>
                <a:ext uri="{FF2B5EF4-FFF2-40B4-BE49-F238E27FC236}">
                  <a16:creationId xmlns:a16="http://schemas.microsoft.com/office/drawing/2014/main" id="{DD3E69A8-3909-4794-A944-7C9773C400F5}"/>
                </a:ext>
              </a:extLst>
            </p:cNvPr>
            <p:cNvSpPr/>
            <p:nvPr/>
          </p:nvSpPr>
          <p:spPr>
            <a:xfrm>
              <a:off x="732228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7" name="Shape 207">
              <a:extLst>
                <a:ext uri="{FF2B5EF4-FFF2-40B4-BE49-F238E27FC236}">
                  <a16:creationId xmlns:a16="http://schemas.microsoft.com/office/drawing/2014/main" id="{934DBC42-B55B-4295-8C7D-F71177DAB576}"/>
                </a:ext>
              </a:extLst>
            </p:cNvPr>
            <p:cNvSpPr/>
            <p:nvPr/>
          </p:nvSpPr>
          <p:spPr>
            <a:xfrm>
              <a:off x="732228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" name="Shape 208">
              <a:extLst>
                <a:ext uri="{FF2B5EF4-FFF2-40B4-BE49-F238E27FC236}">
                  <a16:creationId xmlns:a16="http://schemas.microsoft.com/office/drawing/2014/main" id="{F36028A1-52AD-4CBA-840D-2861C47543EE}"/>
                </a:ext>
              </a:extLst>
            </p:cNvPr>
            <p:cNvSpPr/>
            <p:nvPr/>
          </p:nvSpPr>
          <p:spPr>
            <a:xfrm>
              <a:off x="732228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" name="Shape 209">
              <a:extLst>
                <a:ext uri="{FF2B5EF4-FFF2-40B4-BE49-F238E27FC236}">
                  <a16:creationId xmlns:a16="http://schemas.microsoft.com/office/drawing/2014/main" id="{EEFD3CEE-7CA4-4541-93BE-07AC42A30096}"/>
                </a:ext>
              </a:extLst>
            </p:cNvPr>
            <p:cNvSpPr/>
            <p:nvPr/>
          </p:nvSpPr>
          <p:spPr>
            <a:xfrm>
              <a:off x="944812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" name="Shape 210">
              <a:extLst>
                <a:ext uri="{FF2B5EF4-FFF2-40B4-BE49-F238E27FC236}">
                  <a16:creationId xmlns:a16="http://schemas.microsoft.com/office/drawing/2014/main" id="{77D857DB-04E7-4CA6-9258-F543A0E0F783}"/>
                </a:ext>
              </a:extLst>
            </p:cNvPr>
            <p:cNvSpPr/>
            <p:nvPr/>
          </p:nvSpPr>
          <p:spPr>
            <a:xfrm>
              <a:off x="9448126" y="2881864"/>
              <a:ext cx="446649" cy="44664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" name="Shape 211">
              <a:extLst>
                <a:ext uri="{FF2B5EF4-FFF2-40B4-BE49-F238E27FC236}">
                  <a16:creationId xmlns:a16="http://schemas.microsoft.com/office/drawing/2014/main" id="{B38FCE2A-5600-4A62-A5F6-9B9DAA5FEA1F}"/>
                </a:ext>
              </a:extLst>
            </p:cNvPr>
            <p:cNvSpPr/>
            <p:nvPr/>
          </p:nvSpPr>
          <p:spPr>
            <a:xfrm>
              <a:off x="944812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" name="Shape 212">
              <a:extLst>
                <a:ext uri="{FF2B5EF4-FFF2-40B4-BE49-F238E27FC236}">
                  <a16:creationId xmlns:a16="http://schemas.microsoft.com/office/drawing/2014/main" id="{5253832D-6101-462C-86A0-DFDAD72A26C0}"/>
                </a:ext>
              </a:extLst>
            </p:cNvPr>
            <p:cNvSpPr/>
            <p:nvPr/>
          </p:nvSpPr>
          <p:spPr>
            <a:xfrm>
              <a:off x="9448126" y="4618482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cxnSp>
          <p:nvCxnSpPr>
            <p:cNvPr id="13" name="Shape 213">
              <a:extLst>
                <a:ext uri="{FF2B5EF4-FFF2-40B4-BE49-F238E27FC236}">
                  <a16:creationId xmlns:a16="http://schemas.microsoft.com/office/drawing/2014/main" id="{6198881D-967D-438F-A28C-0E674AC1B8F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765327" y="1691880"/>
              <a:ext cx="695954" cy="428982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14">
              <a:extLst>
                <a:ext uri="{FF2B5EF4-FFF2-40B4-BE49-F238E27FC236}">
                  <a16:creationId xmlns:a16="http://schemas.microsoft.com/office/drawing/2014/main" id="{AB38D1E2-8EE8-4008-A002-474EC02C052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7545610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15">
              <a:extLst>
                <a:ext uri="{FF2B5EF4-FFF2-40B4-BE49-F238E27FC236}">
                  <a16:creationId xmlns:a16="http://schemas.microsoft.com/office/drawing/2014/main" id="{4A1C02A2-13E9-4FFF-A3C8-B367F3463F8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7545610" y="33285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16">
              <a:extLst>
                <a:ext uri="{FF2B5EF4-FFF2-40B4-BE49-F238E27FC236}">
                  <a16:creationId xmlns:a16="http://schemas.microsoft.com/office/drawing/2014/main" id="{5EEA14D8-9B15-4EDF-B245-653271C2BF84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7703524" y="3263103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17">
              <a:extLst>
                <a:ext uri="{FF2B5EF4-FFF2-40B4-BE49-F238E27FC236}">
                  <a16:creationId xmlns:a16="http://schemas.microsoft.com/office/drawing/2014/main" id="{609CAC42-8550-4DA4-A8CA-BE607DDEB8C6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7387696" y="3262927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18">
              <a:extLst>
                <a:ext uri="{FF2B5EF4-FFF2-40B4-BE49-F238E27FC236}">
                  <a16:creationId xmlns:a16="http://schemas.microsoft.com/office/drawing/2014/main" id="{23823027-1933-4D99-BC6C-FF2BDFC9495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777109" y="1691880"/>
              <a:ext cx="736570" cy="38699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19">
              <a:extLst>
                <a:ext uri="{FF2B5EF4-FFF2-40B4-BE49-F238E27FC236}">
                  <a16:creationId xmlns:a16="http://schemas.microsoft.com/office/drawing/2014/main" id="{AEEE3D26-84C5-4604-9CAD-3917FD5E218B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671450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20">
              <a:extLst>
                <a:ext uri="{FF2B5EF4-FFF2-40B4-BE49-F238E27FC236}">
                  <a16:creationId xmlns:a16="http://schemas.microsoft.com/office/drawing/2014/main" id="{A381D80F-6B40-4C7C-943B-8F8359D28C0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671450" y="3328513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21">
              <a:extLst>
                <a:ext uri="{FF2B5EF4-FFF2-40B4-BE49-F238E27FC236}">
                  <a16:creationId xmlns:a16="http://schemas.microsoft.com/office/drawing/2014/main" id="{BD9403E4-A3BD-4225-AF09-C48B3BDB7378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671450" y="4196822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3" name="Shape 223">
              <a:extLst>
                <a:ext uri="{FF2B5EF4-FFF2-40B4-BE49-F238E27FC236}">
                  <a16:creationId xmlns:a16="http://schemas.microsoft.com/office/drawing/2014/main" id="{1B4ED2EB-6212-4975-AAE6-B2D86589B89F}"/>
                </a:ext>
              </a:extLst>
            </p:cNvPr>
            <p:cNvSpPr txBox="1"/>
            <p:nvPr/>
          </p:nvSpPr>
          <p:spPr>
            <a:xfrm>
              <a:off x="9130935" y="1506927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" name="Shape 224">
              <a:extLst>
                <a:ext uri="{FF2B5EF4-FFF2-40B4-BE49-F238E27FC236}">
                  <a16:creationId xmlns:a16="http://schemas.microsoft.com/office/drawing/2014/main" id="{32DBEC4C-DB22-4BF4-8D99-0B2B9F388741}"/>
                </a:ext>
              </a:extLst>
            </p:cNvPr>
            <p:cNvSpPr txBox="1"/>
            <p:nvPr/>
          </p:nvSpPr>
          <p:spPr>
            <a:xfrm>
              <a:off x="7872466" y="1486369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5" name="Shape 225">
              <a:extLst>
                <a:ext uri="{FF2B5EF4-FFF2-40B4-BE49-F238E27FC236}">
                  <a16:creationId xmlns:a16="http://schemas.microsoft.com/office/drawing/2014/main" id="{445E6411-AA6E-4CFE-AC1F-462A98A2E4A4}"/>
                </a:ext>
              </a:extLst>
            </p:cNvPr>
            <p:cNvSpPr txBox="1"/>
            <p:nvPr/>
          </p:nvSpPr>
          <p:spPr>
            <a:xfrm>
              <a:off x="7568065" y="2427254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" name="Shape 226">
              <a:extLst>
                <a:ext uri="{FF2B5EF4-FFF2-40B4-BE49-F238E27FC236}">
                  <a16:creationId xmlns:a16="http://schemas.microsoft.com/office/drawing/2014/main" id="{060FBDD4-9E32-493A-AC5D-D5A058FF6FB6}"/>
                </a:ext>
              </a:extLst>
            </p:cNvPr>
            <p:cNvSpPr txBox="1"/>
            <p:nvPr/>
          </p:nvSpPr>
          <p:spPr>
            <a:xfrm>
              <a:off x="7692180" y="3318084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" name="Shape 227">
              <a:extLst>
                <a:ext uri="{FF2B5EF4-FFF2-40B4-BE49-F238E27FC236}">
                  <a16:creationId xmlns:a16="http://schemas.microsoft.com/office/drawing/2014/main" id="{25720B26-AAEE-4A46-B13A-0A5CAB266E9B}"/>
                </a:ext>
              </a:extLst>
            </p:cNvPr>
            <p:cNvSpPr txBox="1"/>
            <p:nvPr/>
          </p:nvSpPr>
          <p:spPr>
            <a:xfrm>
              <a:off x="7093922" y="3340361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8" name="Shape 228">
              <a:extLst>
                <a:ext uri="{FF2B5EF4-FFF2-40B4-BE49-F238E27FC236}">
                  <a16:creationId xmlns:a16="http://schemas.microsoft.com/office/drawing/2014/main" id="{D125CE1A-C9BC-4216-AD49-4B18EFB90692}"/>
                </a:ext>
              </a:extLst>
            </p:cNvPr>
            <p:cNvSpPr txBox="1"/>
            <p:nvPr/>
          </p:nvSpPr>
          <p:spPr>
            <a:xfrm>
              <a:off x="9367443" y="2416868"/>
              <a:ext cx="223366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9" name="Shape 229">
              <a:extLst>
                <a:ext uri="{FF2B5EF4-FFF2-40B4-BE49-F238E27FC236}">
                  <a16:creationId xmlns:a16="http://schemas.microsoft.com/office/drawing/2014/main" id="{07470665-5690-45EE-A744-7B5EDF32E5DB}"/>
                </a:ext>
              </a:extLst>
            </p:cNvPr>
            <p:cNvSpPr txBox="1"/>
            <p:nvPr/>
          </p:nvSpPr>
          <p:spPr>
            <a:xfrm>
              <a:off x="9513536" y="3516213"/>
              <a:ext cx="140507" cy="280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230">
              <a:extLst>
                <a:ext uri="{FF2B5EF4-FFF2-40B4-BE49-F238E27FC236}">
                  <a16:creationId xmlns:a16="http://schemas.microsoft.com/office/drawing/2014/main" id="{9DB99E8B-59D2-4ACE-8258-C372329AC1DD}"/>
                </a:ext>
              </a:extLst>
            </p:cNvPr>
            <p:cNvSpPr txBox="1"/>
            <p:nvPr/>
          </p:nvSpPr>
          <p:spPr>
            <a:xfrm>
              <a:off x="9348268" y="3303821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" name="Shape 231">
              <a:extLst>
                <a:ext uri="{FF2B5EF4-FFF2-40B4-BE49-F238E27FC236}">
                  <a16:creationId xmlns:a16="http://schemas.microsoft.com/office/drawing/2014/main" id="{B748FA2C-BB50-48EA-8B79-BAB00F22D706}"/>
                </a:ext>
              </a:extLst>
            </p:cNvPr>
            <p:cNvSpPr txBox="1"/>
            <p:nvPr/>
          </p:nvSpPr>
          <p:spPr>
            <a:xfrm>
              <a:off x="9367443" y="4196822"/>
              <a:ext cx="23555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2" name="Shape 232">
              <a:extLst>
                <a:ext uri="{FF2B5EF4-FFF2-40B4-BE49-F238E27FC236}">
                  <a16:creationId xmlns:a16="http://schemas.microsoft.com/office/drawing/2014/main" id="{7C995A27-02F6-45DB-AF7A-DBAE6E0E5721}"/>
                </a:ext>
              </a:extLst>
            </p:cNvPr>
            <p:cNvSpPr txBox="1"/>
            <p:nvPr/>
          </p:nvSpPr>
          <p:spPr>
            <a:xfrm>
              <a:off x="10281886" y="3314479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3DF9F3F4-D26A-4C2E-8E9A-6E91622CC22A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269CED05-DE70-4581-B838-E60FE588D7D6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49" name="Shape 233">
                <a:extLst>
                  <a:ext uri="{FF2B5EF4-FFF2-40B4-BE49-F238E27FC236}">
                    <a16:creationId xmlns:a16="http://schemas.microsoft.com/office/drawing/2014/main" id="{4A4BC57B-8513-43B2-98EE-1F7DBAE148C6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0" name="Shape 234">
                <a:extLst>
                  <a:ext uri="{FF2B5EF4-FFF2-40B4-BE49-F238E27FC236}">
                    <a16:creationId xmlns:a16="http://schemas.microsoft.com/office/drawing/2014/main" id="{5D40F763-2C38-4F87-9F1D-268961404572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3" name="Shape 235">
                <a:extLst>
                  <a:ext uri="{FF2B5EF4-FFF2-40B4-BE49-F238E27FC236}">
                    <a16:creationId xmlns:a16="http://schemas.microsoft.com/office/drawing/2014/main" id="{186E8B90-6FCB-4C96-A0AB-412EDDFF9F9C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7" name="Shape 236">
                <a:extLst>
                  <a:ext uri="{FF2B5EF4-FFF2-40B4-BE49-F238E27FC236}">
                    <a16:creationId xmlns:a16="http://schemas.microsoft.com/office/drawing/2014/main" id="{18ACF9DA-AE3D-4086-9E0F-96F1E43A592E}"/>
                  </a:ext>
                </a:extLst>
              </p:cNvPr>
              <p:cNvCxnSpPr>
                <a:stCxn id="50" idx="5"/>
                <a:endCxn id="53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72768F4D-F101-4DA7-8ADE-9ECE88B53B8E}"/>
                  </a:ext>
                </a:extLst>
              </p:cNvPr>
              <p:cNvCxnSpPr>
                <a:stCxn id="53" idx="1"/>
                <a:endCxn id="50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731EAA02-4B64-4E46-88FB-6620A196528D}"/>
                  </a:ext>
                </a:extLst>
              </p:cNvPr>
              <p:cNvCxnSpPr>
                <a:stCxn id="49" idx="6"/>
                <a:endCxn id="50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3D1BB08A-F1E7-4F87-92E8-42564011B8C8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523096CC-122F-487A-8900-AC57A06B54BA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FC2B0792-E328-4FF3-833E-5B0128EE14E0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BCA90A77-FDA0-4731-87CF-6379AD909929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D72BEBA6-89F0-43E0-A1EE-F80427136652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B110CE29-ECC7-4681-8AC9-E8C70229A3E3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4D4A3F47-5E01-4B50-B65F-233A9842F7FD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F1BB53D1-EDAA-438C-9A70-52076FFAE3F9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594DF081-1D9A-4056-A474-52890303C038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F49BCC71-5613-4F92-BD6D-C180FF5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76477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224BCF4A-AF8E-439D-B555-251903EA9154}"/>
              </a:ext>
            </a:extLst>
          </p:cNvPr>
          <p:cNvGrpSpPr/>
          <p:nvPr/>
        </p:nvGrpSpPr>
        <p:grpSpPr>
          <a:xfrm>
            <a:off x="1232961" y="1954800"/>
            <a:ext cx="9305213" cy="3754490"/>
            <a:chOff x="1232961" y="1310641"/>
            <a:chExt cx="9305213" cy="3754490"/>
          </a:xfrm>
        </p:grpSpPr>
        <p:sp>
          <p:nvSpPr>
            <p:cNvPr id="5" name="Shape 205">
              <a:extLst>
                <a:ext uri="{FF2B5EF4-FFF2-40B4-BE49-F238E27FC236}">
                  <a16:creationId xmlns:a16="http://schemas.microsoft.com/office/drawing/2014/main" id="{08A55688-EBD5-441A-9500-7024A182B0C8}"/>
                </a:ext>
              </a:extLst>
            </p:cNvPr>
            <p:cNvSpPr/>
            <p:nvPr/>
          </p:nvSpPr>
          <p:spPr>
            <a:xfrm>
              <a:off x="8395871" y="1310641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it-IT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206">
              <a:extLst>
                <a:ext uri="{FF2B5EF4-FFF2-40B4-BE49-F238E27FC236}">
                  <a16:creationId xmlns:a16="http://schemas.microsoft.com/office/drawing/2014/main" id="{DD3E69A8-3909-4794-A944-7C9773C400F5}"/>
                </a:ext>
              </a:extLst>
            </p:cNvPr>
            <p:cNvSpPr/>
            <p:nvPr/>
          </p:nvSpPr>
          <p:spPr>
            <a:xfrm>
              <a:off x="732228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7" name="Shape 207">
              <a:extLst>
                <a:ext uri="{FF2B5EF4-FFF2-40B4-BE49-F238E27FC236}">
                  <a16:creationId xmlns:a16="http://schemas.microsoft.com/office/drawing/2014/main" id="{934DBC42-B55B-4295-8C7D-F71177DAB576}"/>
                </a:ext>
              </a:extLst>
            </p:cNvPr>
            <p:cNvSpPr/>
            <p:nvPr/>
          </p:nvSpPr>
          <p:spPr>
            <a:xfrm>
              <a:off x="732228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" name="Shape 208">
              <a:extLst>
                <a:ext uri="{FF2B5EF4-FFF2-40B4-BE49-F238E27FC236}">
                  <a16:creationId xmlns:a16="http://schemas.microsoft.com/office/drawing/2014/main" id="{F36028A1-52AD-4CBA-840D-2861C47543EE}"/>
                </a:ext>
              </a:extLst>
            </p:cNvPr>
            <p:cNvSpPr/>
            <p:nvPr/>
          </p:nvSpPr>
          <p:spPr>
            <a:xfrm>
              <a:off x="732228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" name="Shape 209">
              <a:extLst>
                <a:ext uri="{FF2B5EF4-FFF2-40B4-BE49-F238E27FC236}">
                  <a16:creationId xmlns:a16="http://schemas.microsoft.com/office/drawing/2014/main" id="{EEFD3CEE-7CA4-4541-93BE-07AC42A30096}"/>
                </a:ext>
              </a:extLst>
            </p:cNvPr>
            <p:cNvSpPr/>
            <p:nvPr/>
          </p:nvSpPr>
          <p:spPr>
            <a:xfrm>
              <a:off x="944812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" name="Shape 210">
              <a:extLst>
                <a:ext uri="{FF2B5EF4-FFF2-40B4-BE49-F238E27FC236}">
                  <a16:creationId xmlns:a16="http://schemas.microsoft.com/office/drawing/2014/main" id="{77D857DB-04E7-4CA6-9258-F543A0E0F783}"/>
                </a:ext>
              </a:extLst>
            </p:cNvPr>
            <p:cNvSpPr/>
            <p:nvPr/>
          </p:nvSpPr>
          <p:spPr>
            <a:xfrm>
              <a:off x="9448126" y="2881864"/>
              <a:ext cx="446649" cy="44664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" name="Shape 211">
              <a:extLst>
                <a:ext uri="{FF2B5EF4-FFF2-40B4-BE49-F238E27FC236}">
                  <a16:creationId xmlns:a16="http://schemas.microsoft.com/office/drawing/2014/main" id="{B38FCE2A-5600-4A62-A5F6-9B9DAA5FEA1F}"/>
                </a:ext>
              </a:extLst>
            </p:cNvPr>
            <p:cNvSpPr/>
            <p:nvPr/>
          </p:nvSpPr>
          <p:spPr>
            <a:xfrm>
              <a:off x="944812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" name="Shape 212">
              <a:extLst>
                <a:ext uri="{FF2B5EF4-FFF2-40B4-BE49-F238E27FC236}">
                  <a16:creationId xmlns:a16="http://schemas.microsoft.com/office/drawing/2014/main" id="{5253832D-6101-462C-86A0-DFDAD72A26C0}"/>
                </a:ext>
              </a:extLst>
            </p:cNvPr>
            <p:cNvSpPr/>
            <p:nvPr/>
          </p:nvSpPr>
          <p:spPr>
            <a:xfrm>
              <a:off x="9448126" y="4618482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cxnSp>
          <p:nvCxnSpPr>
            <p:cNvPr id="13" name="Shape 213">
              <a:extLst>
                <a:ext uri="{FF2B5EF4-FFF2-40B4-BE49-F238E27FC236}">
                  <a16:creationId xmlns:a16="http://schemas.microsoft.com/office/drawing/2014/main" id="{6198881D-967D-438F-A28C-0E674AC1B8F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765327" y="1691880"/>
              <a:ext cx="695954" cy="428982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14">
              <a:extLst>
                <a:ext uri="{FF2B5EF4-FFF2-40B4-BE49-F238E27FC236}">
                  <a16:creationId xmlns:a16="http://schemas.microsoft.com/office/drawing/2014/main" id="{AB38D1E2-8EE8-4008-A002-474EC02C052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7545610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15">
              <a:extLst>
                <a:ext uri="{FF2B5EF4-FFF2-40B4-BE49-F238E27FC236}">
                  <a16:creationId xmlns:a16="http://schemas.microsoft.com/office/drawing/2014/main" id="{4A1C02A2-13E9-4FFF-A3C8-B367F3463F8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7545610" y="33285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16">
              <a:extLst>
                <a:ext uri="{FF2B5EF4-FFF2-40B4-BE49-F238E27FC236}">
                  <a16:creationId xmlns:a16="http://schemas.microsoft.com/office/drawing/2014/main" id="{5EEA14D8-9B15-4EDF-B245-653271C2BF84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7703524" y="3263103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17">
              <a:extLst>
                <a:ext uri="{FF2B5EF4-FFF2-40B4-BE49-F238E27FC236}">
                  <a16:creationId xmlns:a16="http://schemas.microsoft.com/office/drawing/2014/main" id="{609CAC42-8550-4DA4-A8CA-BE607DDEB8C6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7387696" y="3262927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18">
              <a:extLst>
                <a:ext uri="{FF2B5EF4-FFF2-40B4-BE49-F238E27FC236}">
                  <a16:creationId xmlns:a16="http://schemas.microsoft.com/office/drawing/2014/main" id="{23823027-1933-4D99-BC6C-FF2BDFC9495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777110" y="1691880"/>
              <a:ext cx="736570" cy="38699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19">
              <a:extLst>
                <a:ext uri="{FF2B5EF4-FFF2-40B4-BE49-F238E27FC236}">
                  <a16:creationId xmlns:a16="http://schemas.microsoft.com/office/drawing/2014/main" id="{AEEE3D26-84C5-4604-9CAD-3917FD5E218B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671451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20">
              <a:extLst>
                <a:ext uri="{FF2B5EF4-FFF2-40B4-BE49-F238E27FC236}">
                  <a16:creationId xmlns:a16="http://schemas.microsoft.com/office/drawing/2014/main" id="{A381D80F-6B40-4C7C-943B-8F8359D28C0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671451" y="3328513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21">
              <a:extLst>
                <a:ext uri="{FF2B5EF4-FFF2-40B4-BE49-F238E27FC236}">
                  <a16:creationId xmlns:a16="http://schemas.microsoft.com/office/drawing/2014/main" id="{BD9403E4-A3BD-4225-AF09-C48B3BDB7378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671451" y="4196822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3" name="Shape 223">
              <a:extLst>
                <a:ext uri="{FF2B5EF4-FFF2-40B4-BE49-F238E27FC236}">
                  <a16:creationId xmlns:a16="http://schemas.microsoft.com/office/drawing/2014/main" id="{1B4ED2EB-6212-4975-AAE6-B2D86589B89F}"/>
                </a:ext>
              </a:extLst>
            </p:cNvPr>
            <p:cNvSpPr txBox="1"/>
            <p:nvPr/>
          </p:nvSpPr>
          <p:spPr>
            <a:xfrm>
              <a:off x="9130935" y="1506927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" name="Shape 224">
              <a:extLst>
                <a:ext uri="{FF2B5EF4-FFF2-40B4-BE49-F238E27FC236}">
                  <a16:creationId xmlns:a16="http://schemas.microsoft.com/office/drawing/2014/main" id="{32DBEC4C-DB22-4BF4-8D99-0B2B9F388741}"/>
                </a:ext>
              </a:extLst>
            </p:cNvPr>
            <p:cNvSpPr txBox="1"/>
            <p:nvPr/>
          </p:nvSpPr>
          <p:spPr>
            <a:xfrm>
              <a:off x="7872466" y="1486369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5" name="Shape 225">
              <a:extLst>
                <a:ext uri="{FF2B5EF4-FFF2-40B4-BE49-F238E27FC236}">
                  <a16:creationId xmlns:a16="http://schemas.microsoft.com/office/drawing/2014/main" id="{445E6411-AA6E-4CFE-AC1F-462A98A2E4A4}"/>
                </a:ext>
              </a:extLst>
            </p:cNvPr>
            <p:cNvSpPr txBox="1"/>
            <p:nvPr/>
          </p:nvSpPr>
          <p:spPr>
            <a:xfrm>
              <a:off x="7568065" y="2427254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" name="Shape 226">
              <a:extLst>
                <a:ext uri="{FF2B5EF4-FFF2-40B4-BE49-F238E27FC236}">
                  <a16:creationId xmlns:a16="http://schemas.microsoft.com/office/drawing/2014/main" id="{060FBDD4-9E32-493A-AC5D-D5A058FF6FB6}"/>
                </a:ext>
              </a:extLst>
            </p:cNvPr>
            <p:cNvSpPr txBox="1"/>
            <p:nvPr/>
          </p:nvSpPr>
          <p:spPr>
            <a:xfrm>
              <a:off x="7692181" y="3318084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" name="Shape 227">
              <a:extLst>
                <a:ext uri="{FF2B5EF4-FFF2-40B4-BE49-F238E27FC236}">
                  <a16:creationId xmlns:a16="http://schemas.microsoft.com/office/drawing/2014/main" id="{25720B26-AAEE-4A46-B13A-0A5CAB266E9B}"/>
                </a:ext>
              </a:extLst>
            </p:cNvPr>
            <p:cNvSpPr txBox="1"/>
            <p:nvPr/>
          </p:nvSpPr>
          <p:spPr>
            <a:xfrm>
              <a:off x="7093922" y="3340361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8" name="Shape 228">
              <a:extLst>
                <a:ext uri="{FF2B5EF4-FFF2-40B4-BE49-F238E27FC236}">
                  <a16:creationId xmlns:a16="http://schemas.microsoft.com/office/drawing/2014/main" id="{D125CE1A-C9BC-4216-AD49-4B18EFB90692}"/>
                </a:ext>
              </a:extLst>
            </p:cNvPr>
            <p:cNvSpPr txBox="1"/>
            <p:nvPr/>
          </p:nvSpPr>
          <p:spPr>
            <a:xfrm>
              <a:off x="9367443" y="2416868"/>
              <a:ext cx="223366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9" name="Shape 229">
              <a:extLst>
                <a:ext uri="{FF2B5EF4-FFF2-40B4-BE49-F238E27FC236}">
                  <a16:creationId xmlns:a16="http://schemas.microsoft.com/office/drawing/2014/main" id="{07470665-5690-45EE-A744-7B5EDF32E5DB}"/>
                </a:ext>
              </a:extLst>
            </p:cNvPr>
            <p:cNvSpPr txBox="1"/>
            <p:nvPr/>
          </p:nvSpPr>
          <p:spPr>
            <a:xfrm>
              <a:off x="9513537" y="3516213"/>
              <a:ext cx="140507" cy="280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230">
              <a:extLst>
                <a:ext uri="{FF2B5EF4-FFF2-40B4-BE49-F238E27FC236}">
                  <a16:creationId xmlns:a16="http://schemas.microsoft.com/office/drawing/2014/main" id="{9DB99E8B-59D2-4ACE-8258-C372329AC1DD}"/>
                </a:ext>
              </a:extLst>
            </p:cNvPr>
            <p:cNvSpPr txBox="1"/>
            <p:nvPr/>
          </p:nvSpPr>
          <p:spPr>
            <a:xfrm>
              <a:off x="9348268" y="3303821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" name="Shape 231">
              <a:extLst>
                <a:ext uri="{FF2B5EF4-FFF2-40B4-BE49-F238E27FC236}">
                  <a16:creationId xmlns:a16="http://schemas.microsoft.com/office/drawing/2014/main" id="{B748FA2C-BB50-48EA-8B79-BAB00F22D706}"/>
                </a:ext>
              </a:extLst>
            </p:cNvPr>
            <p:cNvSpPr txBox="1"/>
            <p:nvPr/>
          </p:nvSpPr>
          <p:spPr>
            <a:xfrm>
              <a:off x="9367443" y="4196822"/>
              <a:ext cx="23555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2" name="Shape 232">
              <a:extLst>
                <a:ext uri="{FF2B5EF4-FFF2-40B4-BE49-F238E27FC236}">
                  <a16:creationId xmlns:a16="http://schemas.microsoft.com/office/drawing/2014/main" id="{7C995A27-02F6-45DB-AF7A-DBAE6E0E5721}"/>
                </a:ext>
              </a:extLst>
            </p:cNvPr>
            <p:cNvSpPr txBox="1"/>
            <p:nvPr/>
          </p:nvSpPr>
          <p:spPr>
            <a:xfrm>
              <a:off x="10281887" y="3314479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E04B5BC9-3052-420D-9DC6-2C44A27D2C95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69" name="Group 51">
              <a:extLst>
                <a:ext uri="{FF2B5EF4-FFF2-40B4-BE49-F238E27FC236}">
                  <a16:creationId xmlns:a16="http://schemas.microsoft.com/office/drawing/2014/main" id="{349F38F9-C742-4C55-9135-6C50BD2D6020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70" name="Shape 233">
                <a:extLst>
                  <a:ext uri="{FF2B5EF4-FFF2-40B4-BE49-F238E27FC236}">
                    <a16:creationId xmlns:a16="http://schemas.microsoft.com/office/drawing/2014/main" id="{D82EFA31-0C39-462D-B38E-C5F7DC4446D1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71" name="Shape 234">
                <a:extLst>
                  <a:ext uri="{FF2B5EF4-FFF2-40B4-BE49-F238E27FC236}">
                    <a16:creationId xmlns:a16="http://schemas.microsoft.com/office/drawing/2014/main" id="{C103DAB6-042D-4E06-96C5-03A843126EE4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72" name="Shape 235">
                <a:extLst>
                  <a:ext uri="{FF2B5EF4-FFF2-40B4-BE49-F238E27FC236}">
                    <a16:creationId xmlns:a16="http://schemas.microsoft.com/office/drawing/2014/main" id="{32D2E8B9-8ED7-4607-BC42-EEFEB2700A29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73" name="Shape 236">
                <a:extLst>
                  <a:ext uri="{FF2B5EF4-FFF2-40B4-BE49-F238E27FC236}">
                    <a16:creationId xmlns:a16="http://schemas.microsoft.com/office/drawing/2014/main" id="{E2615B71-8A80-4A96-ACDD-1D7994C45F02}"/>
                  </a:ext>
                </a:extLst>
              </p:cNvPr>
              <p:cNvCxnSpPr>
                <a:stCxn id="71" idx="5"/>
                <a:endCxn id="72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74" name="Shape 237">
                <a:extLst>
                  <a:ext uri="{FF2B5EF4-FFF2-40B4-BE49-F238E27FC236}">
                    <a16:creationId xmlns:a16="http://schemas.microsoft.com/office/drawing/2014/main" id="{CAD46A55-1441-4C63-9D06-E7B668215E77}"/>
                  </a:ext>
                </a:extLst>
              </p:cNvPr>
              <p:cNvCxnSpPr>
                <a:stCxn id="72" idx="1"/>
                <a:endCxn id="71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75" name="Shape 238">
                <a:extLst>
                  <a:ext uri="{FF2B5EF4-FFF2-40B4-BE49-F238E27FC236}">
                    <a16:creationId xmlns:a16="http://schemas.microsoft.com/office/drawing/2014/main" id="{BF2B68F5-387D-49B7-BF74-400E8B94BA89}"/>
                  </a:ext>
                </a:extLst>
              </p:cNvPr>
              <p:cNvCxnSpPr>
                <a:stCxn id="70" idx="6"/>
                <a:endCxn id="71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76" name="Shape 239">
                <a:extLst>
                  <a:ext uri="{FF2B5EF4-FFF2-40B4-BE49-F238E27FC236}">
                    <a16:creationId xmlns:a16="http://schemas.microsoft.com/office/drawing/2014/main" id="{0F3FE7C7-424E-4D59-9810-E1F011C74A3D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77" name="Shape 240">
                <a:extLst>
                  <a:ext uri="{FF2B5EF4-FFF2-40B4-BE49-F238E27FC236}">
                    <a16:creationId xmlns:a16="http://schemas.microsoft.com/office/drawing/2014/main" id="{46F5892D-7C47-4603-A382-4501545B733C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78" name="Shape 241">
                <a:extLst>
                  <a:ext uri="{FF2B5EF4-FFF2-40B4-BE49-F238E27FC236}">
                    <a16:creationId xmlns:a16="http://schemas.microsoft.com/office/drawing/2014/main" id="{5BF03457-A571-43BF-83AB-184DA1701FB9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79" name="Shape 242">
                <a:extLst>
                  <a:ext uri="{FF2B5EF4-FFF2-40B4-BE49-F238E27FC236}">
                    <a16:creationId xmlns:a16="http://schemas.microsoft.com/office/drawing/2014/main" id="{0EF17F37-32B5-4C5E-87C5-74E946EB4AC2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Shape 243">
                <a:extLst>
                  <a:ext uri="{FF2B5EF4-FFF2-40B4-BE49-F238E27FC236}">
                    <a16:creationId xmlns:a16="http://schemas.microsoft.com/office/drawing/2014/main" id="{D28FA142-C512-4951-8097-8CF93C919463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81" name="Shape 245">
                <a:extLst>
                  <a:ext uri="{FF2B5EF4-FFF2-40B4-BE49-F238E27FC236}">
                    <a16:creationId xmlns:a16="http://schemas.microsoft.com/office/drawing/2014/main" id="{4D55A119-B2F4-4C31-AF33-143E45F45E0F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82" name="Shape 247">
                <a:extLst>
                  <a:ext uri="{FF2B5EF4-FFF2-40B4-BE49-F238E27FC236}">
                    <a16:creationId xmlns:a16="http://schemas.microsoft.com/office/drawing/2014/main" id="{7A620C22-D2D3-47B8-A86E-28721AC9765C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83" name="Shape 242">
              <a:extLst>
                <a:ext uri="{FF2B5EF4-FFF2-40B4-BE49-F238E27FC236}">
                  <a16:creationId xmlns:a16="http://schemas.microsoft.com/office/drawing/2014/main" id="{71B1E822-BE3E-4D17-9B30-DEF458B26FE8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242">
              <a:extLst>
                <a:ext uri="{FF2B5EF4-FFF2-40B4-BE49-F238E27FC236}">
                  <a16:creationId xmlns:a16="http://schemas.microsoft.com/office/drawing/2014/main" id="{D67360E6-C29B-4A67-8F20-A4B4873E1705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itolo 1">
            <a:extLst>
              <a:ext uri="{FF2B5EF4-FFF2-40B4-BE49-F238E27FC236}">
                <a16:creationId xmlns:a16="http://schemas.microsoft.com/office/drawing/2014/main" id="{FB1D58A6-7A04-4534-9BEA-1008972E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89400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91C292F-DEC1-4BD2-9E96-6B0E435BBFA3}"/>
              </a:ext>
            </a:extLst>
          </p:cNvPr>
          <p:cNvGrpSpPr/>
          <p:nvPr/>
        </p:nvGrpSpPr>
        <p:grpSpPr>
          <a:xfrm>
            <a:off x="1232961" y="1954800"/>
            <a:ext cx="9305213" cy="3754490"/>
            <a:chOff x="1232961" y="1310641"/>
            <a:chExt cx="9305213" cy="3754490"/>
          </a:xfrm>
        </p:grpSpPr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1A6CF82-BD0C-4517-A87E-2E48DC005C9E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1D6089E-9EB5-46BB-AAFD-4391A8F79E2C}"/>
                </a:ext>
              </a:extLst>
            </p:cNvPr>
            <p:cNvGrpSpPr/>
            <p:nvPr/>
          </p:nvGrpSpPr>
          <p:grpSpPr>
            <a:xfrm>
              <a:off x="1232961" y="1310641"/>
              <a:ext cx="9305213" cy="3754490"/>
              <a:chOff x="1232961" y="1310641"/>
              <a:chExt cx="9305213" cy="3754490"/>
            </a:xfrm>
          </p:grpSpPr>
          <p:sp>
            <p:nvSpPr>
              <p:cNvPr id="5" name="Shape 205">
                <a:extLst>
                  <a:ext uri="{FF2B5EF4-FFF2-40B4-BE49-F238E27FC236}">
                    <a16:creationId xmlns:a16="http://schemas.microsoft.com/office/drawing/2014/main" id="{08A55688-EBD5-441A-9500-7024A182B0C8}"/>
                  </a:ext>
                </a:extLst>
              </p:cNvPr>
              <p:cNvSpPr/>
              <p:nvPr/>
            </p:nvSpPr>
            <p:spPr>
              <a:xfrm>
                <a:off x="8395871" y="1310641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Shape 206">
                <a:extLst>
                  <a:ext uri="{FF2B5EF4-FFF2-40B4-BE49-F238E27FC236}">
                    <a16:creationId xmlns:a16="http://schemas.microsoft.com/office/drawing/2014/main" id="{DD3E69A8-3909-4794-A944-7C9773C400F5}"/>
                  </a:ext>
                </a:extLst>
              </p:cNvPr>
              <p:cNvSpPr/>
              <p:nvPr/>
            </p:nvSpPr>
            <p:spPr>
              <a:xfrm>
                <a:off x="7322286" y="2013555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7" name="Shape 207">
                <a:extLst>
                  <a:ext uri="{FF2B5EF4-FFF2-40B4-BE49-F238E27FC236}">
                    <a16:creationId xmlns:a16="http://schemas.microsoft.com/office/drawing/2014/main" id="{934DBC42-B55B-4295-8C7D-F71177DAB576}"/>
                  </a:ext>
                </a:extLst>
              </p:cNvPr>
              <p:cNvSpPr/>
              <p:nvPr/>
            </p:nvSpPr>
            <p:spPr>
              <a:xfrm>
                <a:off x="7322286" y="2881864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8" name="Shape 208">
                <a:extLst>
                  <a:ext uri="{FF2B5EF4-FFF2-40B4-BE49-F238E27FC236}">
                    <a16:creationId xmlns:a16="http://schemas.microsoft.com/office/drawing/2014/main" id="{F36028A1-52AD-4CBA-840D-2861C47543EE}"/>
                  </a:ext>
                </a:extLst>
              </p:cNvPr>
              <p:cNvSpPr/>
              <p:nvPr/>
            </p:nvSpPr>
            <p:spPr>
              <a:xfrm>
                <a:off x="7322286" y="3750173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9" name="Shape 209">
                <a:extLst>
                  <a:ext uri="{FF2B5EF4-FFF2-40B4-BE49-F238E27FC236}">
                    <a16:creationId xmlns:a16="http://schemas.microsoft.com/office/drawing/2014/main" id="{EEFD3CEE-7CA4-4541-93BE-07AC42A30096}"/>
                  </a:ext>
                </a:extLst>
              </p:cNvPr>
              <p:cNvSpPr/>
              <p:nvPr/>
            </p:nvSpPr>
            <p:spPr>
              <a:xfrm>
                <a:off x="9448126" y="2013555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0" name="Shape 210">
                <a:extLst>
                  <a:ext uri="{FF2B5EF4-FFF2-40B4-BE49-F238E27FC236}">
                    <a16:creationId xmlns:a16="http://schemas.microsoft.com/office/drawing/2014/main" id="{77D857DB-04E7-4CA6-9258-F543A0E0F783}"/>
                  </a:ext>
                </a:extLst>
              </p:cNvPr>
              <p:cNvSpPr/>
              <p:nvPr/>
            </p:nvSpPr>
            <p:spPr>
              <a:xfrm>
                <a:off x="9448126" y="2881864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1" name="Shape 211">
                <a:extLst>
                  <a:ext uri="{FF2B5EF4-FFF2-40B4-BE49-F238E27FC236}">
                    <a16:creationId xmlns:a16="http://schemas.microsoft.com/office/drawing/2014/main" id="{B38FCE2A-5600-4A62-A5F6-9B9DAA5FEA1F}"/>
                  </a:ext>
                </a:extLst>
              </p:cNvPr>
              <p:cNvSpPr/>
              <p:nvPr/>
            </p:nvSpPr>
            <p:spPr>
              <a:xfrm>
                <a:off x="9448126" y="3750173"/>
                <a:ext cx="446649" cy="446649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2" name="Shape 212">
                <a:extLst>
                  <a:ext uri="{FF2B5EF4-FFF2-40B4-BE49-F238E27FC236}">
                    <a16:creationId xmlns:a16="http://schemas.microsoft.com/office/drawing/2014/main" id="{5253832D-6101-462C-86A0-DFDAD72A26C0}"/>
                  </a:ext>
                </a:extLst>
              </p:cNvPr>
              <p:cNvSpPr/>
              <p:nvPr/>
            </p:nvSpPr>
            <p:spPr>
              <a:xfrm>
                <a:off x="9448126" y="4618482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cxnSp>
            <p:nvCxnSpPr>
              <p:cNvPr id="13" name="Shape 213">
                <a:extLst>
                  <a:ext uri="{FF2B5EF4-FFF2-40B4-BE49-F238E27FC236}">
                    <a16:creationId xmlns:a16="http://schemas.microsoft.com/office/drawing/2014/main" id="{6198881D-967D-438F-A28C-0E674AC1B8FA}"/>
                  </a:ext>
                </a:extLst>
              </p:cNvPr>
              <p:cNvCxnSpPr>
                <a:stCxn id="5" idx="3"/>
              </p:cNvCxnSpPr>
              <p:nvPr/>
            </p:nvCxnSpPr>
            <p:spPr>
              <a:xfrm flipH="1">
                <a:off x="7765327" y="1691880"/>
                <a:ext cx="695954" cy="42898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4" name="Shape 214">
                <a:extLst>
                  <a:ext uri="{FF2B5EF4-FFF2-40B4-BE49-F238E27FC236}">
                    <a16:creationId xmlns:a16="http://schemas.microsoft.com/office/drawing/2014/main" id="{AB38D1E2-8EE8-4008-A002-474EC02C052E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>
                <a:off x="7545610" y="2460204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5" name="Shape 215">
                <a:extLst>
                  <a:ext uri="{FF2B5EF4-FFF2-40B4-BE49-F238E27FC236}">
                    <a16:creationId xmlns:a16="http://schemas.microsoft.com/office/drawing/2014/main" id="{4A1C02A2-13E9-4FFF-A3C8-B367F3463F83}"/>
                  </a:ext>
                </a:extLst>
              </p:cNvPr>
              <p:cNvCxnSpPr>
                <a:stCxn id="7" idx="4"/>
                <a:endCxn id="7" idx="4"/>
              </p:cNvCxnSpPr>
              <p:nvPr/>
            </p:nvCxnSpPr>
            <p:spPr>
              <a:xfrm>
                <a:off x="7545610" y="332851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6" name="Shape 216">
                <a:extLst>
                  <a:ext uri="{FF2B5EF4-FFF2-40B4-BE49-F238E27FC236}">
                    <a16:creationId xmlns:a16="http://schemas.microsoft.com/office/drawing/2014/main" id="{5EEA14D8-9B15-4EDF-B245-653271C2BF84}"/>
                  </a:ext>
                </a:extLst>
              </p:cNvPr>
              <p:cNvCxnSpPr>
                <a:stCxn id="7" idx="5"/>
                <a:endCxn id="8" idx="7"/>
              </p:cNvCxnSpPr>
              <p:nvPr/>
            </p:nvCxnSpPr>
            <p:spPr>
              <a:xfrm>
                <a:off x="7703524" y="3263103"/>
                <a:ext cx="0" cy="55265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7" name="Shape 217">
                <a:extLst>
                  <a:ext uri="{FF2B5EF4-FFF2-40B4-BE49-F238E27FC236}">
                    <a16:creationId xmlns:a16="http://schemas.microsoft.com/office/drawing/2014/main" id="{609CAC42-8550-4DA4-A8CA-BE607DDEB8C6}"/>
                  </a:ext>
                </a:extLst>
              </p:cNvPr>
              <p:cNvCxnSpPr>
                <a:stCxn id="8" idx="1"/>
                <a:endCxn id="7" idx="3"/>
              </p:cNvCxnSpPr>
              <p:nvPr/>
            </p:nvCxnSpPr>
            <p:spPr>
              <a:xfrm rot="10800000">
                <a:off x="7387696" y="3262927"/>
                <a:ext cx="0" cy="55265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8" name="Shape 218">
                <a:extLst>
                  <a:ext uri="{FF2B5EF4-FFF2-40B4-BE49-F238E27FC236}">
                    <a16:creationId xmlns:a16="http://schemas.microsoft.com/office/drawing/2014/main" id="{23823027-1933-4D99-BC6C-FF2BDFC94954}"/>
                  </a:ext>
                </a:extLst>
              </p:cNvPr>
              <p:cNvCxnSpPr>
                <a:stCxn id="5" idx="5"/>
                <a:endCxn id="9" idx="1"/>
              </p:cNvCxnSpPr>
              <p:nvPr/>
            </p:nvCxnSpPr>
            <p:spPr>
              <a:xfrm>
                <a:off x="8777110" y="1691880"/>
                <a:ext cx="736570" cy="3869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9" name="Shape 219">
                <a:extLst>
                  <a:ext uri="{FF2B5EF4-FFF2-40B4-BE49-F238E27FC236}">
                    <a16:creationId xmlns:a16="http://schemas.microsoft.com/office/drawing/2014/main" id="{AEEE3D26-84C5-4604-9CAD-3917FD5E218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9671451" y="2460204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0" name="Shape 220">
                <a:extLst>
                  <a:ext uri="{FF2B5EF4-FFF2-40B4-BE49-F238E27FC236}">
                    <a16:creationId xmlns:a16="http://schemas.microsoft.com/office/drawing/2014/main" id="{A381D80F-6B40-4C7C-943B-8F8359D28C08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>
              <a:xfrm>
                <a:off x="9671451" y="3328513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1" name="Shape 221">
                <a:extLst>
                  <a:ext uri="{FF2B5EF4-FFF2-40B4-BE49-F238E27FC236}">
                    <a16:creationId xmlns:a16="http://schemas.microsoft.com/office/drawing/2014/main" id="{BD9403E4-A3BD-4225-AF09-C48B3BDB7378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9671451" y="4196822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23" name="Shape 223">
                <a:extLst>
                  <a:ext uri="{FF2B5EF4-FFF2-40B4-BE49-F238E27FC236}">
                    <a16:creationId xmlns:a16="http://schemas.microsoft.com/office/drawing/2014/main" id="{1B4ED2EB-6212-4975-AAE6-B2D86589B89F}"/>
                  </a:ext>
                </a:extLst>
              </p:cNvPr>
              <p:cNvSpPr txBox="1"/>
              <p:nvPr/>
            </p:nvSpPr>
            <p:spPr>
              <a:xfrm>
                <a:off x="9130935" y="1506927"/>
                <a:ext cx="270918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4" name="Shape 224">
                <a:extLst>
                  <a:ext uri="{FF2B5EF4-FFF2-40B4-BE49-F238E27FC236}">
                    <a16:creationId xmlns:a16="http://schemas.microsoft.com/office/drawing/2014/main" id="{32DBEC4C-DB22-4BF4-8D99-0B2B9F388741}"/>
                  </a:ext>
                </a:extLst>
              </p:cNvPr>
              <p:cNvSpPr txBox="1"/>
              <p:nvPr/>
            </p:nvSpPr>
            <p:spPr>
              <a:xfrm>
                <a:off x="7872466" y="1486369"/>
                <a:ext cx="28432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</a:p>
            </p:txBody>
          </p:sp>
          <p:sp>
            <p:nvSpPr>
              <p:cNvPr id="25" name="Shape 225">
                <a:extLst>
                  <a:ext uri="{FF2B5EF4-FFF2-40B4-BE49-F238E27FC236}">
                    <a16:creationId xmlns:a16="http://schemas.microsoft.com/office/drawing/2014/main" id="{445E6411-AA6E-4CFE-AC1F-462A98A2E4A4}"/>
                  </a:ext>
                </a:extLst>
              </p:cNvPr>
              <p:cNvSpPr txBox="1"/>
              <p:nvPr/>
            </p:nvSpPr>
            <p:spPr>
              <a:xfrm>
                <a:off x="7568065" y="2427254"/>
                <a:ext cx="270918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6" name="Shape 226">
                <a:extLst>
                  <a:ext uri="{FF2B5EF4-FFF2-40B4-BE49-F238E27FC236}">
                    <a16:creationId xmlns:a16="http://schemas.microsoft.com/office/drawing/2014/main" id="{060FBDD4-9E32-493A-AC5D-D5A058FF6FB6}"/>
                  </a:ext>
                </a:extLst>
              </p:cNvPr>
              <p:cNvSpPr txBox="1"/>
              <p:nvPr/>
            </p:nvSpPr>
            <p:spPr>
              <a:xfrm>
                <a:off x="7692181" y="3318084"/>
                <a:ext cx="28432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27" name="Shape 227">
                <a:extLst>
                  <a:ext uri="{FF2B5EF4-FFF2-40B4-BE49-F238E27FC236}">
                    <a16:creationId xmlns:a16="http://schemas.microsoft.com/office/drawing/2014/main" id="{25720B26-AAEE-4A46-B13A-0A5CAB266E9B}"/>
                  </a:ext>
                </a:extLst>
              </p:cNvPr>
              <p:cNvSpPr txBox="1"/>
              <p:nvPr/>
            </p:nvSpPr>
            <p:spPr>
              <a:xfrm>
                <a:off x="7093922" y="3340361"/>
                <a:ext cx="256287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28" name="Shape 228">
                <a:extLst>
                  <a:ext uri="{FF2B5EF4-FFF2-40B4-BE49-F238E27FC236}">
                    <a16:creationId xmlns:a16="http://schemas.microsoft.com/office/drawing/2014/main" id="{D125CE1A-C9BC-4216-AD49-4B18EFB90692}"/>
                  </a:ext>
                </a:extLst>
              </p:cNvPr>
              <p:cNvSpPr txBox="1"/>
              <p:nvPr/>
            </p:nvSpPr>
            <p:spPr>
              <a:xfrm>
                <a:off x="9367443" y="2416868"/>
                <a:ext cx="223366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29" name="Shape 229">
                <a:extLst>
                  <a:ext uri="{FF2B5EF4-FFF2-40B4-BE49-F238E27FC236}">
                    <a16:creationId xmlns:a16="http://schemas.microsoft.com/office/drawing/2014/main" id="{07470665-5690-45EE-A744-7B5EDF32E5DB}"/>
                  </a:ext>
                </a:extLst>
              </p:cNvPr>
              <p:cNvSpPr txBox="1"/>
              <p:nvPr/>
            </p:nvSpPr>
            <p:spPr>
              <a:xfrm>
                <a:off x="9513537" y="3516213"/>
                <a:ext cx="140507" cy="280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230">
                <a:extLst>
                  <a:ext uri="{FF2B5EF4-FFF2-40B4-BE49-F238E27FC236}">
                    <a16:creationId xmlns:a16="http://schemas.microsoft.com/office/drawing/2014/main" id="{9DB99E8B-59D2-4ACE-8258-C372329AC1DD}"/>
                  </a:ext>
                </a:extLst>
              </p:cNvPr>
              <p:cNvSpPr txBox="1"/>
              <p:nvPr/>
            </p:nvSpPr>
            <p:spPr>
              <a:xfrm>
                <a:off x="9348268" y="3303821"/>
                <a:ext cx="28432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31" name="Shape 231">
                <a:extLst>
                  <a:ext uri="{FF2B5EF4-FFF2-40B4-BE49-F238E27FC236}">
                    <a16:creationId xmlns:a16="http://schemas.microsoft.com/office/drawing/2014/main" id="{B748FA2C-BB50-48EA-8B79-BAB00F22D706}"/>
                  </a:ext>
                </a:extLst>
              </p:cNvPr>
              <p:cNvSpPr txBox="1"/>
              <p:nvPr/>
            </p:nvSpPr>
            <p:spPr>
              <a:xfrm>
                <a:off x="9367443" y="4196822"/>
                <a:ext cx="23555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32" name="Shape 232">
                <a:extLst>
                  <a:ext uri="{FF2B5EF4-FFF2-40B4-BE49-F238E27FC236}">
                    <a16:creationId xmlns:a16="http://schemas.microsoft.com/office/drawing/2014/main" id="{7C995A27-02F6-45DB-AF7A-DBAE6E0E5721}"/>
                  </a:ext>
                </a:extLst>
              </p:cNvPr>
              <p:cNvSpPr txBox="1"/>
              <p:nvPr/>
            </p:nvSpPr>
            <p:spPr>
              <a:xfrm>
                <a:off x="10281887" y="3314479"/>
                <a:ext cx="256287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grpSp>
            <p:nvGrpSpPr>
              <p:cNvPr id="48" name="Group 51">
                <a:extLst>
                  <a:ext uri="{FF2B5EF4-FFF2-40B4-BE49-F238E27FC236}">
                    <a16:creationId xmlns:a16="http://schemas.microsoft.com/office/drawing/2014/main" id="{29EF4E04-F60D-4DD4-8A1F-2D990168FE73}"/>
                  </a:ext>
                </a:extLst>
              </p:cNvPr>
              <p:cNvGrpSpPr/>
              <p:nvPr/>
            </p:nvGrpSpPr>
            <p:grpSpPr>
              <a:xfrm>
                <a:off x="1232961" y="2545796"/>
                <a:ext cx="4026550" cy="2130371"/>
                <a:chOff x="943695" y="2706141"/>
                <a:chExt cx="2575438" cy="1362615"/>
              </a:xfrm>
            </p:grpSpPr>
            <p:sp>
              <p:nvSpPr>
                <p:cNvPr id="50" name="Shape 233">
                  <a:extLst>
                    <a:ext uri="{FF2B5EF4-FFF2-40B4-BE49-F238E27FC236}">
                      <a16:creationId xmlns:a16="http://schemas.microsoft.com/office/drawing/2014/main" id="{B573BA43-4427-4547-BECE-4FF294D5EFA5}"/>
                    </a:ext>
                  </a:extLst>
                </p:cNvPr>
                <p:cNvSpPr/>
                <p:nvPr/>
              </p:nvSpPr>
              <p:spPr>
                <a:xfrm>
                  <a:off x="943695" y="3320147"/>
                  <a:ext cx="453006" cy="453006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4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</a:p>
              </p:txBody>
            </p:sp>
            <p:sp>
              <p:nvSpPr>
                <p:cNvPr id="51" name="Shape 234">
                  <a:extLst>
                    <a:ext uri="{FF2B5EF4-FFF2-40B4-BE49-F238E27FC236}">
                      <a16:creationId xmlns:a16="http://schemas.microsoft.com/office/drawing/2014/main" id="{D186B677-3786-42E3-BF88-235C4E0222D7}"/>
                    </a:ext>
                  </a:extLst>
                </p:cNvPr>
                <p:cNvSpPr/>
                <p:nvPr/>
              </p:nvSpPr>
              <p:spPr>
                <a:xfrm>
                  <a:off x="1944510" y="3320147"/>
                  <a:ext cx="453006" cy="453006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53" name="Shape 235">
                  <a:extLst>
                    <a:ext uri="{FF2B5EF4-FFF2-40B4-BE49-F238E27FC236}">
                      <a16:creationId xmlns:a16="http://schemas.microsoft.com/office/drawing/2014/main" id="{1730751E-73EE-47EB-B4F7-AC8F14C096BC}"/>
                    </a:ext>
                  </a:extLst>
                </p:cNvPr>
                <p:cNvSpPr/>
                <p:nvPr/>
              </p:nvSpPr>
              <p:spPr>
                <a:xfrm>
                  <a:off x="2945327" y="3309704"/>
                  <a:ext cx="453006" cy="453006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cxnSp>
              <p:nvCxnSpPr>
                <p:cNvPr id="57" name="Shape 236">
                  <a:extLst>
                    <a:ext uri="{FF2B5EF4-FFF2-40B4-BE49-F238E27FC236}">
                      <a16:creationId xmlns:a16="http://schemas.microsoft.com/office/drawing/2014/main" id="{B8A02DBF-1B97-409B-BFAD-5190B781D7BE}"/>
                    </a:ext>
                  </a:extLst>
                </p:cNvPr>
                <p:cNvCxnSpPr>
                  <a:stCxn id="51" idx="5"/>
                  <a:endCxn id="53" idx="3"/>
                </p:cNvCxnSpPr>
                <p:nvPr/>
              </p:nvCxnSpPr>
              <p:spPr>
                <a:xfrm rot="10800000" flipH="1">
                  <a:off x="2331175" y="3696312"/>
                  <a:ext cx="680400" cy="10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58" name="Shape 237">
                  <a:extLst>
                    <a:ext uri="{FF2B5EF4-FFF2-40B4-BE49-F238E27FC236}">
                      <a16:creationId xmlns:a16="http://schemas.microsoft.com/office/drawing/2014/main" id="{189BE788-F01E-4691-8F9E-A7385C8C8063}"/>
                    </a:ext>
                  </a:extLst>
                </p:cNvPr>
                <p:cNvCxnSpPr>
                  <a:stCxn id="53" idx="1"/>
                  <a:endCxn id="51" idx="7"/>
                </p:cNvCxnSpPr>
                <p:nvPr/>
              </p:nvCxnSpPr>
              <p:spPr>
                <a:xfrm flipH="1">
                  <a:off x="2331269" y="3376046"/>
                  <a:ext cx="680400" cy="10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59" name="Shape 238">
                  <a:extLst>
                    <a:ext uri="{FF2B5EF4-FFF2-40B4-BE49-F238E27FC236}">
                      <a16:creationId xmlns:a16="http://schemas.microsoft.com/office/drawing/2014/main" id="{FD103538-A765-4DFA-A806-39D09F7A7432}"/>
                    </a:ext>
                  </a:extLst>
                </p:cNvPr>
                <p:cNvCxnSpPr>
                  <a:stCxn id="50" idx="6"/>
                  <a:endCxn id="51" idx="2"/>
                </p:cNvCxnSpPr>
                <p:nvPr/>
              </p:nvCxnSpPr>
              <p:spPr>
                <a:xfrm>
                  <a:off x="1396701" y="3546650"/>
                  <a:ext cx="547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sp>
              <p:nvSpPr>
                <p:cNvPr id="60" name="Shape 239">
                  <a:extLst>
                    <a:ext uri="{FF2B5EF4-FFF2-40B4-BE49-F238E27FC236}">
                      <a16:creationId xmlns:a16="http://schemas.microsoft.com/office/drawing/2014/main" id="{E9892AD5-4A2F-403D-97AE-7F63C298062F}"/>
                    </a:ext>
                  </a:extLst>
                </p:cNvPr>
                <p:cNvSpPr txBox="1"/>
                <p:nvPr/>
              </p:nvSpPr>
              <p:spPr>
                <a:xfrm>
                  <a:off x="1451737" y="3506519"/>
                  <a:ext cx="349775" cy="523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61" name="Shape 240">
                  <a:extLst>
                    <a:ext uri="{FF2B5EF4-FFF2-40B4-BE49-F238E27FC236}">
                      <a16:creationId xmlns:a16="http://schemas.microsoft.com/office/drawing/2014/main" id="{6D6241E8-604E-4659-9024-8A0B27C1F0B3}"/>
                    </a:ext>
                  </a:extLst>
                </p:cNvPr>
                <p:cNvSpPr txBox="1"/>
                <p:nvPr/>
              </p:nvSpPr>
              <p:spPr>
                <a:xfrm>
                  <a:off x="2532172" y="3035696"/>
                  <a:ext cx="349775" cy="285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62" name="Shape 241">
                  <a:extLst>
                    <a:ext uri="{FF2B5EF4-FFF2-40B4-BE49-F238E27FC236}">
                      <a16:creationId xmlns:a16="http://schemas.microsoft.com/office/drawing/2014/main" id="{43481C57-57DD-4103-BAE7-43EDF3A5C123}"/>
                    </a:ext>
                  </a:extLst>
                </p:cNvPr>
                <p:cNvSpPr txBox="1"/>
                <p:nvPr/>
              </p:nvSpPr>
              <p:spPr>
                <a:xfrm>
                  <a:off x="2547638" y="3686680"/>
                  <a:ext cx="339978" cy="382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sp>
              <p:nvSpPr>
                <p:cNvPr id="63" name="Shape 242">
                  <a:extLst>
                    <a:ext uri="{FF2B5EF4-FFF2-40B4-BE49-F238E27FC236}">
                      <a16:creationId xmlns:a16="http://schemas.microsoft.com/office/drawing/2014/main" id="{A17BD811-5909-4F01-8CD8-9C7AFA2D7F6E}"/>
                    </a:ext>
                  </a:extLst>
                </p:cNvPr>
                <p:cNvSpPr/>
                <p:nvPr/>
              </p:nvSpPr>
              <p:spPr>
                <a:xfrm>
                  <a:off x="1055774" y="3052704"/>
                  <a:ext cx="201211" cy="487369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Shape 243">
                  <a:extLst>
                    <a:ext uri="{FF2B5EF4-FFF2-40B4-BE49-F238E27FC236}">
                      <a16:creationId xmlns:a16="http://schemas.microsoft.com/office/drawing/2014/main" id="{BDA89BE2-F0BA-4C09-8CEE-7598934C5EC3}"/>
                    </a:ext>
                  </a:extLst>
                </p:cNvPr>
                <p:cNvSpPr txBox="1"/>
                <p:nvPr/>
              </p:nvSpPr>
              <p:spPr>
                <a:xfrm>
                  <a:off x="1054003" y="2706141"/>
                  <a:ext cx="467485" cy="2865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Σ\</a:t>
                  </a: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65" name="Shape 245">
                  <a:extLst>
                    <a:ext uri="{FF2B5EF4-FFF2-40B4-BE49-F238E27FC236}">
                      <a16:creationId xmlns:a16="http://schemas.microsoft.com/office/drawing/2014/main" id="{3CD86E9C-9F9E-4F75-BCB9-F05969BA54AF}"/>
                    </a:ext>
                  </a:extLst>
                </p:cNvPr>
                <p:cNvSpPr txBox="1"/>
                <p:nvPr/>
              </p:nvSpPr>
              <p:spPr>
                <a:xfrm>
                  <a:off x="1924883" y="2706141"/>
                  <a:ext cx="641843" cy="3042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Σ\R</a:t>
                  </a:r>
                </a:p>
              </p:txBody>
            </p:sp>
            <p:sp>
              <p:nvSpPr>
                <p:cNvPr id="66" name="Shape 247">
                  <a:extLst>
                    <a:ext uri="{FF2B5EF4-FFF2-40B4-BE49-F238E27FC236}">
                      <a16:creationId xmlns:a16="http://schemas.microsoft.com/office/drawing/2014/main" id="{1247A86C-CC4B-4E23-97CC-CF0639CFB036}"/>
                    </a:ext>
                  </a:extLst>
                </p:cNvPr>
                <p:cNvSpPr txBox="1"/>
                <p:nvPr/>
              </p:nvSpPr>
              <p:spPr>
                <a:xfrm>
                  <a:off x="3063592" y="2706141"/>
                  <a:ext cx="455541" cy="2979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it-IT" sz="2800" dirty="0">
                      <a:solidFill>
                        <a:srgbClr val="323F4F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Σ\</a:t>
                  </a:r>
                  <a:r>
                    <a:rPr lang="it-IT" sz="28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</p:grpSp>
          <p:sp>
            <p:nvSpPr>
              <p:cNvPr id="67" name="Shape 242">
                <a:extLst>
                  <a:ext uri="{FF2B5EF4-FFF2-40B4-BE49-F238E27FC236}">
                    <a16:creationId xmlns:a16="http://schemas.microsoft.com/office/drawing/2014/main" id="{47F4C471-8EA8-4DA7-9D5D-41432D6B9337}"/>
                  </a:ext>
                </a:extLst>
              </p:cNvPr>
              <p:cNvSpPr/>
              <p:nvPr/>
            </p:nvSpPr>
            <p:spPr>
              <a:xfrm>
                <a:off x="4525484" y="3044255"/>
                <a:ext cx="314582" cy="761974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Shape 242">
                <a:extLst>
                  <a:ext uri="{FF2B5EF4-FFF2-40B4-BE49-F238E27FC236}">
                    <a16:creationId xmlns:a16="http://schemas.microsoft.com/office/drawing/2014/main" id="{AC75B8D6-6F18-41FB-9074-A0872B97EDBC}"/>
                  </a:ext>
                </a:extLst>
              </p:cNvPr>
              <p:cNvSpPr/>
              <p:nvPr/>
            </p:nvSpPr>
            <p:spPr>
              <a:xfrm>
                <a:off x="2954153" y="3075094"/>
                <a:ext cx="314582" cy="761974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B454A4C5-81DC-4F51-A50B-C2D3A34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172172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B48A267B-D75F-4833-B190-192964F5F29C}"/>
              </a:ext>
            </a:extLst>
          </p:cNvPr>
          <p:cNvGrpSpPr/>
          <p:nvPr/>
        </p:nvGrpSpPr>
        <p:grpSpPr>
          <a:xfrm>
            <a:off x="1232961" y="1954800"/>
            <a:ext cx="9305213" cy="3754490"/>
            <a:chOff x="1232961" y="1310641"/>
            <a:chExt cx="9305213" cy="3754490"/>
          </a:xfrm>
        </p:grpSpPr>
        <p:sp>
          <p:nvSpPr>
            <p:cNvPr id="5" name="Shape 205">
              <a:extLst>
                <a:ext uri="{FF2B5EF4-FFF2-40B4-BE49-F238E27FC236}">
                  <a16:creationId xmlns:a16="http://schemas.microsoft.com/office/drawing/2014/main" id="{08A55688-EBD5-441A-9500-7024A182B0C8}"/>
                </a:ext>
              </a:extLst>
            </p:cNvPr>
            <p:cNvSpPr/>
            <p:nvPr/>
          </p:nvSpPr>
          <p:spPr>
            <a:xfrm>
              <a:off x="8395871" y="1310641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it-IT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206">
              <a:extLst>
                <a:ext uri="{FF2B5EF4-FFF2-40B4-BE49-F238E27FC236}">
                  <a16:creationId xmlns:a16="http://schemas.microsoft.com/office/drawing/2014/main" id="{DD3E69A8-3909-4794-A944-7C9773C400F5}"/>
                </a:ext>
              </a:extLst>
            </p:cNvPr>
            <p:cNvSpPr/>
            <p:nvPr/>
          </p:nvSpPr>
          <p:spPr>
            <a:xfrm>
              <a:off x="732228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7" name="Shape 207">
              <a:extLst>
                <a:ext uri="{FF2B5EF4-FFF2-40B4-BE49-F238E27FC236}">
                  <a16:creationId xmlns:a16="http://schemas.microsoft.com/office/drawing/2014/main" id="{934DBC42-B55B-4295-8C7D-F71177DAB576}"/>
                </a:ext>
              </a:extLst>
            </p:cNvPr>
            <p:cNvSpPr/>
            <p:nvPr/>
          </p:nvSpPr>
          <p:spPr>
            <a:xfrm>
              <a:off x="732228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" name="Shape 208">
              <a:extLst>
                <a:ext uri="{FF2B5EF4-FFF2-40B4-BE49-F238E27FC236}">
                  <a16:creationId xmlns:a16="http://schemas.microsoft.com/office/drawing/2014/main" id="{F36028A1-52AD-4CBA-840D-2861C47543EE}"/>
                </a:ext>
              </a:extLst>
            </p:cNvPr>
            <p:cNvSpPr/>
            <p:nvPr/>
          </p:nvSpPr>
          <p:spPr>
            <a:xfrm>
              <a:off x="732228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" name="Shape 209">
              <a:extLst>
                <a:ext uri="{FF2B5EF4-FFF2-40B4-BE49-F238E27FC236}">
                  <a16:creationId xmlns:a16="http://schemas.microsoft.com/office/drawing/2014/main" id="{EEFD3CEE-7CA4-4541-93BE-07AC42A30096}"/>
                </a:ext>
              </a:extLst>
            </p:cNvPr>
            <p:cNvSpPr/>
            <p:nvPr/>
          </p:nvSpPr>
          <p:spPr>
            <a:xfrm>
              <a:off x="944812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" name="Shape 210">
              <a:extLst>
                <a:ext uri="{FF2B5EF4-FFF2-40B4-BE49-F238E27FC236}">
                  <a16:creationId xmlns:a16="http://schemas.microsoft.com/office/drawing/2014/main" id="{77D857DB-04E7-4CA6-9258-F543A0E0F783}"/>
                </a:ext>
              </a:extLst>
            </p:cNvPr>
            <p:cNvSpPr/>
            <p:nvPr/>
          </p:nvSpPr>
          <p:spPr>
            <a:xfrm>
              <a:off x="944812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" name="Shape 211">
              <a:extLst>
                <a:ext uri="{FF2B5EF4-FFF2-40B4-BE49-F238E27FC236}">
                  <a16:creationId xmlns:a16="http://schemas.microsoft.com/office/drawing/2014/main" id="{B38FCE2A-5600-4A62-A5F6-9B9DAA5FEA1F}"/>
                </a:ext>
              </a:extLst>
            </p:cNvPr>
            <p:cNvSpPr/>
            <p:nvPr/>
          </p:nvSpPr>
          <p:spPr>
            <a:xfrm>
              <a:off x="9448126" y="3750173"/>
              <a:ext cx="446649" cy="44664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" name="Shape 212">
              <a:extLst>
                <a:ext uri="{FF2B5EF4-FFF2-40B4-BE49-F238E27FC236}">
                  <a16:creationId xmlns:a16="http://schemas.microsoft.com/office/drawing/2014/main" id="{5253832D-6101-462C-86A0-DFDAD72A26C0}"/>
                </a:ext>
              </a:extLst>
            </p:cNvPr>
            <p:cNvSpPr/>
            <p:nvPr/>
          </p:nvSpPr>
          <p:spPr>
            <a:xfrm>
              <a:off x="9448126" y="4618482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cxnSp>
          <p:nvCxnSpPr>
            <p:cNvPr id="13" name="Shape 213">
              <a:extLst>
                <a:ext uri="{FF2B5EF4-FFF2-40B4-BE49-F238E27FC236}">
                  <a16:creationId xmlns:a16="http://schemas.microsoft.com/office/drawing/2014/main" id="{6198881D-967D-438F-A28C-0E674AC1B8F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765327" y="1691880"/>
              <a:ext cx="695954" cy="428982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14">
              <a:extLst>
                <a:ext uri="{FF2B5EF4-FFF2-40B4-BE49-F238E27FC236}">
                  <a16:creationId xmlns:a16="http://schemas.microsoft.com/office/drawing/2014/main" id="{AB38D1E2-8EE8-4008-A002-474EC02C052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7545610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15">
              <a:extLst>
                <a:ext uri="{FF2B5EF4-FFF2-40B4-BE49-F238E27FC236}">
                  <a16:creationId xmlns:a16="http://schemas.microsoft.com/office/drawing/2014/main" id="{4A1C02A2-13E9-4FFF-A3C8-B367F3463F8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7545610" y="33285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16">
              <a:extLst>
                <a:ext uri="{FF2B5EF4-FFF2-40B4-BE49-F238E27FC236}">
                  <a16:creationId xmlns:a16="http://schemas.microsoft.com/office/drawing/2014/main" id="{5EEA14D8-9B15-4EDF-B245-653271C2BF84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7703524" y="3263103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17">
              <a:extLst>
                <a:ext uri="{FF2B5EF4-FFF2-40B4-BE49-F238E27FC236}">
                  <a16:creationId xmlns:a16="http://schemas.microsoft.com/office/drawing/2014/main" id="{609CAC42-8550-4DA4-A8CA-BE607DDEB8C6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7387696" y="3262927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18">
              <a:extLst>
                <a:ext uri="{FF2B5EF4-FFF2-40B4-BE49-F238E27FC236}">
                  <a16:creationId xmlns:a16="http://schemas.microsoft.com/office/drawing/2014/main" id="{23823027-1933-4D99-BC6C-FF2BDFC9495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777110" y="1691880"/>
              <a:ext cx="736570" cy="38699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19">
              <a:extLst>
                <a:ext uri="{FF2B5EF4-FFF2-40B4-BE49-F238E27FC236}">
                  <a16:creationId xmlns:a16="http://schemas.microsoft.com/office/drawing/2014/main" id="{AEEE3D26-84C5-4604-9CAD-3917FD5E218B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671451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20">
              <a:extLst>
                <a:ext uri="{FF2B5EF4-FFF2-40B4-BE49-F238E27FC236}">
                  <a16:creationId xmlns:a16="http://schemas.microsoft.com/office/drawing/2014/main" id="{A381D80F-6B40-4C7C-943B-8F8359D28C0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671451" y="3328513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21">
              <a:extLst>
                <a:ext uri="{FF2B5EF4-FFF2-40B4-BE49-F238E27FC236}">
                  <a16:creationId xmlns:a16="http://schemas.microsoft.com/office/drawing/2014/main" id="{BD9403E4-A3BD-4225-AF09-C48B3BDB7378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671451" y="4196822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3" name="Shape 223">
              <a:extLst>
                <a:ext uri="{FF2B5EF4-FFF2-40B4-BE49-F238E27FC236}">
                  <a16:creationId xmlns:a16="http://schemas.microsoft.com/office/drawing/2014/main" id="{1B4ED2EB-6212-4975-AAE6-B2D86589B89F}"/>
                </a:ext>
              </a:extLst>
            </p:cNvPr>
            <p:cNvSpPr txBox="1"/>
            <p:nvPr/>
          </p:nvSpPr>
          <p:spPr>
            <a:xfrm>
              <a:off x="9130935" y="1506927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" name="Shape 224">
              <a:extLst>
                <a:ext uri="{FF2B5EF4-FFF2-40B4-BE49-F238E27FC236}">
                  <a16:creationId xmlns:a16="http://schemas.microsoft.com/office/drawing/2014/main" id="{32DBEC4C-DB22-4BF4-8D99-0B2B9F388741}"/>
                </a:ext>
              </a:extLst>
            </p:cNvPr>
            <p:cNvSpPr txBox="1"/>
            <p:nvPr/>
          </p:nvSpPr>
          <p:spPr>
            <a:xfrm>
              <a:off x="7872466" y="1486369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5" name="Shape 225">
              <a:extLst>
                <a:ext uri="{FF2B5EF4-FFF2-40B4-BE49-F238E27FC236}">
                  <a16:creationId xmlns:a16="http://schemas.microsoft.com/office/drawing/2014/main" id="{445E6411-AA6E-4CFE-AC1F-462A98A2E4A4}"/>
                </a:ext>
              </a:extLst>
            </p:cNvPr>
            <p:cNvSpPr txBox="1"/>
            <p:nvPr/>
          </p:nvSpPr>
          <p:spPr>
            <a:xfrm>
              <a:off x="7568065" y="2427254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" name="Shape 226">
              <a:extLst>
                <a:ext uri="{FF2B5EF4-FFF2-40B4-BE49-F238E27FC236}">
                  <a16:creationId xmlns:a16="http://schemas.microsoft.com/office/drawing/2014/main" id="{060FBDD4-9E32-493A-AC5D-D5A058FF6FB6}"/>
                </a:ext>
              </a:extLst>
            </p:cNvPr>
            <p:cNvSpPr txBox="1"/>
            <p:nvPr/>
          </p:nvSpPr>
          <p:spPr>
            <a:xfrm>
              <a:off x="7692181" y="3318084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" name="Shape 227">
              <a:extLst>
                <a:ext uri="{FF2B5EF4-FFF2-40B4-BE49-F238E27FC236}">
                  <a16:creationId xmlns:a16="http://schemas.microsoft.com/office/drawing/2014/main" id="{25720B26-AAEE-4A46-B13A-0A5CAB266E9B}"/>
                </a:ext>
              </a:extLst>
            </p:cNvPr>
            <p:cNvSpPr txBox="1"/>
            <p:nvPr/>
          </p:nvSpPr>
          <p:spPr>
            <a:xfrm>
              <a:off x="7093922" y="3340361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8" name="Shape 228">
              <a:extLst>
                <a:ext uri="{FF2B5EF4-FFF2-40B4-BE49-F238E27FC236}">
                  <a16:creationId xmlns:a16="http://schemas.microsoft.com/office/drawing/2014/main" id="{D125CE1A-C9BC-4216-AD49-4B18EFB90692}"/>
                </a:ext>
              </a:extLst>
            </p:cNvPr>
            <p:cNvSpPr txBox="1"/>
            <p:nvPr/>
          </p:nvSpPr>
          <p:spPr>
            <a:xfrm>
              <a:off x="9367443" y="2416868"/>
              <a:ext cx="223366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9" name="Shape 229">
              <a:extLst>
                <a:ext uri="{FF2B5EF4-FFF2-40B4-BE49-F238E27FC236}">
                  <a16:creationId xmlns:a16="http://schemas.microsoft.com/office/drawing/2014/main" id="{07470665-5690-45EE-A744-7B5EDF32E5DB}"/>
                </a:ext>
              </a:extLst>
            </p:cNvPr>
            <p:cNvSpPr txBox="1"/>
            <p:nvPr/>
          </p:nvSpPr>
          <p:spPr>
            <a:xfrm>
              <a:off x="9513537" y="3516213"/>
              <a:ext cx="140507" cy="280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230">
              <a:extLst>
                <a:ext uri="{FF2B5EF4-FFF2-40B4-BE49-F238E27FC236}">
                  <a16:creationId xmlns:a16="http://schemas.microsoft.com/office/drawing/2014/main" id="{9DB99E8B-59D2-4ACE-8258-C372329AC1DD}"/>
                </a:ext>
              </a:extLst>
            </p:cNvPr>
            <p:cNvSpPr txBox="1"/>
            <p:nvPr/>
          </p:nvSpPr>
          <p:spPr>
            <a:xfrm>
              <a:off x="9348268" y="3303821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" name="Shape 231">
              <a:extLst>
                <a:ext uri="{FF2B5EF4-FFF2-40B4-BE49-F238E27FC236}">
                  <a16:creationId xmlns:a16="http://schemas.microsoft.com/office/drawing/2014/main" id="{B748FA2C-BB50-48EA-8B79-BAB00F22D706}"/>
                </a:ext>
              </a:extLst>
            </p:cNvPr>
            <p:cNvSpPr txBox="1"/>
            <p:nvPr/>
          </p:nvSpPr>
          <p:spPr>
            <a:xfrm>
              <a:off x="9367443" y="4196822"/>
              <a:ext cx="23555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2" name="Shape 232">
              <a:extLst>
                <a:ext uri="{FF2B5EF4-FFF2-40B4-BE49-F238E27FC236}">
                  <a16:creationId xmlns:a16="http://schemas.microsoft.com/office/drawing/2014/main" id="{7C995A27-02F6-45DB-AF7A-DBAE6E0E5721}"/>
                </a:ext>
              </a:extLst>
            </p:cNvPr>
            <p:cNvSpPr txBox="1"/>
            <p:nvPr/>
          </p:nvSpPr>
          <p:spPr>
            <a:xfrm>
              <a:off x="10281887" y="3314479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273E9CB3-C04D-44CF-9BDD-78FB6DE7BB1D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CA5F99CC-4A1A-4FC8-BD33-1CB9DFD3F8E3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50" name="Shape 233">
                <a:extLst>
                  <a:ext uri="{FF2B5EF4-FFF2-40B4-BE49-F238E27FC236}">
                    <a16:creationId xmlns:a16="http://schemas.microsoft.com/office/drawing/2014/main" id="{4902E5D4-6B14-4B03-89B1-CB4866CADD32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1" name="Shape 234">
                <a:extLst>
                  <a:ext uri="{FF2B5EF4-FFF2-40B4-BE49-F238E27FC236}">
                    <a16:creationId xmlns:a16="http://schemas.microsoft.com/office/drawing/2014/main" id="{43E151F2-BEAD-4C1E-95FA-82BFF04D05B4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3" name="Shape 235">
                <a:extLst>
                  <a:ext uri="{FF2B5EF4-FFF2-40B4-BE49-F238E27FC236}">
                    <a16:creationId xmlns:a16="http://schemas.microsoft.com/office/drawing/2014/main" id="{3C84E3C7-ABD0-4DD6-A29E-8C0BFD113B3F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7" name="Shape 236">
                <a:extLst>
                  <a:ext uri="{FF2B5EF4-FFF2-40B4-BE49-F238E27FC236}">
                    <a16:creationId xmlns:a16="http://schemas.microsoft.com/office/drawing/2014/main" id="{844D3924-323B-42FC-80DA-025C00D5C87D}"/>
                  </a:ext>
                </a:extLst>
              </p:cNvPr>
              <p:cNvCxnSpPr>
                <a:stCxn id="51" idx="5"/>
                <a:endCxn id="53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AF8D8EFF-00B4-4FDA-A16D-0567A3F2846B}"/>
                  </a:ext>
                </a:extLst>
              </p:cNvPr>
              <p:cNvCxnSpPr>
                <a:stCxn id="53" idx="1"/>
                <a:endCxn id="51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EF97E3E1-2411-417B-8B0C-6D13F6037218}"/>
                  </a:ext>
                </a:extLst>
              </p:cNvPr>
              <p:cNvCxnSpPr>
                <a:stCxn id="50" idx="6"/>
                <a:endCxn id="51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B38C74C7-29DA-46C0-A209-35619086481B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88B67137-A90C-4111-80F3-39F3E69A2A1A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2094C00D-D6E2-43EF-9226-92B49D8638A6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96097977-28DF-494C-AB74-374291A05E9A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4B95A51D-9CC0-4B47-84D7-352648379F93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C37249BF-958D-4929-B853-F530B0E80EB8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5D6ABCF2-2B1F-4550-BC2C-1A990437884F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1C8409C7-134C-4FC2-8A99-05FA1C52DD75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E969512B-693A-4EDB-8F93-D0AF0EB36097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16AB8EE1-FB43-425A-9106-A3CBBFFA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280975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can be subject to failure events.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Intermittent faults can be hard to detect.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diagnose intermittent faults given a system description.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51082D5B-2BBE-496F-B9A9-BEECC32565EF}"/>
              </a:ext>
            </a:extLst>
          </p:cNvPr>
          <p:cNvGrpSpPr/>
          <p:nvPr/>
        </p:nvGrpSpPr>
        <p:grpSpPr>
          <a:xfrm>
            <a:off x="1232961" y="1954800"/>
            <a:ext cx="9305213" cy="3754490"/>
            <a:chOff x="1232961" y="1310641"/>
            <a:chExt cx="9305213" cy="3754490"/>
          </a:xfrm>
        </p:grpSpPr>
        <p:sp>
          <p:nvSpPr>
            <p:cNvPr id="5" name="Shape 205">
              <a:extLst>
                <a:ext uri="{FF2B5EF4-FFF2-40B4-BE49-F238E27FC236}">
                  <a16:creationId xmlns:a16="http://schemas.microsoft.com/office/drawing/2014/main" id="{08A55688-EBD5-441A-9500-7024A182B0C8}"/>
                </a:ext>
              </a:extLst>
            </p:cNvPr>
            <p:cNvSpPr/>
            <p:nvPr/>
          </p:nvSpPr>
          <p:spPr>
            <a:xfrm>
              <a:off x="8395871" y="1310641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it-IT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206">
              <a:extLst>
                <a:ext uri="{FF2B5EF4-FFF2-40B4-BE49-F238E27FC236}">
                  <a16:creationId xmlns:a16="http://schemas.microsoft.com/office/drawing/2014/main" id="{DD3E69A8-3909-4794-A944-7C9773C400F5}"/>
                </a:ext>
              </a:extLst>
            </p:cNvPr>
            <p:cNvSpPr/>
            <p:nvPr/>
          </p:nvSpPr>
          <p:spPr>
            <a:xfrm>
              <a:off x="732228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7" name="Shape 207">
              <a:extLst>
                <a:ext uri="{FF2B5EF4-FFF2-40B4-BE49-F238E27FC236}">
                  <a16:creationId xmlns:a16="http://schemas.microsoft.com/office/drawing/2014/main" id="{934DBC42-B55B-4295-8C7D-F71177DAB576}"/>
                </a:ext>
              </a:extLst>
            </p:cNvPr>
            <p:cNvSpPr/>
            <p:nvPr/>
          </p:nvSpPr>
          <p:spPr>
            <a:xfrm>
              <a:off x="732228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" name="Shape 208">
              <a:extLst>
                <a:ext uri="{FF2B5EF4-FFF2-40B4-BE49-F238E27FC236}">
                  <a16:creationId xmlns:a16="http://schemas.microsoft.com/office/drawing/2014/main" id="{F36028A1-52AD-4CBA-840D-2861C47543EE}"/>
                </a:ext>
              </a:extLst>
            </p:cNvPr>
            <p:cNvSpPr/>
            <p:nvPr/>
          </p:nvSpPr>
          <p:spPr>
            <a:xfrm>
              <a:off x="732228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" name="Shape 209">
              <a:extLst>
                <a:ext uri="{FF2B5EF4-FFF2-40B4-BE49-F238E27FC236}">
                  <a16:creationId xmlns:a16="http://schemas.microsoft.com/office/drawing/2014/main" id="{EEFD3CEE-7CA4-4541-93BE-07AC42A30096}"/>
                </a:ext>
              </a:extLst>
            </p:cNvPr>
            <p:cNvSpPr/>
            <p:nvPr/>
          </p:nvSpPr>
          <p:spPr>
            <a:xfrm>
              <a:off x="944812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" name="Shape 210">
              <a:extLst>
                <a:ext uri="{FF2B5EF4-FFF2-40B4-BE49-F238E27FC236}">
                  <a16:creationId xmlns:a16="http://schemas.microsoft.com/office/drawing/2014/main" id="{77D857DB-04E7-4CA6-9258-F543A0E0F783}"/>
                </a:ext>
              </a:extLst>
            </p:cNvPr>
            <p:cNvSpPr/>
            <p:nvPr/>
          </p:nvSpPr>
          <p:spPr>
            <a:xfrm>
              <a:off x="944812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" name="Shape 211">
              <a:extLst>
                <a:ext uri="{FF2B5EF4-FFF2-40B4-BE49-F238E27FC236}">
                  <a16:creationId xmlns:a16="http://schemas.microsoft.com/office/drawing/2014/main" id="{B38FCE2A-5600-4A62-A5F6-9B9DAA5FEA1F}"/>
                </a:ext>
              </a:extLst>
            </p:cNvPr>
            <p:cNvSpPr/>
            <p:nvPr/>
          </p:nvSpPr>
          <p:spPr>
            <a:xfrm>
              <a:off x="944812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" name="Shape 212">
              <a:extLst>
                <a:ext uri="{FF2B5EF4-FFF2-40B4-BE49-F238E27FC236}">
                  <a16:creationId xmlns:a16="http://schemas.microsoft.com/office/drawing/2014/main" id="{5253832D-6101-462C-86A0-DFDAD72A26C0}"/>
                </a:ext>
              </a:extLst>
            </p:cNvPr>
            <p:cNvSpPr/>
            <p:nvPr/>
          </p:nvSpPr>
          <p:spPr>
            <a:xfrm>
              <a:off x="9448126" y="4618482"/>
              <a:ext cx="446649" cy="44664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cxnSp>
          <p:nvCxnSpPr>
            <p:cNvPr id="13" name="Shape 213">
              <a:extLst>
                <a:ext uri="{FF2B5EF4-FFF2-40B4-BE49-F238E27FC236}">
                  <a16:creationId xmlns:a16="http://schemas.microsoft.com/office/drawing/2014/main" id="{6198881D-967D-438F-A28C-0E674AC1B8F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765327" y="1691880"/>
              <a:ext cx="695954" cy="428982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14">
              <a:extLst>
                <a:ext uri="{FF2B5EF4-FFF2-40B4-BE49-F238E27FC236}">
                  <a16:creationId xmlns:a16="http://schemas.microsoft.com/office/drawing/2014/main" id="{AB38D1E2-8EE8-4008-A002-474EC02C052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7545610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15">
              <a:extLst>
                <a:ext uri="{FF2B5EF4-FFF2-40B4-BE49-F238E27FC236}">
                  <a16:creationId xmlns:a16="http://schemas.microsoft.com/office/drawing/2014/main" id="{4A1C02A2-13E9-4FFF-A3C8-B367F3463F8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7545610" y="33285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16">
              <a:extLst>
                <a:ext uri="{FF2B5EF4-FFF2-40B4-BE49-F238E27FC236}">
                  <a16:creationId xmlns:a16="http://schemas.microsoft.com/office/drawing/2014/main" id="{5EEA14D8-9B15-4EDF-B245-653271C2BF84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7703524" y="3263103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17">
              <a:extLst>
                <a:ext uri="{FF2B5EF4-FFF2-40B4-BE49-F238E27FC236}">
                  <a16:creationId xmlns:a16="http://schemas.microsoft.com/office/drawing/2014/main" id="{609CAC42-8550-4DA4-A8CA-BE607DDEB8C6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7387696" y="3262927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18">
              <a:extLst>
                <a:ext uri="{FF2B5EF4-FFF2-40B4-BE49-F238E27FC236}">
                  <a16:creationId xmlns:a16="http://schemas.microsoft.com/office/drawing/2014/main" id="{23823027-1933-4D99-BC6C-FF2BDFC9495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777110" y="1691880"/>
              <a:ext cx="736570" cy="38699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19">
              <a:extLst>
                <a:ext uri="{FF2B5EF4-FFF2-40B4-BE49-F238E27FC236}">
                  <a16:creationId xmlns:a16="http://schemas.microsoft.com/office/drawing/2014/main" id="{AEEE3D26-84C5-4604-9CAD-3917FD5E218B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671451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20">
              <a:extLst>
                <a:ext uri="{FF2B5EF4-FFF2-40B4-BE49-F238E27FC236}">
                  <a16:creationId xmlns:a16="http://schemas.microsoft.com/office/drawing/2014/main" id="{A381D80F-6B40-4C7C-943B-8F8359D28C0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671451" y="3328513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21">
              <a:extLst>
                <a:ext uri="{FF2B5EF4-FFF2-40B4-BE49-F238E27FC236}">
                  <a16:creationId xmlns:a16="http://schemas.microsoft.com/office/drawing/2014/main" id="{BD9403E4-A3BD-4225-AF09-C48B3BDB7378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671451" y="4196822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3" name="Shape 223">
              <a:extLst>
                <a:ext uri="{FF2B5EF4-FFF2-40B4-BE49-F238E27FC236}">
                  <a16:creationId xmlns:a16="http://schemas.microsoft.com/office/drawing/2014/main" id="{1B4ED2EB-6212-4975-AAE6-B2D86589B89F}"/>
                </a:ext>
              </a:extLst>
            </p:cNvPr>
            <p:cNvSpPr txBox="1"/>
            <p:nvPr/>
          </p:nvSpPr>
          <p:spPr>
            <a:xfrm>
              <a:off x="9130935" y="1506927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" name="Shape 224">
              <a:extLst>
                <a:ext uri="{FF2B5EF4-FFF2-40B4-BE49-F238E27FC236}">
                  <a16:creationId xmlns:a16="http://schemas.microsoft.com/office/drawing/2014/main" id="{32DBEC4C-DB22-4BF4-8D99-0B2B9F388741}"/>
                </a:ext>
              </a:extLst>
            </p:cNvPr>
            <p:cNvSpPr txBox="1"/>
            <p:nvPr/>
          </p:nvSpPr>
          <p:spPr>
            <a:xfrm>
              <a:off x="7872466" y="1486369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5" name="Shape 225">
              <a:extLst>
                <a:ext uri="{FF2B5EF4-FFF2-40B4-BE49-F238E27FC236}">
                  <a16:creationId xmlns:a16="http://schemas.microsoft.com/office/drawing/2014/main" id="{445E6411-AA6E-4CFE-AC1F-462A98A2E4A4}"/>
                </a:ext>
              </a:extLst>
            </p:cNvPr>
            <p:cNvSpPr txBox="1"/>
            <p:nvPr/>
          </p:nvSpPr>
          <p:spPr>
            <a:xfrm>
              <a:off x="7568065" y="2427254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" name="Shape 226">
              <a:extLst>
                <a:ext uri="{FF2B5EF4-FFF2-40B4-BE49-F238E27FC236}">
                  <a16:creationId xmlns:a16="http://schemas.microsoft.com/office/drawing/2014/main" id="{060FBDD4-9E32-493A-AC5D-D5A058FF6FB6}"/>
                </a:ext>
              </a:extLst>
            </p:cNvPr>
            <p:cNvSpPr txBox="1"/>
            <p:nvPr/>
          </p:nvSpPr>
          <p:spPr>
            <a:xfrm>
              <a:off x="7692181" y="3318084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" name="Shape 227">
              <a:extLst>
                <a:ext uri="{FF2B5EF4-FFF2-40B4-BE49-F238E27FC236}">
                  <a16:creationId xmlns:a16="http://schemas.microsoft.com/office/drawing/2014/main" id="{25720B26-AAEE-4A46-B13A-0A5CAB266E9B}"/>
                </a:ext>
              </a:extLst>
            </p:cNvPr>
            <p:cNvSpPr txBox="1"/>
            <p:nvPr/>
          </p:nvSpPr>
          <p:spPr>
            <a:xfrm>
              <a:off x="7093922" y="3340361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8" name="Shape 228">
              <a:extLst>
                <a:ext uri="{FF2B5EF4-FFF2-40B4-BE49-F238E27FC236}">
                  <a16:creationId xmlns:a16="http://schemas.microsoft.com/office/drawing/2014/main" id="{D125CE1A-C9BC-4216-AD49-4B18EFB90692}"/>
                </a:ext>
              </a:extLst>
            </p:cNvPr>
            <p:cNvSpPr txBox="1"/>
            <p:nvPr/>
          </p:nvSpPr>
          <p:spPr>
            <a:xfrm>
              <a:off x="9367443" y="2416868"/>
              <a:ext cx="223366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9" name="Shape 229">
              <a:extLst>
                <a:ext uri="{FF2B5EF4-FFF2-40B4-BE49-F238E27FC236}">
                  <a16:creationId xmlns:a16="http://schemas.microsoft.com/office/drawing/2014/main" id="{07470665-5690-45EE-A744-7B5EDF32E5DB}"/>
                </a:ext>
              </a:extLst>
            </p:cNvPr>
            <p:cNvSpPr txBox="1"/>
            <p:nvPr/>
          </p:nvSpPr>
          <p:spPr>
            <a:xfrm>
              <a:off x="9513537" y="3516213"/>
              <a:ext cx="140507" cy="280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230">
              <a:extLst>
                <a:ext uri="{FF2B5EF4-FFF2-40B4-BE49-F238E27FC236}">
                  <a16:creationId xmlns:a16="http://schemas.microsoft.com/office/drawing/2014/main" id="{9DB99E8B-59D2-4ACE-8258-C372329AC1DD}"/>
                </a:ext>
              </a:extLst>
            </p:cNvPr>
            <p:cNvSpPr txBox="1"/>
            <p:nvPr/>
          </p:nvSpPr>
          <p:spPr>
            <a:xfrm>
              <a:off x="9348268" y="3303821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" name="Shape 231">
              <a:extLst>
                <a:ext uri="{FF2B5EF4-FFF2-40B4-BE49-F238E27FC236}">
                  <a16:creationId xmlns:a16="http://schemas.microsoft.com/office/drawing/2014/main" id="{B748FA2C-BB50-48EA-8B79-BAB00F22D706}"/>
                </a:ext>
              </a:extLst>
            </p:cNvPr>
            <p:cNvSpPr txBox="1"/>
            <p:nvPr/>
          </p:nvSpPr>
          <p:spPr>
            <a:xfrm>
              <a:off x="9367443" y="4196822"/>
              <a:ext cx="23555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2" name="Shape 232">
              <a:extLst>
                <a:ext uri="{FF2B5EF4-FFF2-40B4-BE49-F238E27FC236}">
                  <a16:creationId xmlns:a16="http://schemas.microsoft.com/office/drawing/2014/main" id="{7C995A27-02F6-45DB-AF7A-DBAE6E0E5721}"/>
                </a:ext>
              </a:extLst>
            </p:cNvPr>
            <p:cNvSpPr txBox="1"/>
            <p:nvPr/>
          </p:nvSpPr>
          <p:spPr>
            <a:xfrm>
              <a:off x="10281887" y="3314479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385DF72-B7B9-4E5D-B04F-4F4D7F593C47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C34F00DE-73B1-4EEE-A49E-B8DD1FF0505F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50" name="Shape 233">
                <a:extLst>
                  <a:ext uri="{FF2B5EF4-FFF2-40B4-BE49-F238E27FC236}">
                    <a16:creationId xmlns:a16="http://schemas.microsoft.com/office/drawing/2014/main" id="{8515F44D-FB1C-490B-B270-85AD0F4F40EA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1" name="Shape 234">
                <a:extLst>
                  <a:ext uri="{FF2B5EF4-FFF2-40B4-BE49-F238E27FC236}">
                    <a16:creationId xmlns:a16="http://schemas.microsoft.com/office/drawing/2014/main" id="{F4CA6853-1E7F-4CEE-A9E2-63127B8BA66A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3" name="Shape 235">
                <a:extLst>
                  <a:ext uri="{FF2B5EF4-FFF2-40B4-BE49-F238E27FC236}">
                    <a16:creationId xmlns:a16="http://schemas.microsoft.com/office/drawing/2014/main" id="{06F1F473-1820-4CE9-9CC1-C8D7E99A3D34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7" name="Shape 236">
                <a:extLst>
                  <a:ext uri="{FF2B5EF4-FFF2-40B4-BE49-F238E27FC236}">
                    <a16:creationId xmlns:a16="http://schemas.microsoft.com/office/drawing/2014/main" id="{322EC22D-39E1-41BE-81EA-A1958431E546}"/>
                  </a:ext>
                </a:extLst>
              </p:cNvPr>
              <p:cNvCxnSpPr>
                <a:stCxn id="51" idx="5"/>
                <a:endCxn id="53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13C99507-5F43-4671-8F6A-C3C4DC6A109C}"/>
                  </a:ext>
                </a:extLst>
              </p:cNvPr>
              <p:cNvCxnSpPr>
                <a:stCxn id="53" idx="1"/>
                <a:endCxn id="51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F4669050-7E28-4ECD-85BB-CB51EA1736B9}"/>
                  </a:ext>
                </a:extLst>
              </p:cNvPr>
              <p:cNvCxnSpPr>
                <a:stCxn id="50" idx="6"/>
                <a:endCxn id="51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ADDD10B5-3650-4E28-A0D5-8EE2B2F2BF09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F7EBB02F-1296-48B5-81D6-E358D253D6C0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542D548D-CD89-42DF-8079-6A23B57D24C7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BD3FD4F8-75A7-41F3-B674-108871365BE2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8644F195-FBA7-4A43-875A-C11644C2C929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0859B96C-F048-4129-B9D4-C5A77EFED901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94008A14-9E6A-4189-A5CF-7F09DF533909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E5FF1D8F-A5C3-4BEC-B68F-AFC959611E4C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98E85A72-CB89-452A-A355-E95A97970F9E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733535DD-1782-4C3B-BC8A-F4599CD3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191477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260AFFC-0372-4686-9B4B-40F6278D80E5}"/>
              </a:ext>
            </a:extLst>
          </p:cNvPr>
          <p:cNvGrpSpPr/>
          <p:nvPr/>
        </p:nvGrpSpPr>
        <p:grpSpPr>
          <a:xfrm>
            <a:off x="1232961" y="1954800"/>
            <a:ext cx="9305213" cy="3754490"/>
            <a:chOff x="1232961" y="1310641"/>
            <a:chExt cx="9305213" cy="3754490"/>
          </a:xfrm>
        </p:grpSpPr>
        <p:sp>
          <p:nvSpPr>
            <p:cNvPr id="5" name="Shape 205">
              <a:extLst>
                <a:ext uri="{FF2B5EF4-FFF2-40B4-BE49-F238E27FC236}">
                  <a16:creationId xmlns:a16="http://schemas.microsoft.com/office/drawing/2014/main" id="{08A55688-EBD5-441A-9500-7024A182B0C8}"/>
                </a:ext>
              </a:extLst>
            </p:cNvPr>
            <p:cNvSpPr/>
            <p:nvPr/>
          </p:nvSpPr>
          <p:spPr>
            <a:xfrm>
              <a:off x="8395871" y="1310641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it-IT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206">
              <a:extLst>
                <a:ext uri="{FF2B5EF4-FFF2-40B4-BE49-F238E27FC236}">
                  <a16:creationId xmlns:a16="http://schemas.microsoft.com/office/drawing/2014/main" id="{DD3E69A8-3909-4794-A944-7C9773C400F5}"/>
                </a:ext>
              </a:extLst>
            </p:cNvPr>
            <p:cNvSpPr/>
            <p:nvPr/>
          </p:nvSpPr>
          <p:spPr>
            <a:xfrm>
              <a:off x="732228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7" name="Shape 207">
              <a:extLst>
                <a:ext uri="{FF2B5EF4-FFF2-40B4-BE49-F238E27FC236}">
                  <a16:creationId xmlns:a16="http://schemas.microsoft.com/office/drawing/2014/main" id="{934DBC42-B55B-4295-8C7D-F71177DAB576}"/>
                </a:ext>
              </a:extLst>
            </p:cNvPr>
            <p:cNvSpPr/>
            <p:nvPr/>
          </p:nvSpPr>
          <p:spPr>
            <a:xfrm>
              <a:off x="732228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" name="Shape 208">
              <a:extLst>
                <a:ext uri="{FF2B5EF4-FFF2-40B4-BE49-F238E27FC236}">
                  <a16:creationId xmlns:a16="http://schemas.microsoft.com/office/drawing/2014/main" id="{F36028A1-52AD-4CBA-840D-2861C47543EE}"/>
                </a:ext>
              </a:extLst>
            </p:cNvPr>
            <p:cNvSpPr/>
            <p:nvPr/>
          </p:nvSpPr>
          <p:spPr>
            <a:xfrm>
              <a:off x="732228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" name="Shape 209">
              <a:extLst>
                <a:ext uri="{FF2B5EF4-FFF2-40B4-BE49-F238E27FC236}">
                  <a16:creationId xmlns:a16="http://schemas.microsoft.com/office/drawing/2014/main" id="{EEFD3CEE-7CA4-4541-93BE-07AC42A30096}"/>
                </a:ext>
              </a:extLst>
            </p:cNvPr>
            <p:cNvSpPr/>
            <p:nvPr/>
          </p:nvSpPr>
          <p:spPr>
            <a:xfrm>
              <a:off x="9448126" y="2013555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" name="Shape 210">
              <a:extLst>
                <a:ext uri="{FF2B5EF4-FFF2-40B4-BE49-F238E27FC236}">
                  <a16:creationId xmlns:a16="http://schemas.microsoft.com/office/drawing/2014/main" id="{77D857DB-04E7-4CA6-9258-F543A0E0F783}"/>
                </a:ext>
              </a:extLst>
            </p:cNvPr>
            <p:cNvSpPr/>
            <p:nvPr/>
          </p:nvSpPr>
          <p:spPr>
            <a:xfrm>
              <a:off x="9448126" y="2881864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" name="Shape 211">
              <a:extLst>
                <a:ext uri="{FF2B5EF4-FFF2-40B4-BE49-F238E27FC236}">
                  <a16:creationId xmlns:a16="http://schemas.microsoft.com/office/drawing/2014/main" id="{B38FCE2A-5600-4A62-A5F6-9B9DAA5FEA1F}"/>
                </a:ext>
              </a:extLst>
            </p:cNvPr>
            <p:cNvSpPr/>
            <p:nvPr/>
          </p:nvSpPr>
          <p:spPr>
            <a:xfrm>
              <a:off x="9448126" y="3750173"/>
              <a:ext cx="446649" cy="4466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" name="Shape 212">
              <a:extLst>
                <a:ext uri="{FF2B5EF4-FFF2-40B4-BE49-F238E27FC236}">
                  <a16:creationId xmlns:a16="http://schemas.microsoft.com/office/drawing/2014/main" id="{5253832D-6101-462C-86A0-DFDAD72A26C0}"/>
                </a:ext>
              </a:extLst>
            </p:cNvPr>
            <p:cNvSpPr/>
            <p:nvPr/>
          </p:nvSpPr>
          <p:spPr>
            <a:xfrm>
              <a:off x="9448126" y="4618482"/>
              <a:ext cx="446649" cy="44664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cxnSp>
          <p:nvCxnSpPr>
            <p:cNvPr id="13" name="Shape 213">
              <a:extLst>
                <a:ext uri="{FF2B5EF4-FFF2-40B4-BE49-F238E27FC236}">
                  <a16:creationId xmlns:a16="http://schemas.microsoft.com/office/drawing/2014/main" id="{6198881D-967D-438F-A28C-0E674AC1B8F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765327" y="1691880"/>
              <a:ext cx="695954" cy="428982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14">
              <a:extLst>
                <a:ext uri="{FF2B5EF4-FFF2-40B4-BE49-F238E27FC236}">
                  <a16:creationId xmlns:a16="http://schemas.microsoft.com/office/drawing/2014/main" id="{AB38D1E2-8EE8-4008-A002-474EC02C052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7545610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15">
              <a:extLst>
                <a:ext uri="{FF2B5EF4-FFF2-40B4-BE49-F238E27FC236}">
                  <a16:creationId xmlns:a16="http://schemas.microsoft.com/office/drawing/2014/main" id="{4A1C02A2-13E9-4FFF-A3C8-B367F3463F8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7545610" y="33285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16">
              <a:extLst>
                <a:ext uri="{FF2B5EF4-FFF2-40B4-BE49-F238E27FC236}">
                  <a16:creationId xmlns:a16="http://schemas.microsoft.com/office/drawing/2014/main" id="{5EEA14D8-9B15-4EDF-B245-653271C2BF84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7703524" y="3263103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17">
              <a:extLst>
                <a:ext uri="{FF2B5EF4-FFF2-40B4-BE49-F238E27FC236}">
                  <a16:creationId xmlns:a16="http://schemas.microsoft.com/office/drawing/2014/main" id="{609CAC42-8550-4DA4-A8CA-BE607DDEB8C6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7387696" y="3262927"/>
              <a:ext cx="0" cy="55265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18">
              <a:extLst>
                <a:ext uri="{FF2B5EF4-FFF2-40B4-BE49-F238E27FC236}">
                  <a16:creationId xmlns:a16="http://schemas.microsoft.com/office/drawing/2014/main" id="{23823027-1933-4D99-BC6C-FF2BDFC9495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777110" y="1691880"/>
              <a:ext cx="736570" cy="386996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19">
              <a:extLst>
                <a:ext uri="{FF2B5EF4-FFF2-40B4-BE49-F238E27FC236}">
                  <a16:creationId xmlns:a16="http://schemas.microsoft.com/office/drawing/2014/main" id="{AEEE3D26-84C5-4604-9CAD-3917FD5E218B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671451" y="2460204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20">
              <a:extLst>
                <a:ext uri="{FF2B5EF4-FFF2-40B4-BE49-F238E27FC236}">
                  <a16:creationId xmlns:a16="http://schemas.microsoft.com/office/drawing/2014/main" id="{A381D80F-6B40-4C7C-943B-8F8359D28C0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671451" y="3328513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21">
              <a:extLst>
                <a:ext uri="{FF2B5EF4-FFF2-40B4-BE49-F238E27FC236}">
                  <a16:creationId xmlns:a16="http://schemas.microsoft.com/office/drawing/2014/main" id="{BD9403E4-A3BD-4225-AF09-C48B3BDB7378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671451" y="4196822"/>
              <a:ext cx="0" cy="42190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3" name="Shape 223">
              <a:extLst>
                <a:ext uri="{FF2B5EF4-FFF2-40B4-BE49-F238E27FC236}">
                  <a16:creationId xmlns:a16="http://schemas.microsoft.com/office/drawing/2014/main" id="{1B4ED2EB-6212-4975-AAE6-B2D86589B89F}"/>
                </a:ext>
              </a:extLst>
            </p:cNvPr>
            <p:cNvSpPr txBox="1"/>
            <p:nvPr/>
          </p:nvSpPr>
          <p:spPr>
            <a:xfrm>
              <a:off x="9130935" y="1506927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" name="Shape 224">
              <a:extLst>
                <a:ext uri="{FF2B5EF4-FFF2-40B4-BE49-F238E27FC236}">
                  <a16:creationId xmlns:a16="http://schemas.microsoft.com/office/drawing/2014/main" id="{32DBEC4C-DB22-4BF4-8D99-0B2B9F388741}"/>
                </a:ext>
              </a:extLst>
            </p:cNvPr>
            <p:cNvSpPr txBox="1"/>
            <p:nvPr/>
          </p:nvSpPr>
          <p:spPr>
            <a:xfrm>
              <a:off x="7872466" y="1486369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5" name="Shape 225">
              <a:extLst>
                <a:ext uri="{FF2B5EF4-FFF2-40B4-BE49-F238E27FC236}">
                  <a16:creationId xmlns:a16="http://schemas.microsoft.com/office/drawing/2014/main" id="{445E6411-AA6E-4CFE-AC1F-462A98A2E4A4}"/>
                </a:ext>
              </a:extLst>
            </p:cNvPr>
            <p:cNvSpPr txBox="1"/>
            <p:nvPr/>
          </p:nvSpPr>
          <p:spPr>
            <a:xfrm>
              <a:off x="7568065" y="2427254"/>
              <a:ext cx="270918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" name="Shape 226">
              <a:extLst>
                <a:ext uri="{FF2B5EF4-FFF2-40B4-BE49-F238E27FC236}">
                  <a16:creationId xmlns:a16="http://schemas.microsoft.com/office/drawing/2014/main" id="{060FBDD4-9E32-493A-AC5D-D5A058FF6FB6}"/>
                </a:ext>
              </a:extLst>
            </p:cNvPr>
            <p:cNvSpPr txBox="1"/>
            <p:nvPr/>
          </p:nvSpPr>
          <p:spPr>
            <a:xfrm>
              <a:off x="7692181" y="3318084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" name="Shape 227">
              <a:extLst>
                <a:ext uri="{FF2B5EF4-FFF2-40B4-BE49-F238E27FC236}">
                  <a16:creationId xmlns:a16="http://schemas.microsoft.com/office/drawing/2014/main" id="{25720B26-AAEE-4A46-B13A-0A5CAB266E9B}"/>
                </a:ext>
              </a:extLst>
            </p:cNvPr>
            <p:cNvSpPr txBox="1"/>
            <p:nvPr/>
          </p:nvSpPr>
          <p:spPr>
            <a:xfrm>
              <a:off x="7093922" y="3340361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8" name="Shape 228">
              <a:extLst>
                <a:ext uri="{FF2B5EF4-FFF2-40B4-BE49-F238E27FC236}">
                  <a16:creationId xmlns:a16="http://schemas.microsoft.com/office/drawing/2014/main" id="{D125CE1A-C9BC-4216-AD49-4B18EFB90692}"/>
                </a:ext>
              </a:extLst>
            </p:cNvPr>
            <p:cNvSpPr txBox="1"/>
            <p:nvPr/>
          </p:nvSpPr>
          <p:spPr>
            <a:xfrm>
              <a:off x="9367443" y="2416868"/>
              <a:ext cx="223366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9" name="Shape 229">
              <a:extLst>
                <a:ext uri="{FF2B5EF4-FFF2-40B4-BE49-F238E27FC236}">
                  <a16:creationId xmlns:a16="http://schemas.microsoft.com/office/drawing/2014/main" id="{07470665-5690-45EE-A744-7B5EDF32E5DB}"/>
                </a:ext>
              </a:extLst>
            </p:cNvPr>
            <p:cNvSpPr txBox="1"/>
            <p:nvPr/>
          </p:nvSpPr>
          <p:spPr>
            <a:xfrm>
              <a:off x="9513537" y="3516213"/>
              <a:ext cx="140507" cy="280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230">
              <a:extLst>
                <a:ext uri="{FF2B5EF4-FFF2-40B4-BE49-F238E27FC236}">
                  <a16:creationId xmlns:a16="http://schemas.microsoft.com/office/drawing/2014/main" id="{9DB99E8B-59D2-4ACE-8258-C372329AC1DD}"/>
                </a:ext>
              </a:extLst>
            </p:cNvPr>
            <p:cNvSpPr txBox="1"/>
            <p:nvPr/>
          </p:nvSpPr>
          <p:spPr>
            <a:xfrm>
              <a:off x="9348268" y="3303821"/>
              <a:ext cx="28432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" name="Shape 231">
              <a:extLst>
                <a:ext uri="{FF2B5EF4-FFF2-40B4-BE49-F238E27FC236}">
                  <a16:creationId xmlns:a16="http://schemas.microsoft.com/office/drawing/2014/main" id="{B748FA2C-BB50-48EA-8B79-BAB00F22D706}"/>
                </a:ext>
              </a:extLst>
            </p:cNvPr>
            <p:cNvSpPr txBox="1"/>
            <p:nvPr/>
          </p:nvSpPr>
          <p:spPr>
            <a:xfrm>
              <a:off x="9367443" y="4196822"/>
              <a:ext cx="235559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2" name="Shape 232">
              <a:extLst>
                <a:ext uri="{FF2B5EF4-FFF2-40B4-BE49-F238E27FC236}">
                  <a16:creationId xmlns:a16="http://schemas.microsoft.com/office/drawing/2014/main" id="{7C995A27-02F6-45DB-AF7A-DBAE6E0E5721}"/>
                </a:ext>
              </a:extLst>
            </p:cNvPr>
            <p:cNvSpPr txBox="1"/>
            <p:nvPr/>
          </p:nvSpPr>
          <p:spPr>
            <a:xfrm>
              <a:off x="10281887" y="3314479"/>
              <a:ext cx="256287" cy="3979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67A1910C-830A-4E8D-88BE-8B588DA8FD58}"/>
                </a:ext>
              </a:extLst>
            </p:cNvPr>
            <p:cNvCxnSpPr/>
            <p:nvPr/>
          </p:nvCxnSpPr>
          <p:spPr>
            <a:xfrm flipV="1">
              <a:off x="9894775" y="2236880"/>
              <a:ext cx="12700" cy="2604927"/>
            </a:xfrm>
            <a:prstGeom prst="curvedConnector3">
              <a:avLst>
                <a:gd name="adj1" fmla="val 2284614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12CD8322-19EC-48CC-A09B-203C4A226B79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49" name="Shape 233">
                <a:extLst>
                  <a:ext uri="{FF2B5EF4-FFF2-40B4-BE49-F238E27FC236}">
                    <a16:creationId xmlns:a16="http://schemas.microsoft.com/office/drawing/2014/main" id="{CAB9B352-2304-4CC5-8636-D2D359C3CC14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1" name="Shape 234">
                <a:extLst>
                  <a:ext uri="{FF2B5EF4-FFF2-40B4-BE49-F238E27FC236}">
                    <a16:creationId xmlns:a16="http://schemas.microsoft.com/office/drawing/2014/main" id="{68BBC3B9-61AC-4B7B-9769-8E7A46AB7F41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3" name="Shape 235">
                <a:extLst>
                  <a:ext uri="{FF2B5EF4-FFF2-40B4-BE49-F238E27FC236}">
                    <a16:creationId xmlns:a16="http://schemas.microsoft.com/office/drawing/2014/main" id="{C308296B-0CE9-4A34-8F79-D89E52D028B7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7" name="Shape 236">
                <a:extLst>
                  <a:ext uri="{FF2B5EF4-FFF2-40B4-BE49-F238E27FC236}">
                    <a16:creationId xmlns:a16="http://schemas.microsoft.com/office/drawing/2014/main" id="{1D610BF1-B654-4501-B06E-3C4225F9C6E0}"/>
                  </a:ext>
                </a:extLst>
              </p:cNvPr>
              <p:cNvCxnSpPr>
                <a:stCxn id="51" idx="5"/>
                <a:endCxn id="53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F9FAAB04-0F35-4F10-8282-041572C4A8BF}"/>
                  </a:ext>
                </a:extLst>
              </p:cNvPr>
              <p:cNvCxnSpPr>
                <a:stCxn id="53" idx="1"/>
                <a:endCxn id="51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358E0184-12BD-411F-A774-F8CE5FFE5EAF}"/>
                  </a:ext>
                </a:extLst>
              </p:cNvPr>
              <p:cNvCxnSpPr>
                <a:stCxn id="49" idx="6"/>
                <a:endCxn id="51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8FB7AE7C-47D0-413F-8E80-DC101046E91A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D03CD53A-F4B0-4514-AFFD-1761D7AF76B5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C22575C5-F312-41A1-801B-2A191FE6FDD0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2F8E6FF1-C725-4AD2-A1B5-0F29D6EC02A0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676DE880-7E2E-4D66-A988-F3DE9156D1FB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AB7CF7CA-7DF3-4A49-A284-34FBC85B0D71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018094FB-61A7-48DD-AFFD-D73B9B4CF5D5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0405CEDD-021C-47A9-989D-E134A0265F62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E32C8E9D-5669-46DB-A6A8-4C72AFC6D03B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A52BA631-571B-42C0-8070-15CB2941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402454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DBDDF150-8F31-46D4-893C-B620071DC684}"/>
              </a:ext>
            </a:extLst>
          </p:cNvPr>
          <p:cNvGrpSpPr/>
          <p:nvPr/>
        </p:nvGrpSpPr>
        <p:grpSpPr>
          <a:xfrm>
            <a:off x="1232961" y="1954800"/>
            <a:ext cx="9305213" cy="3754490"/>
            <a:chOff x="1232961" y="1310641"/>
            <a:chExt cx="9305213" cy="375449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BF4933-0D2C-4F7D-871A-4EDAAE4C73BA}"/>
                </a:ext>
              </a:extLst>
            </p:cNvPr>
            <p:cNvGrpSpPr/>
            <p:nvPr/>
          </p:nvGrpSpPr>
          <p:grpSpPr>
            <a:xfrm>
              <a:off x="7093922" y="1310641"/>
              <a:ext cx="3444252" cy="3754490"/>
              <a:chOff x="7093922" y="1310641"/>
              <a:chExt cx="3444252" cy="3754490"/>
            </a:xfrm>
          </p:grpSpPr>
          <p:sp>
            <p:nvSpPr>
              <p:cNvPr id="5" name="Shape 205">
                <a:extLst>
                  <a:ext uri="{FF2B5EF4-FFF2-40B4-BE49-F238E27FC236}">
                    <a16:creationId xmlns:a16="http://schemas.microsoft.com/office/drawing/2014/main" id="{08A55688-EBD5-441A-9500-7024A182B0C8}"/>
                  </a:ext>
                </a:extLst>
              </p:cNvPr>
              <p:cNvSpPr/>
              <p:nvPr/>
            </p:nvSpPr>
            <p:spPr>
              <a:xfrm>
                <a:off x="8395871" y="1310641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Shape 206">
                <a:extLst>
                  <a:ext uri="{FF2B5EF4-FFF2-40B4-BE49-F238E27FC236}">
                    <a16:creationId xmlns:a16="http://schemas.microsoft.com/office/drawing/2014/main" id="{DD3E69A8-3909-4794-A944-7C9773C400F5}"/>
                  </a:ext>
                </a:extLst>
              </p:cNvPr>
              <p:cNvSpPr/>
              <p:nvPr/>
            </p:nvSpPr>
            <p:spPr>
              <a:xfrm>
                <a:off x="7322286" y="2013555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7" name="Shape 207">
                <a:extLst>
                  <a:ext uri="{FF2B5EF4-FFF2-40B4-BE49-F238E27FC236}">
                    <a16:creationId xmlns:a16="http://schemas.microsoft.com/office/drawing/2014/main" id="{934DBC42-B55B-4295-8C7D-F71177DAB576}"/>
                  </a:ext>
                </a:extLst>
              </p:cNvPr>
              <p:cNvSpPr/>
              <p:nvPr/>
            </p:nvSpPr>
            <p:spPr>
              <a:xfrm>
                <a:off x="7322286" y="2881864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8" name="Shape 208">
                <a:extLst>
                  <a:ext uri="{FF2B5EF4-FFF2-40B4-BE49-F238E27FC236}">
                    <a16:creationId xmlns:a16="http://schemas.microsoft.com/office/drawing/2014/main" id="{F36028A1-52AD-4CBA-840D-2861C47543EE}"/>
                  </a:ext>
                </a:extLst>
              </p:cNvPr>
              <p:cNvSpPr/>
              <p:nvPr/>
            </p:nvSpPr>
            <p:spPr>
              <a:xfrm>
                <a:off x="7322286" y="3750173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9" name="Shape 209">
                <a:extLst>
                  <a:ext uri="{FF2B5EF4-FFF2-40B4-BE49-F238E27FC236}">
                    <a16:creationId xmlns:a16="http://schemas.microsoft.com/office/drawing/2014/main" id="{EEFD3CEE-7CA4-4541-93BE-07AC42A30096}"/>
                  </a:ext>
                </a:extLst>
              </p:cNvPr>
              <p:cNvSpPr/>
              <p:nvPr/>
            </p:nvSpPr>
            <p:spPr>
              <a:xfrm>
                <a:off x="9448126" y="2013555"/>
                <a:ext cx="446649" cy="446649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0" name="Shape 210">
                <a:extLst>
                  <a:ext uri="{FF2B5EF4-FFF2-40B4-BE49-F238E27FC236}">
                    <a16:creationId xmlns:a16="http://schemas.microsoft.com/office/drawing/2014/main" id="{77D857DB-04E7-4CA6-9258-F543A0E0F783}"/>
                  </a:ext>
                </a:extLst>
              </p:cNvPr>
              <p:cNvSpPr/>
              <p:nvPr/>
            </p:nvSpPr>
            <p:spPr>
              <a:xfrm>
                <a:off x="9448126" y="2881864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1" name="Shape 211">
                <a:extLst>
                  <a:ext uri="{FF2B5EF4-FFF2-40B4-BE49-F238E27FC236}">
                    <a16:creationId xmlns:a16="http://schemas.microsoft.com/office/drawing/2014/main" id="{B38FCE2A-5600-4A62-A5F6-9B9DAA5FEA1F}"/>
                  </a:ext>
                </a:extLst>
              </p:cNvPr>
              <p:cNvSpPr/>
              <p:nvPr/>
            </p:nvSpPr>
            <p:spPr>
              <a:xfrm>
                <a:off x="9448126" y="3750173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2" name="Shape 212">
                <a:extLst>
                  <a:ext uri="{FF2B5EF4-FFF2-40B4-BE49-F238E27FC236}">
                    <a16:creationId xmlns:a16="http://schemas.microsoft.com/office/drawing/2014/main" id="{5253832D-6101-462C-86A0-DFDAD72A26C0}"/>
                  </a:ext>
                </a:extLst>
              </p:cNvPr>
              <p:cNvSpPr/>
              <p:nvPr/>
            </p:nvSpPr>
            <p:spPr>
              <a:xfrm>
                <a:off x="9448126" y="4618482"/>
                <a:ext cx="446649" cy="44664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3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cxnSp>
            <p:nvCxnSpPr>
              <p:cNvPr id="13" name="Shape 213">
                <a:extLst>
                  <a:ext uri="{FF2B5EF4-FFF2-40B4-BE49-F238E27FC236}">
                    <a16:creationId xmlns:a16="http://schemas.microsoft.com/office/drawing/2014/main" id="{6198881D-967D-438F-A28C-0E674AC1B8FA}"/>
                  </a:ext>
                </a:extLst>
              </p:cNvPr>
              <p:cNvCxnSpPr>
                <a:stCxn id="5" idx="3"/>
              </p:cNvCxnSpPr>
              <p:nvPr/>
            </p:nvCxnSpPr>
            <p:spPr>
              <a:xfrm flipH="1">
                <a:off x="7765327" y="1691880"/>
                <a:ext cx="695954" cy="42898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4" name="Shape 214">
                <a:extLst>
                  <a:ext uri="{FF2B5EF4-FFF2-40B4-BE49-F238E27FC236}">
                    <a16:creationId xmlns:a16="http://schemas.microsoft.com/office/drawing/2014/main" id="{AB38D1E2-8EE8-4008-A002-474EC02C052E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>
                <a:off x="7545610" y="2460204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5" name="Shape 215">
                <a:extLst>
                  <a:ext uri="{FF2B5EF4-FFF2-40B4-BE49-F238E27FC236}">
                    <a16:creationId xmlns:a16="http://schemas.microsoft.com/office/drawing/2014/main" id="{4A1C02A2-13E9-4FFF-A3C8-B367F3463F83}"/>
                  </a:ext>
                </a:extLst>
              </p:cNvPr>
              <p:cNvCxnSpPr>
                <a:stCxn id="7" idx="4"/>
                <a:endCxn id="7" idx="4"/>
              </p:cNvCxnSpPr>
              <p:nvPr/>
            </p:nvCxnSpPr>
            <p:spPr>
              <a:xfrm>
                <a:off x="7545610" y="332851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6" name="Shape 216">
                <a:extLst>
                  <a:ext uri="{FF2B5EF4-FFF2-40B4-BE49-F238E27FC236}">
                    <a16:creationId xmlns:a16="http://schemas.microsoft.com/office/drawing/2014/main" id="{5EEA14D8-9B15-4EDF-B245-653271C2BF84}"/>
                  </a:ext>
                </a:extLst>
              </p:cNvPr>
              <p:cNvCxnSpPr>
                <a:stCxn id="7" idx="5"/>
                <a:endCxn id="8" idx="7"/>
              </p:cNvCxnSpPr>
              <p:nvPr/>
            </p:nvCxnSpPr>
            <p:spPr>
              <a:xfrm>
                <a:off x="7703524" y="3263103"/>
                <a:ext cx="0" cy="55265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7" name="Shape 217">
                <a:extLst>
                  <a:ext uri="{FF2B5EF4-FFF2-40B4-BE49-F238E27FC236}">
                    <a16:creationId xmlns:a16="http://schemas.microsoft.com/office/drawing/2014/main" id="{609CAC42-8550-4DA4-A8CA-BE607DDEB8C6}"/>
                  </a:ext>
                </a:extLst>
              </p:cNvPr>
              <p:cNvCxnSpPr>
                <a:stCxn id="8" idx="1"/>
                <a:endCxn id="7" idx="3"/>
              </p:cNvCxnSpPr>
              <p:nvPr/>
            </p:nvCxnSpPr>
            <p:spPr>
              <a:xfrm rot="10800000">
                <a:off x="7387696" y="3262927"/>
                <a:ext cx="0" cy="55265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8" name="Shape 218">
                <a:extLst>
                  <a:ext uri="{FF2B5EF4-FFF2-40B4-BE49-F238E27FC236}">
                    <a16:creationId xmlns:a16="http://schemas.microsoft.com/office/drawing/2014/main" id="{23823027-1933-4D99-BC6C-FF2BDFC94954}"/>
                  </a:ext>
                </a:extLst>
              </p:cNvPr>
              <p:cNvCxnSpPr>
                <a:stCxn id="5" idx="5"/>
                <a:endCxn id="9" idx="1"/>
              </p:cNvCxnSpPr>
              <p:nvPr/>
            </p:nvCxnSpPr>
            <p:spPr>
              <a:xfrm>
                <a:off x="8777110" y="1691880"/>
                <a:ext cx="736570" cy="3869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9" name="Shape 219">
                <a:extLst>
                  <a:ext uri="{FF2B5EF4-FFF2-40B4-BE49-F238E27FC236}">
                    <a16:creationId xmlns:a16="http://schemas.microsoft.com/office/drawing/2014/main" id="{AEEE3D26-84C5-4604-9CAD-3917FD5E218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9671451" y="2460204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0" name="Shape 220">
                <a:extLst>
                  <a:ext uri="{FF2B5EF4-FFF2-40B4-BE49-F238E27FC236}">
                    <a16:creationId xmlns:a16="http://schemas.microsoft.com/office/drawing/2014/main" id="{A381D80F-6B40-4C7C-943B-8F8359D28C08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>
              <a:xfrm>
                <a:off x="9671451" y="3328513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21" name="Shape 221">
                <a:extLst>
                  <a:ext uri="{FF2B5EF4-FFF2-40B4-BE49-F238E27FC236}">
                    <a16:creationId xmlns:a16="http://schemas.microsoft.com/office/drawing/2014/main" id="{BD9403E4-A3BD-4225-AF09-C48B3BDB7378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9671451" y="4196822"/>
                <a:ext cx="0" cy="4219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23" name="Shape 223">
                <a:extLst>
                  <a:ext uri="{FF2B5EF4-FFF2-40B4-BE49-F238E27FC236}">
                    <a16:creationId xmlns:a16="http://schemas.microsoft.com/office/drawing/2014/main" id="{1B4ED2EB-6212-4975-AAE6-B2D86589B89F}"/>
                  </a:ext>
                </a:extLst>
              </p:cNvPr>
              <p:cNvSpPr txBox="1"/>
              <p:nvPr/>
            </p:nvSpPr>
            <p:spPr>
              <a:xfrm>
                <a:off x="9130935" y="1506927"/>
                <a:ext cx="270918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4" name="Shape 224">
                <a:extLst>
                  <a:ext uri="{FF2B5EF4-FFF2-40B4-BE49-F238E27FC236}">
                    <a16:creationId xmlns:a16="http://schemas.microsoft.com/office/drawing/2014/main" id="{32DBEC4C-DB22-4BF4-8D99-0B2B9F388741}"/>
                  </a:ext>
                </a:extLst>
              </p:cNvPr>
              <p:cNvSpPr txBox="1"/>
              <p:nvPr/>
            </p:nvSpPr>
            <p:spPr>
              <a:xfrm>
                <a:off x="7872466" y="1486369"/>
                <a:ext cx="28432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</a:p>
            </p:txBody>
          </p:sp>
          <p:sp>
            <p:nvSpPr>
              <p:cNvPr id="25" name="Shape 225">
                <a:extLst>
                  <a:ext uri="{FF2B5EF4-FFF2-40B4-BE49-F238E27FC236}">
                    <a16:creationId xmlns:a16="http://schemas.microsoft.com/office/drawing/2014/main" id="{445E6411-AA6E-4CFE-AC1F-462A98A2E4A4}"/>
                  </a:ext>
                </a:extLst>
              </p:cNvPr>
              <p:cNvSpPr txBox="1"/>
              <p:nvPr/>
            </p:nvSpPr>
            <p:spPr>
              <a:xfrm>
                <a:off x="7568065" y="2427254"/>
                <a:ext cx="270918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26" name="Shape 226">
                <a:extLst>
                  <a:ext uri="{FF2B5EF4-FFF2-40B4-BE49-F238E27FC236}">
                    <a16:creationId xmlns:a16="http://schemas.microsoft.com/office/drawing/2014/main" id="{060FBDD4-9E32-493A-AC5D-D5A058FF6FB6}"/>
                  </a:ext>
                </a:extLst>
              </p:cNvPr>
              <p:cNvSpPr txBox="1"/>
              <p:nvPr/>
            </p:nvSpPr>
            <p:spPr>
              <a:xfrm>
                <a:off x="7692181" y="3318084"/>
                <a:ext cx="28432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27" name="Shape 227">
                <a:extLst>
                  <a:ext uri="{FF2B5EF4-FFF2-40B4-BE49-F238E27FC236}">
                    <a16:creationId xmlns:a16="http://schemas.microsoft.com/office/drawing/2014/main" id="{25720B26-AAEE-4A46-B13A-0A5CAB266E9B}"/>
                  </a:ext>
                </a:extLst>
              </p:cNvPr>
              <p:cNvSpPr txBox="1"/>
              <p:nvPr/>
            </p:nvSpPr>
            <p:spPr>
              <a:xfrm>
                <a:off x="7093922" y="3340361"/>
                <a:ext cx="256287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28" name="Shape 228">
                <a:extLst>
                  <a:ext uri="{FF2B5EF4-FFF2-40B4-BE49-F238E27FC236}">
                    <a16:creationId xmlns:a16="http://schemas.microsoft.com/office/drawing/2014/main" id="{D125CE1A-C9BC-4216-AD49-4B18EFB90692}"/>
                  </a:ext>
                </a:extLst>
              </p:cNvPr>
              <p:cNvSpPr txBox="1"/>
              <p:nvPr/>
            </p:nvSpPr>
            <p:spPr>
              <a:xfrm>
                <a:off x="9367443" y="2416868"/>
                <a:ext cx="223366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29" name="Shape 229">
                <a:extLst>
                  <a:ext uri="{FF2B5EF4-FFF2-40B4-BE49-F238E27FC236}">
                    <a16:creationId xmlns:a16="http://schemas.microsoft.com/office/drawing/2014/main" id="{07470665-5690-45EE-A744-7B5EDF32E5DB}"/>
                  </a:ext>
                </a:extLst>
              </p:cNvPr>
              <p:cNvSpPr txBox="1"/>
              <p:nvPr/>
            </p:nvSpPr>
            <p:spPr>
              <a:xfrm>
                <a:off x="9513537" y="3516213"/>
                <a:ext cx="140507" cy="280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230">
                <a:extLst>
                  <a:ext uri="{FF2B5EF4-FFF2-40B4-BE49-F238E27FC236}">
                    <a16:creationId xmlns:a16="http://schemas.microsoft.com/office/drawing/2014/main" id="{9DB99E8B-59D2-4ACE-8258-C372329AC1DD}"/>
                  </a:ext>
                </a:extLst>
              </p:cNvPr>
              <p:cNvSpPr txBox="1"/>
              <p:nvPr/>
            </p:nvSpPr>
            <p:spPr>
              <a:xfrm>
                <a:off x="9348268" y="3303821"/>
                <a:ext cx="28432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sp>
            <p:nvSpPr>
              <p:cNvPr id="31" name="Shape 231">
                <a:extLst>
                  <a:ext uri="{FF2B5EF4-FFF2-40B4-BE49-F238E27FC236}">
                    <a16:creationId xmlns:a16="http://schemas.microsoft.com/office/drawing/2014/main" id="{B748FA2C-BB50-48EA-8B79-BAB00F22D706}"/>
                  </a:ext>
                </a:extLst>
              </p:cNvPr>
              <p:cNvSpPr txBox="1"/>
              <p:nvPr/>
            </p:nvSpPr>
            <p:spPr>
              <a:xfrm>
                <a:off x="9367443" y="4196822"/>
                <a:ext cx="235559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32" name="Shape 232">
                <a:extLst>
                  <a:ext uri="{FF2B5EF4-FFF2-40B4-BE49-F238E27FC236}">
                    <a16:creationId xmlns:a16="http://schemas.microsoft.com/office/drawing/2014/main" id="{7C995A27-02F6-45DB-AF7A-DBAE6E0E5721}"/>
                  </a:ext>
                </a:extLst>
              </p:cNvPr>
              <p:cNvSpPr txBox="1"/>
              <p:nvPr/>
            </p:nvSpPr>
            <p:spPr>
              <a:xfrm>
                <a:off x="10281887" y="3314479"/>
                <a:ext cx="256287" cy="397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EDD40AD9-AA32-47EC-B7A0-008077A15EB4}"/>
                  </a:ext>
                </a:extLst>
              </p:cNvPr>
              <p:cNvCxnSpPr/>
              <p:nvPr/>
            </p:nvCxnSpPr>
            <p:spPr>
              <a:xfrm flipV="1">
                <a:off x="9894775" y="2236880"/>
                <a:ext cx="12700" cy="2604927"/>
              </a:xfrm>
              <a:prstGeom prst="curvedConnector3">
                <a:avLst>
                  <a:gd name="adj1" fmla="val 2284614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F9C908F9-D389-4E8C-B4E7-3C16AAE17A2E}"/>
                </a:ext>
              </a:extLst>
            </p:cNvPr>
            <p:cNvGrpSpPr/>
            <p:nvPr/>
          </p:nvGrpSpPr>
          <p:grpSpPr>
            <a:xfrm>
              <a:off x="1232961" y="2545796"/>
              <a:ext cx="4026550" cy="2130371"/>
              <a:chOff x="943695" y="2706141"/>
              <a:chExt cx="2575438" cy="1362615"/>
            </a:xfrm>
          </p:grpSpPr>
          <p:sp>
            <p:nvSpPr>
              <p:cNvPr id="49" name="Shape 233">
                <a:extLst>
                  <a:ext uri="{FF2B5EF4-FFF2-40B4-BE49-F238E27FC236}">
                    <a16:creationId xmlns:a16="http://schemas.microsoft.com/office/drawing/2014/main" id="{E5779DDE-8406-484F-85BE-12B451229BB9}"/>
                  </a:ext>
                </a:extLst>
              </p:cNvPr>
              <p:cNvSpPr/>
              <p:nvPr/>
            </p:nvSpPr>
            <p:spPr>
              <a:xfrm>
                <a:off x="943695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</a:p>
            </p:txBody>
          </p:sp>
          <p:sp>
            <p:nvSpPr>
              <p:cNvPr id="51" name="Shape 234">
                <a:extLst>
                  <a:ext uri="{FF2B5EF4-FFF2-40B4-BE49-F238E27FC236}">
                    <a16:creationId xmlns:a16="http://schemas.microsoft.com/office/drawing/2014/main" id="{408D74CF-DBA0-4118-AD73-D305339D3739}"/>
                  </a:ext>
                </a:extLst>
              </p:cNvPr>
              <p:cNvSpPr/>
              <p:nvPr/>
            </p:nvSpPr>
            <p:spPr>
              <a:xfrm>
                <a:off x="1944510" y="3320147"/>
                <a:ext cx="453006" cy="453006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53" name="Shape 235">
                <a:extLst>
                  <a:ext uri="{FF2B5EF4-FFF2-40B4-BE49-F238E27FC236}">
                    <a16:creationId xmlns:a16="http://schemas.microsoft.com/office/drawing/2014/main" id="{03EE9457-6E7E-4394-8494-DFDB355FAEEA}"/>
                  </a:ext>
                </a:extLst>
              </p:cNvPr>
              <p:cNvSpPr/>
              <p:nvPr/>
            </p:nvSpPr>
            <p:spPr>
              <a:xfrm>
                <a:off x="2945327" y="3309704"/>
                <a:ext cx="453006" cy="453006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it-IT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57" name="Shape 236">
                <a:extLst>
                  <a:ext uri="{FF2B5EF4-FFF2-40B4-BE49-F238E27FC236}">
                    <a16:creationId xmlns:a16="http://schemas.microsoft.com/office/drawing/2014/main" id="{D35067EB-DE68-4C5B-8E75-71E21E93CBDE}"/>
                  </a:ext>
                </a:extLst>
              </p:cNvPr>
              <p:cNvCxnSpPr>
                <a:stCxn id="51" idx="5"/>
                <a:endCxn id="53" idx="3"/>
              </p:cNvCxnSpPr>
              <p:nvPr/>
            </p:nvCxnSpPr>
            <p:spPr>
              <a:xfrm rot="10800000" flipH="1">
                <a:off x="2331175" y="3696312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8" name="Shape 237">
                <a:extLst>
                  <a:ext uri="{FF2B5EF4-FFF2-40B4-BE49-F238E27FC236}">
                    <a16:creationId xmlns:a16="http://schemas.microsoft.com/office/drawing/2014/main" id="{C5931870-15A1-437F-B36B-F65ADFB831BB}"/>
                  </a:ext>
                </a:extLst>
              </p:cNvPr>
              <p:cNvCxnSpPr>
                <a:stCxn id="53" idx="1"/>
                <a:endCxn id="51" idx="7"/>
              </p:cNvCxnSpPr>
              <p:nvPr/>
            </p:nvCxnSpPr>
            <p:spPr>
              <a:xfrm flipH="1">
                <a:off x="2331269" y="3376046"/>
                <a:ext cx="680400" cy="1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59" name="Shape 238">
                <a:extLst>
                  <a:ext uri="{FF2B5EF4-FFF2-40B4-BE49-F238E27FC236}">
                    <a16:creationId xmlns:a16="http://schemas.microsoft.com/office/drawing/2014/main" id="{7CF48C45-8945-410A-B107-A117BF1BC294}"/>
                  </a:ext>
                </a:extLst>
              </p:cNvPr>
              <p:cNvCxnSpPr>
                <a:stCxn id="49" idx="6"/>
                <a:endCxn id="51" idx="2"/>
              </p:cNvCxnSpPr>
              <p:nvPr/>
            </p:nvCxnSpPr>
            <p:spPr>
              <a:xfrm>
                <a:off x="1396701" y="3546650"/>
                <a:ext cx="547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sp>
            <p:nvSpPr>
              <p:cNvPr id="60" name="Shape 239">
                <a:extLst>
                  <a:ext uri="{FF2B5EF4-FFF2-40B4-BE49-F238E27FC236}">
                    <a16:creationId xmlns:a16="http://schemas.microsoft.com/office/drawing/2014/main" id="{6BA8966C-629A-4086-BC6C-F4BE63DB5571}"/>
                  </a:ext>
                </a:extLst>
              </p:cNvPr>
              <p:cNvSpPr txBox="1"/>
              <p:nvPr/>
            </p:nvSpPr>
            <p:spPr>
              <a:xfrm>
                <a:off x="1451737" y="3506519"/>
                <a:ext cx="349775" cy="523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1" name="Shape 240">
                <a:extLst>
                  <a:ext uri="{FF2B5EF4-FFF2-40B4-BE49-F238E27FC236}">
                    <a16:creationId xmlns:a16="http://schemas.microsoft.com/office/drawing/2014/main" id="{4515785B-DB5A-459D-ACF4-CCFE5F0133F5}"/>
                  </a:ext>
                </a:extLst>
              </p:cNvPr>
              <p:cNvSpPr txBox="1"/>
              <p:nvPr/>
            </p:nvSpPr>
            <p:spPr>
              <a:xfrm>
                <a:off x="2532172" y="3035696"/>
                <a:ext cx="349775" cy="285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2" name="Shape 241">
                <a:extLst>
                  <a:ext uri="{FF2B5EF4-FFF2-40B4-BE49-F238E27FC236}">
                    <a16:creationId xmlns:a16="http://schemas.microsoft.com/office/drawing/2014/main" id="{93887C14-09A6-4572-B31F-06C5A65BA095}"/>
                  </a:ext>
                </a:extLst>
              </p:cNvPr>
              <p:cNvSpPr txBox="1"/>
              <p:nvPr/>
            </p:nvSpPr>
            <p:spPr>
              <a:xfrm>
                <a:off x="2547638" y="3686680"/>
                <a:ext cx="339978" cy="382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sp>
            <p:nvSpPr>
              <p:cNvPr id="63" name="Shape 242">
                <a:extLst>
                  <a:ext uri="{FF2B5EF4-FFF2-40B4-BE49-F238E27FC236}">
                    <a16:creationId xmlns:a16="http://schemas.microsoft.com/office/drawing/2014/main" id="{F5D2D0C8-9EF5-49A7-B0EB-F42385259C08}"/>
                  </a:ext>
                </a:extLst>
              </p:cNvPr>
              <p:cNvSpPr/>
              <p:nvPr/>
            </p:nvSpPr>
            <p:spPr>
              <a:xfrm>
                <a:off x="1055774" y="3052704"/>
                <a:ext cx="201211" cy="487369"/>
              </a:xfrm>
              <a:prstGeom prst="arc">
                <a:avLst>
                  <a:gd name="adj1" fmla="val 9733494"/>
                  <a:gd name="adj2" fmla="val 1059016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243">
                <a:extLst>
                  <a:ext uri="{FF2B5EF4-FFF2-40B4-BE49-F238E27FC236}">
                    <a16:creationId xmlns:a16="http://schemas.microsoft.com/office/drawing/2014/main" id="{FB1BD05E-5A73-4538-B32B-357103FFDD0E}"/>
                  </a:ext>
                </a:extLst>
              </p:cNvPr>
              <p:cNvSpPr txBox="1"/>
              <p:nvPr/>
            </p:nvSpPr>
            <p:spPr>
              <a:xfrm>
                <a:off x="1054003" y="2706141"/>
                <a:ext cx="467485" cy="286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  <p:sp>
            <p:nvSpPr>
              <p:cNvPr id="65" name="Shape 245">
                <a:extLst>
                  <a:ext uri="{FF2B5EF4-FFF2-40B4-BE49-F238E27FC236}">
                    <a16:creationId xmlns:a16="http://schemas.microsoft.com/office/drawing/2014/main" id="{9D4B0DFF-31E5-411E-AA0F-AE763E2767FF}"/>
                  </a:ext>
                </a:extLst>
              </p:cNvPr>
              <p:cNvSpPr txBox="1"/>
              <p:nvPr/>
            </p:nvSpPr>
            <p:spPr>
              <a:xfrm>
                <a:off x="1924883" y="2706141"/>
                <a:ext cx="641843" cy="3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Σ\R</a:t>
                </a:r>
              </a:p>
            </p:txBody>
          </p:sp>
          <p:sp>
            <p:nvSpPr>
              <p:cNvPr id="66" name="Shape 247">
                <a:extLst>
                  <a:ext uri="{FF2B5EF4-FFF2-40B4-BE49-F238E27FC236}">
                    <a16:creationId xmlns:a16="http://schemas.microsoft.com/office/drawing/2014/main" id="{6E4FF781-8F7F-4B5D-A6AC-B49B6381D784}"/>
                  </a:ext>
                </a:extLst>
              </p:cNvPr>
              <p:cNvSpPr txBox="1"/>
              <p:nvPr/>
            </p:nvSpPr>
            <p:spPr>
              <a:xfrm>
                <a:off x="3063592" y="2706141"/>
                <a:ext cx="455541" cy="29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it-IT" sz="2800" dirty="0">
                    <a:solidFill>
                      <a:srgbClr val="323F4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Σ\</a:t>
                </a:r>
                <a:r>
                  <a:rPr lang="it-IT" sz="2800" dirty="0">
                    <a:solidFill>
                      <a:srgbClr val="323F4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</p:txBody>
          </p:sp>
        </p:grpSp>
        <p:sp>
          <p:nvSpPr>
            <p:cNvPr id="67" name="Shape 242">
              <a:extLst>
                <a:ext uri="{FF2B5EF4-FFF2-40B4-BE49-F238E27FC236}">
                  <a16:creationId xmlns:a16="http://schemas.microsoft.com/office/drawing/2014/main" id="{2E962D69-B142-436C-A250-80C2913E4733}"/>
                </a:ext>
              </a:extLst>
            </p:cNvPr>
            <p:cNvSpPr/>
            <p:nvPr/>
          </p:nvSpPr>
          <p:spPr>
            <a:xfrm>
              <a:off x="4525484" y="3044255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42">
              <a:extLst>
                <a:ext uri="{FF2B5EF4-FFF2-40B4-BE49-F238E27FC236}">
                  <a16:creationId xmlns:a16="http://schemas.microsoft.com/office/drawing/2014/main" id="{E01875D8-8CC3-4C2E-ABC3-11503C8F27BD}"/>
                </a:ext>
              </a:extLst>
            </p:cNvPr>
            <p:cNvSpPr/>
            <p:nvPr/>
          </p:nvSpPr>
          <p:spPr>
            <a:xfrm>
              <a:off x="2954153" y="3075094"/>
              <a:ext cx="314582" cy="761974"/>
            </a:xfrm>
            <a:prstGeom prst="arc">
              <a:avLst>
                <a:gd name="adj1" fmla="val 9733494"/>
                <a:gd name="adj2" fmla="val 1059016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Titolo 1">
            <a:extLst>
              <a:ext uri="{FF2B5EF4-FFF2-40B4-BE49-F238E27FC236}">
                <a16:creationId xmlns:a16="http://schemas.microsoft.com/office/drawing/2014/main" id="{03C8B957-B668-45C0-A0D9-C93502CD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</p:spPr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Labeled</a:t>
            </a:r>
            <a:r>
              <a:rPr lang="it-IT" dirty="0"/>
              <a:t> FSA</a:t>
            </a:r>
          </a:p>
        </p:txBody>
      </p:sp>
    </p:spTree>
    <p:extLst>
      <p:ext uri="{BB962C8B-B14F-4D97-AF65-F5344CB8AC3E}">
        <p14:creationId xmlns:p14="http://schemas.microsoft.com/office/powerpoint/2010/main" val="19413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9E71AC9F-BF93-44DB-8CF8-F1C7C655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Titolo 1">
            <a:extLst>
              <a:ext uri="{FF2B5EF4-FFF2-40B4-BE49-F238E27FC236}">
                <a16:creationId xmlns:a16="http://schemas.microsoft.com/office/drawing/2014/main" id="{08B30D73-2A22-4978-A3DD-509988E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287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Titolo 1">
            <a:extLst>
              <a:ext uri="{FF2B5EF4-FFF2-40B4-BE49-F238E27FC236}">
                <a16:creationId xmlns:a16="http://schemas.microsoft.com/office/drawing/2014/main" id="{5059FBDF-DD4C-468C-AC97-70396F3A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2" name="TextBox 101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2484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Titolo 1">
            <a:extLst>
              <a:ext uri="{FF2B5EF4-FFF2-40B4-BE49-F238E27FC236}">
                <a16:creationId xmlns:a16="http://schemas.microsoft.com/office/drawing/2014/main" id="{8A040A36-160B-482B-B262-AA0D50FD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4" name="TextBox 103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3674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Titolo 1">
            <a:extLst>
              <a:ext uri="{FF2B5EF4-FFF2-40B4-BE49-F238E27FC236}">
                <a16:creationId xmlns:a16="http://schemas.microsoft.com/office/drawing/2014/main" id="{A3426CD1-B511-4878-86A2-A60134CA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4" name="TextBox 103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3191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olo 1">
            <a:extLst>
              <a:ext uri="{FF2B5EF4-FFF2-40B4-BE49-F238E27FC236}">
                <a16:creationId xmlns:a16="http://schemas.microsoft.com/office/drawing/2014/main" id="{C0905D77-E89E-4B67-97DC-5B53778E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8" name="TextBox 107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173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olo 1">
            <a:extLst>
              <a:ext uri="{FF2B5EF4-FFF2-40B4-BE49-F238E27FC236}">
                <a16:creationId xmlns:a16="http://schemas.microsoft.com/office/drawing/2014/main" id="{078809E4-E575-4751-A976-54558BC5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8" name="TextBox 107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9785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8436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system is abstracted as Discrete Event System.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= 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Σ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{a, b, c, u, f, r}.</a:t>
            </a:r>
          </a:p>
          <a:p>
            <a:pPr lvl="0" indent="-228600">
              <a:spcBef>
                <a:spcPts val="1800"/>
              </a:spcBef>
            </a:pPr>
            <a:r>
              <a:rPr lang="it-IT" dirty="0"/>
              <a:t>Observable events: O = {a, b, c}.</a:t>
            </a:r>
          </a:p>
          <a:p>
            <a:pPr lvl="0" indent="-228600">
              <a:spcBef>
                <a:spcPts val="1800"/>
              </a:spcBef>
            </a:pPr>
            <a:r>
              <a:rPr lang="it-IT" dirty="0"/>
              <a:t>Unobservable events: U = {u, f, r}.</a:t>
            </a:r>
            <a:endParaRPr lang="it-IT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8965753" y="1219808"/>
            <a:ext cx="641718" cy="641718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3A38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7549413" y="2110439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9" name="Shape 99"/>
          <p:cNvSpPr/>
          <p:nvPr/>
        </p:nvSpPr>
        <p:spPr>
          <a:xfrm>
            <a:off x="7549413" y="3252041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0" name="Shape 100"/>
          <p:cNvSpPr/>
          <p:nvPr/>
        </p:nvSpPr>
        <p:spPr>
          <a:xfrm>
            <a:off x="7549413" y="4393642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1" name="Shape 101"/>
          <p:cNvSpPr/>
          <p:nvPr/>
        </p:nvSpPr>
        <p:spPr>
          <a:xfrm>
            <a:off x="10344345" y="2110439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2" name="Shape 102"/>
          <p:cNvSpPr/>
          <p:nvPr/>
        </p:nvSpPr>
        <p:spPr>
          <a:xfrm>
            <a:off x="10344345" y="3252041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03" name="Shape 103"/>
          <p:cNvSpPr/>
          <p:nvPr/>
        </p:nvSpPr>
        <p:spPr>
          <a:xfrm>
            <a:off x="10344345" y="4393642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4" name="Shape 104"/>
          <p:cNvSpPr/>
          <p:nvPr/>
        </p:nvSpPr>
        <p:spPr>
          <a:xfrm>
            <a:off x="10344345" y="5535244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105" name="Shape 105"/>
          <p:cNvCxnSpPr>
            <a:stCxn id="97" idx="3"/>
          </p:cNvCxnSpPr>
          <p:nvPr/>
        </p:nvCxnSpPr>
        <p:spPr>
          <a:xfrm flipH="1">
            <a:off x="8163931" y="1767548"/>
            <a:ext cx="895800" cy="544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6" name="Shape 106"/>
          <p:cNvCxnSpPr>
            <a:stCxn id="98" idx="4"/>
            <a:endCxn id="99" idx="0"/>
          </p:cNvCxnSpPr>
          <p:nvPr/>
        </p:nvCxnSpPr>
        <p:spPr>
          <a:xfrm>
            <a:off x="7870272" y="2752157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7" name="Shape 107"/>
          <p:cNvCxnSpPr>
            <a:stCxn id="99" idx="4"/>
            <a:endCxn id="99" idx="4"/>
          </p:cNvCxnSpPr>
          <p:nvPr/>
        </p:nvCxnSpPr>
        <p:spPr>
          <a:xfrm>
            <a:off x="7870272" y="389375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8" name="Shape 108"/>
          <p:cNvCxnSpPr>
            <a:stCxn id="99" idx="5"/>
            <a:endCxn id="100" idx="7"/>
          </p:cNvCxnSpPr>
          <p:nvPr/>
        </p:nvCxnSpPr>
        <p:spPr>
          <a:xfrm>
            <a:off x="8097153" y="3799781"/>
            <a:ext cx="0" cy="687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9" name="Shape 109"/>
          <p:cNvCxnSpPr>
            <a:stCxn id="100" idx="1"/>
            <a:endCxn id="99" idx="3"/>
          </p:cNvCxnSpPr>
          <p:nvPr/>
        </p:nvCxnSpPr>
        <p:spPr>
          <a:xfrm rot="10800000">
            <a:off x="7643390" y="3799720"/>
            <a:ext cx="0" cy="687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0" name="Shape 110"/>
          <p:cNvCxnSpPr>
            <a:stCxn id="97" idx="5"/>
            <a:endCxn id="101" idx="1"/>
          </p:cNvCxnSpPr>
          <p:nvPr/>
        </p:nvCxnSpPr>
        <p:spPr>
          <a:xfrm>
            <a:off x="9513494" y="1767548"/>
            <a:ext cx="924900" cy="436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1" name="Shape 111"/>
          <p:cNvCxnSpPr>
            <a:stCxn id="101" idx="4"/>
            <a:endCxn id="102" idx="0"/>
          </p:cNvCxnSpPr>
          <p:nvPr/>
        </p:nvCxnSpPr>
        <p:spPr>
          <a:xfrm>
            <a:off x="10665204" y="2752157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2" name="Shape 112"/>
          <p:cNvCxnSpPr>
            <a:stCxn id="102" idx="4"/>
            <a:endCxn id="103" idx="0"/>
          </p:cNvCxnSpPr>
          <p:nvPr/>
        </p:nvCxnSpPr>
        <p:spPr>
          <a:xfrm>
            <a:off x="10665204" y="3893759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" name="Shape 113"/>
          <p:cNvCxnSpPr>
            <a:stCxn id="103" idx="4"/>
            <a:endCxn id="104" idx="0"/>
          </p:cNvCxnSpPr>
          <p:nvPr/>
        </p:nvCxnSpPr>
        <p:spPr>
          <a:xfrm>
            <a:off x="10665204" y="5035360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4" name="Shape 114"/>
          <p:cNvSpPr/>
          <p:nvPr/>
        </p:nvSpPr>
        <p:spPr>
          <a:xfrm rot="10800000">
            <a:off x="10965758" y="2583402"/>
            <a:ext cx="495069" cy="33679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0"/>
                </a:moveTo>
                <a:cubicBezTo>
                  <a:pt x="57411" y="20374"/>
                  <a:pt x="-733" y="40748"/>
                  <a:pt x="6" y="60748"/>
                </a:cubicBezTo>
                <a:cubicBezTo>
                  <a:pt x="747" y="80748"/>
                  <a:pt x="60373" y="100374"/>
                  <a:pt x="120000" y="12000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9894564" y="1508001"/>
            <a:ext cx="3892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325853" y="1482871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883267" y="2657316"/>
            <a:ext cx="3892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045629" y="3828526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353121" y="3833728"/>
            <a:ext cx="36821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297128" y="2700636"/>
            <a:ext cx="32092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449017" y="4096155"/>
            <a:ext cx="201871" cy="4036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0248170" y="3842237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251145" y="4983839"/>
            <a:ext cx="33843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452138" y="3823787"/>
            <a:ext cx="36821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Titolo 1">
            <a:extLst>
              <a:ext uri="{FF2B5EF4-FFF2-40B4-BE49-F238E27FC236}">
                <a16:creationId xmlns:a16="http://schemas.microsoft.com/office/drawing/2014/main" id="{F9AC9A60-409D-4258-A700-345F739D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9" name="TextBox 108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414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Titolo 1">
            <a:extLst>
              <a:ext uri="{FF2B5EF4-FFF2-40B4-BE49-F238E27FC236}">
                <a16:creationId xmlns:a16="http://schemas.microsoft.com/office/drawing/2014/main" id="{A22E0ACA-6757-4E65-AD8B-70973147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09" name="TextBox 108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7475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Ovale 33">
            <a:extLst>
              <a:ext uri="{FF2B5EF4-FFF2-40B4-BE49-F238E27FC236}">
                <a16:creationId xmlns:a16="http://schemas.microsoft.com/office/drawing/2014/main" id="{6E055230-9B18-4419-9D73-CAA8F2E63263}"/>
              </a:ext>
            </a:extLst>
          </p:cNvPr>
          <p:cNvSpPr/>
          <p:nvPr/>
        </p:nvSpPr>
        <p:spPr>
          <a:xfrm>
            <a:off x="8388054" y="4433227"/>
            <a:ext cx="827867" cy="56316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3R</a:t>
            </a:r>
          </a:p>
        </p:txBody>
      </p:sp>
      <p:cxnSp>
        <p:nvCxnSpPr>
          <p:cNvPr id="109" name="Connettore 2 34">
            <a:extLst>
              <a:ext uri="{FF2B5EF4-FFF2-40B4-BE49-F238E27FC236}">
                <a16:creationId xmlns:a16="http://schemas.microsoft.com/office/drawing/2014/main" id="{8B387B67-50DD-44B7-A722-5967270F0C0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801988" y="4003435"/>
            <a:ext cx="0" cy="429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olo 1">
            <a:extLst>
              <a:ext uri="{FF2B5EF4-FFF2-40B4-BE49-F238E27FC236}">
                <a16:creationId xmlns:a16="http://schemas.microsoft.com/office/drawing/2014/main" id="{C0E9BB6C-3F4A-4BAC-98E2-0A178519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13" name="TextBox 112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44995" y="403366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6041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Ovale 33">
            <a:extLst>
              <a:ext uri="{FF2B5EF4-FFF2-40B4-BE49-F238E27FC236}">
                <a16:creationId xmlns:a16="http://schemas.microsoft.com/office/drawing/2014/main" id="{6E055230-9B18-4419-9D73-CAA8F2E63263}"/>
              </a:ext>
            </a:extLst>
          </p:cNvPr>
          <p:cNvSpPr/>
          <p:nvPr/>
        </p:nvSpPr>
        <p:spPr>
          <a:xfrm>
            <a:off x="8388054" y="4433227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3R</a:t>
            </a:r>
          </a:p>
        </p:txBody>
      </p:sp>
      <p:cxnSp>
        <p:nvCxnSpPr>
          <p:cNvPr id="109" name="Connettore 2 34">
            <a:extLst>
              <a:ext uri="{FF2B5EF4-FFF2-40B4-BE49-F238E27FC236}">
                <a16:creationId xmlns:a16="http://schemas.microsoft.com/office/drawing/2014/main" id="{8B387B67-50DD-44B7-A722-5967270F0C0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801988" y="4003435"/>
            <a:ext cx="0" cy="4297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olo 1">
            <a:extLst>
              <a:ext uri="{FF2B5EF4-FFF2-40B4-BE49-F238E27FC236}">
                <a16:creationId xmlns:a16="http://schemas.microsoft.com/office/drawing/2014/main" id="{3D9E7AC7-BA18-4893-BE60-EC3A501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13" name="TextBox 112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44995" y="403366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709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Ovale 33">
            <a:extLst>
              <a:ext uri="{FF2B5EF4-FFF2-40B4-BE49-F238E27FC236}">
                <a16:creationId xmlns:a16="http://schemas.microsoft.com/office/drawing/2014/main" id="{6E055230-9B18-4419-9D73-CAA8F2E63263}"/>
              </a:ext>
            </a:extLst>
          </p:cNvPr>
          <p:cNvSpPr/>
          <p:nvPr/>
        </p:nvSpPr>
        <p:spPr>
          <a:xfrm>
            <a:off x="8388054" y="4433227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3R</a:t>
            </a:r>
          </a:p>
        </p:txBody>
      </p:sp>
      <p:cxnSp>
        <p:nvCxnSpPr>
          <p:cNvPr id="109" name="Connettore 2 34">
            <a:extLst>
              <a:ext uri="{FF2B5EF4-FFF2-40B4-BE49-F238E27FC236}">
                <a16:creationId xmlns:a16="http://schemas.microsoft.com/office/drawing/2014/main" id="{8B387B67-50DD-44B7-A722-5967270F0C0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801988" y="4003435"/>
            <a:ext cx="0" cy="4297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co 27">
            <a:extLst>
              <a:ext uri="{FF2B5EF4-FFF2-40B4-BE49-F238E27FC236}">
                <a16:creationId xmlns:a16="http://schemas.microsoft.com/office/drawing/2014/main" id="{26D29378-BB1E-450B-A667-03BEE0A321D6}"/>
              </a:ext>
            </a:extLst>
          </p:cNvPr>
          <p:cNvSpPr/>
          <p:nvPr/>
        </p:nvSpPr>
        <p:spPr>
          <a:xfrm rot="1734139">
            <a:off x="8967818" y="407083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3" name="Titolo 1">
            <a:extLst>
              <a:ext uri="{FF2B5EF4-FFF2-40B4-BE49-F238E27FC236}">
                <a16:creationId xmlns:a16="http://schemas.microsoft.com/office/drawing/2014/main" id="{A1FE7FD2-F192-4DFC-9E7D-4FABDED9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14" name="TextBox 113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44995" y="403366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0846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Ovale 33">
            <a:extLst>
              <a:ext uri="{FF2B5EF4-FFF2-40B4-BE49-F238E27FC236}">
                <a16:creationId xmlns:a16="http://schemas.microsoft.com/office/drawing/2014/main" id="{6E055230-9B18-4419-9D73-CAA8F2E63263}"/>
              </a:ext>
            </a:extLst>
          </p:cNvPr>
          <p:cNvSpPr/>
          <p:nvPr/>
        </p:nvSpPr>
        <p:spPr>
          <a:xfrm>
            <a:off x="8388054" y="4433227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3R</a:t>
            </a:r>
          </a:p>
        </p:txBody>
      </p:sp>
      <p:cxnSp>
        <p:nvCxnSpPr>
          <p:cNvPr id="109" name="Connettore 2 34">
            <a:extLst>
              <a:ext uri="{FF2B5EF4-FFF2-40B4-BE49-F238E27FC236}">
                <a16:creationId xmlns:a16="http://schemas.microsoft.com/office/drawing/2014/main" id="{8B387B67-50DD-44B7-A722-5967270F0C0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801988" y="4003435"/>
            <a:ext cx="0" cy="4297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co 27">
            <a:extLst>
              <a:ext uri="{FF2B5EF4-FFF2-40B4-BE49-F238E27FC236}">
                <a16:creationId xmlns:a16="http://schemas.microsoft.com/office/drawing/2014/main" id="{26D29378-BB1E-450B-A667-03BEE0A321D6}"/>
              </a:ext>
            </a:extLst>
          </p:cNvPr>
          <p:cNvSpPr/>
          <p:nvPr/>
        </p:nvSpPr>
        <p:spPr>
          <a:xfrm rot="1734139">
            <a:off x="8967818" y="407083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3" name="Titolo 1">
            <a:extLst>
              <a:ext uri="{FF2B5EF4-FFF2-40B4-BE49-F238E27FC236}">
                <a16:creationId xmlns:a16="http://schemas.microsoft.com/office/drawing/2014/main" id="{3C84FB62-C811-467C-A21A-E02486BC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14" name="TextBox 113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44995" y="403366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18608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lang="it-IT" sz="20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 lang="it-IT" sz="20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 lang="it-IT" sz="20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  <a:endParaRPr lang="it-IT" sz="20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 lang="it-IT" sz="20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  <a:endParaRPr lang="it-IT" sz="200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  <a:endParaRPr lang="it-IT" sz="20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endParaRPr lang="it-IT" sz="20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  <a:endParaRPr lang="it-IT" sz="20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  <a:endParaRPr lang="it-IT" sz="20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  <a:endParaRPr lang="it-IT" sz="2000" dirty="0">
                      <a:solidFill>
                        <a:srgbClr val="323F4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oundRect">
              <a:avLst>
                <a:gd name="adj" fmla="val 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Ovale 33">
            <a:extLst>
              <a:ext uri="{FF2B5EF4-FFF2-40B4-BE49-F238E27FC236}">
                <a16:creationId xmlns:a16="http://schemas.microsoft.com/office/drawing/2014/main" id="{6E055230-9B18-4419-9D73-CAA8F2E63263}"/>
              </a:ext>
            </a:extLst>
          </p:cNvPr>
          <p:cNvSpPr/>
          <p:nvPr/>
        </p:nvSpPr>
        <p:spPr>
          <a:xfrm>
            <a:off x="8388054" y="4433227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3R</a:t>
            </a:r>
          </a:p>
        </p:txBody>
      </p:sp>
      <p:cxnSp>
        <p:nvCxnSpPr>
          <p:cNvPr id="109" name="Connettore 2 34">
            <a:extLst>
              <a:ext uri="{FF2B5EF4-FFF2-40B4-BE49-F238E27FC236}">
                <a16:creationId xmlns:a16="http://schemas.microsoft.com/office/drawing/2014/main" id="{8B387B67-50DD-44B7-A722-5967270F0C0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801988" y="4003435"/>
            <a:ext cx="0" cy="4297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co 27">
            <a:extLst>
              <a:ext uri="{FF2B5EF4-FFF2-40B4-BE49-F238E27FC236}">
                <a16:creationId xmlns:a16="http://schemas.microsoft.com/office/drawing/2014/main" id="{26D29378-BB1E-450B-A667-03BEE0A321D6}"/>
              </a:ext>
            </a:extLst>
          </p:cNvPr>
          <p:cNvSpPr/>
          <p:nvPr/>
        </p:nvSpPr>
        <p:spPr>
          <a:xfrm rot="1734139">
            <a:off x="8967818" y="407083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7C681FBD-68E7-48B8-A22B-71FC12574DC3}"/>
              </a:ext>
            </a:extLst>
          </p:cNvPr>
          <p:cNvCxnSpPr>
            <a:cxnSpLocks/>
            <a:stCxn id="108" idx="2"/>
            <a:endCxn id="102" idx="2"/>
          </p:cNvCxnSpPr>
          <p:nvPr/>
        </p:nvCxnSpPr>
        <p:spPr>
          <a:xfrm rot="10800000">
            <a:off x="8388054" y="3712144"/>
            <a:ext cx="12700" cy="100266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olo 1">
            <a:extLst>
              <a:ext uri="{FF2B5EF4-FFF2-40B4-BE49-F238E27FC236}">
                <a16:creationId xmlns:a16="http://schemas.microsoft.com/office/drawing/2014/main" id="{96FABC50-4943-4C37-A470-9152C2EC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sp>
        <p:nvSpPr>
          <p:cNvPr id="114" name="TextBox 113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44995" y="403366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18629" y="4058950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0191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e 26">
            <a:extLst>
              <a:ext uri="{FF2B5EF4-FFF2-40B4-BE49-F238E27FC236}">
                <a16:creationId xmlns:a16="http://schemas.microsoft.com/office/drawing/2014/main" id="{23296C5B-737E-4301-B297-3C1A4422B8E5}"/>
              </a:ext>
            </a:extLst>
          </p:cNvPr>
          <p:cNvSpPr/>
          <p:nvPr/>
        </p:nvSpPr>
        <p:spPr>
          <a:xfrm>
            <a:off x="7104310" y="1706846"/>
            <a:ext cx="766239" cy="56316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dirty="0"/>
              <a:t>1N</a:t>
            </a:r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507D0E2-722F-4A2D-8A81-10E0203CD090}"/>
              </a:ext>
            </a:extLst>
          </p:cNvPr>
          <p:cNvGrpSpPr/>
          <p:nvPr/>
        </p:nvGrpSpPr>
        <p:grpSpPr>
          <a:xfrm>
            <a:off x="254971" y="596264"/>
            <a:ext cx="4599131" cy="6096366"/>
            <a:chOff x="361975" y="333617"/>
            <a:chExt cx="4599131" cy="6096366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084931ED-9FA6-4FFE-9CFD-98E192173293}"/>
                </a:ext>
              </a:extLst>
            </p:cNvPr>
            <p:cNvGrpSpPr/>
            <p:nvPr/>
          </p:nvGrpSpPr>
          <p:grpSpPr>
            <a:xfrm>
              <a:off x="663547" y="438443"/>
              <a:ext cx="3976546" cy="5848504"/>
              <a:chOff x="362624" y="359543"/>
              <a:chExt cx="4228198" cy="6218623"/>
            </a:xfrm>
          </p:grpSpPr>
          <p:grpSp>
            <p:nvGrpSpPr>
              <p:cNvPr id="105" name="Gruppo 104">
                <a:extLst>
                  <a:ext uri="{FF2B5EF4-FFF2-40B4-BE49-F238E27FC236}">
                    <a16:creationId xmlns:a16="http://schemas.microsoft.com/office/drawing/2014/main" id="{78B847CE-2DEB-4CD8-8F7B-8A74860E4781}"/>
                  </a:ext>
                </a:extLst>
              </p:cNvPr>
              <p:cNvGrpSpPr/>
              <p:nvPr/>
            </p:nvGrpSpPr>
            <p:grpSpPr>
              <a:xfrm>
                <a:off x="957707" y="2583123"/>
                <a:ext cx="3444251" cy="3995043"/>
                <a:chOff x="5586135" y="380077"/>
                <a:chExt cx="3444251" cy="3995043"/>
              </a:xfrm>
            </p:grpSpPr>
            <p:grpSp>
              <p:nvGrpSpPr>
                <p:cNvPr id="51" name="Shape 204">
                  <a:extLst>
                    <a:ext uri="{FF2B5EF4-FFF2-40B4-BE49-F238E27FC236}">
                      <a16:creationId xmlns:a16="http://schemas.microsoft.com/office/drawing/2014/main" id="{D4798F13-29A7-4F8A-8F8A-524C44D5972B}"/>
                    </a:ext>
                  </a:extLst>
                </p:cNvPr>
                <p:cNvGrpSpPr/>
                <p:nvPr/>
              </p:nvGrpSpPr>
              <p:grpSpPr>
                <a:xfrm>
                  <a:off x="5586135" y="620630"/>
                  <a:ext cx="3444251" cy="3754490"/>
                  <a:chOff x="537960" y="1657168"/>
                  <a:chExt cx="4528303" cy="4936185"/>
                </a:xfrm>
              </p:grpSpPr>
              <p:sp>
                <p:nvSpPr>
                  <p:cNvPr id="53" name="Shape 205">
                    <a:extLst>
                      <a:ext uri="{FF2B5EF4-FFF2-40B4-BE49-F238E27FC236}">
                        <a16:creationId xmlns:a16="http://schemas.microsoft.com/office/drawing/2014/main" id="{F8E415FE-D8D1-46D5-A131-E86C095308D5}"/>
                      </a:ext>
                    </a:extLst>
                  </p:cNvPr>
                  <p:cNvSpPr/>
                  <p:nvPr/>
                </p:nvSpPr>
                <p:spPr>
                  <a:xfrm>
                    <a:off x="2249688" y="165716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  <p:sp>
                <p:nvSpPr>
                  <p:cNvPr id="57" name="Shape 206">
                    <a:extLst>
                      <a:ext uri="{FF2B5EF4-FFF2-40B4-BE49-F238E27FC236}">
                        <a16:creationId xmlns:a16="http://schemas.microsoft.com/office/drawing/2014/main" id="{CF1B46A9-6F89-4E0C-8C55-C731E2E2F221}"/>
                      </a:ext>
                    </a:extLst>
                  </p:cNvPr>
                  <p:cNvSpPr/>
                  <p:nvPr/>
                </p:nvSpPr>
                <p:spPr>
                  <a:xfrm>
                    <a:off x="838200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  <p:sp>
                <p:nvSpPr>
                  <p:cNvPr id="58" name="Shape 207">
                    <a:extLst>
                      <a:ext uri="{FF2B5EF4-FFF2-40B4-BE49-F238E27FC236}">
                        <a16:creationId xmlns:a16="http://schemas.microsoft.com/office/drawing/2014/main" id="{C2EA32E7-D862-4272-8491-4C83B4A448D7}"/>
                      </a:ext>
                    </a:extLst>
                  </p:cNvPr>
                  <p:cNvSpPr/>
                  <p:nvPr/>
                </p:nvSpPr>
                <p:spPr>
                  <a:xfrm>
                    <a:off x="838200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</a:p>
                </p:txBody>
              </p:sp>
              <p:sp>
                <p:nvSpPr>
                  <p:cNvPr id="59" name="Shape 208">
                    <a:extLst>
                      <a:ext uri="{FF2B5EF4-FFF2-40B4-BE49-F238E27FC236}">
                        <a16:creationId xmlns:a16="http://schemas.microsoft.com/office/drawing/2014/main" id="{F6BD57BA-5136-4EE9-B9EF-8278928F1613}"/>
                      </a:ext>
                    </a:extLst>
                  </p:cNvPr>
                  <p:cNvSpPr/>
                  <p:nvPr/>
                </p:nvSpPr>
                <p:spPr>
                  <a:xfrm>
                    <a:off x="838200" y="4864523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</a:p>
                </p:txBody>
              </p:sp>
              <p:sp>
                <p:nvSpPr>
                  <p:cNvPr id="60" name="Shape 209">
                    <a:extLst>
                      <a:ext uri="{FF2B5EF4-FFF2-40B4-BE49-F238E27FC236}">
                        <a16:creationId xmlns:a16="http://schemas.microsoft.com/office/drawing/2014/main" id="{89354125-023D-4671-BB5A-5270FC86EA8D}"/>
                      </a:ext>
                    </a:extLst>
                  </p:cNvPr>
                  <p:cNvSpPr/>
                  <p:nvPr/>
                </p:nvSpPr>
                <p:spPr>
                  <a:xfrm>
                    <a:off x="3633132" y="2581318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  <p:sp>
                <p:nvSpPr>
                  <p:cNvPr id="61" name="Shape 210">
                    <a:extLst>
                      <a:ext uri="{FF2B5EF4-FFF2-40B4-BE49-F238E27FC236}">
                        <a16:creationId xmlns:a16="http://schemas.microsoft.com/office/drawing/2014/main" id="{2A3C7510-7409-4D57-8984-6ED7AD2C00F4}"/>
                      </a:ext>
                    </a:extLst>
                  </p:cNvPr>
                  <p:cNvSpPr/>
                  <p:nvPr/>
                </p:nvSpPr>
                <p:spPr>
                  <a:xfrm>
                    <a:off x="3633132" y="3722921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</a:p>
                </p:txBody>
              </p:sp>
              <p:sp>
                <p:nvSpPr>
                  <p:cNvPr id="62" name="Shape 211">
                    <a:extLst>
                      <a:ext uri="{FF2B5EF4-FFF2-40B4-BE49-F238E27FC236}">
                        <a16:creationId xmlns:a16="http://schemas.microsoft.com/office/drawing/2014/main" id="{0012FC93-663B-4200-BCB4-E69EE424F9B6}"/>
                      </a:ext>
                    </a:extLst>
                  </p:cNvPr>
                  <p:cNvSpPr/>
                  <p:nvPr/>
                </p:nvSpPr>
                <p:spPr>
                  <a:xfrm>
                    <a:off x="3633132" y="4864523"/>
                    <a:ext cx="587228" cy="5872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</a:p>
                </p:txBody>
              </p:sp>
              <p:sp>
                <p:nvSpPr>
                  <p:cNvPr id="63" name="Shape 212">
                    <a:extLst>
                      <a:ext uri="{FF2B5EF4-FFF2-40B4-BE49-F238E27FC236}">
                        <a16:creationId xmlns:a16="http://schemas.microsoft.com/office/drawing/2014/main" id="{F86D8D11-8C77-4441-A23C-3F18CDFD13C7}"/>
                      </a:ext>
                    </a:extLst>
                  </p:cNvPr>
                  <p:cNvSpPr/>
                  <p:nvPr/>
                </p:nvSpPr>
                <p:spPr>
                  <a:xfrm>
                    <a:off x="3633132" y="6006125"/>
                    <a:ext cx="587228" cy="5872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8</a:t>
                    </a:r>
                  </a:p>
                </p:txBody>
              </p:sp>
              <p:cxnSp>
                <p:nvCxnSpPr>
                  <p:cNvPr id="64" name="Shape 213">
                    <a:extLst>
                      <a:ext uri="{FF2B5EF4-FFF2-40B4-BE49-F238E27FC236}">
                        <a16:creationId xmlns:a16="http://schemas.microsoft.com/office/drawing/2014/main" id="{F4D56213-01B0-4D97-BEB8-820712A9041F}"/>
                      </a:ext>
                    </a:extLst>
                  </p:cNvPr>
                  <p:cNvCxnSpPr>
                    <a:stCxn id="53" idx="3"/>
                  </p:cNvCxnSpPr>
                  <p:nvPr/>
                </p:nvCxnSpPr>
                <p:spPr>
                  <a:xfrm flipH="1">
                    <a:off x="1420685" y="2158399"/>
                    <a:ext cx="915000" cy="56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5" name="Shape 214">
                    <a:extLst>
                      <a:ext uri="{FF2B5EF4-FFF2-40B4-BE49-F238E27FC236}">
                        <a16:creationId xmlns:a16="http://schemas.microsoft.com/office/drawing/2014/main" id="{B4D2C681-15F6-4AFD-B8B5-B0272A2FE2D0}"/>
                      </a:ext>
                    </a:extLst>
                  </p:cNvPr>
                  <p:cNvCxnSpPr>
                    <a:stCxn id="57" idx="4"/>
                    <a:endCxn id="58" idx="0"/>
                  </p:cNvCxnSpPr>
                  <p:nvPr/>
                </p:nvCxnSpPr>
                <p:spPr>
                  <a:xfrm>
                    <a:off x="1131814" y="3168546"/>
                    <a:ext cx="0" cy="554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6" name="Shape 215">
                    <a:extLst>
                      <a:ext uri="{FF2B5EF4-FFF2-40B4-BE49-F238E27FC236}">
                        <a16:creationId xmlns:a16="http://schemas.microsoft.com/office/drawing/2014/main" id="{E0448A0C-99F1-4FBC-B368-278E5A41066C}"/>
                      </a:ext>
                    </a:extLst>
                  </p:cNvPr>
                  <p:cNvCxnSpPr>
                    <a:stCxn id="58" idx="4"/>
                    <a:endCxn id="58" idx="4"/>
                  </p:cNvCxnSpPr>
                  <p:nvPr/>
                </p:nvCxnSpPr>
                <p:spPr>
                  <a:xfrm>
                    <a:off x="1131814" y="4310149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7" name="Shape 216">
                    <a:extLst>
                      <a:ext uri="{FF2B5EF4-FFF2-40B4-BE49-F238E27FC236}">
                        <a16:creationId xmlns:a16="http://schemas.microsoft.com/office/drawing/2014/main" id="{696EDBFA-7535-47A8-B9AC-4540DA4D74A0}"/>
                      </a:ext>
                    </a:extLst>
                  </p:cNvPr>
                  <p:cNvCxnSpPr>
                    <a:stCxn id="58" idx="5"/>
                    <a:endCxn id="59" idx="7"/>
                  </p:cNvCxnSpPr>
                  <p:nvPr/>
                </p:nvCxnSpPr>
                <p:spPr>
                  <a:xfrm>
                    <a:off x="1339430" y="4224151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8" name="Shape 217">
                    <a:extLst>
                      <a:ext uri="{FF2B5EF4-FFF2-40B4-BE49-F238E27FC236}">
                        <a16:creationId xmlns:a16="http://schemas.microsoft.com/office/drawing/2014/main" id="{B9F8F96F-3C66-4B1C-ABEB-55818F883B7E}"/>
                      </a:ext>
                    </a:extLst>
                  </p:cNvPr>
                  <p:cNvCxnSpPr>
                    <a:stCxn id="59" idx="1"/>
                    <a:endCxn id="58" idx="3"/>
                  </p:cNvCxnSpPr>
                  <p:nvPr/>
                </p:nvCxnSpPr>
                <p:spPr>
                  <a:xfrm rot="10800000">
                    <a:off x="924197" y="4223920"/>
                    <a:ext cx="0" cy="726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69" name="Shape 218">
                    <a:extLst>
                      <a:ext uri="{FF2B5EF4-FFF2-40B4-BE49-F238E27FC236}">
                        <a16:creationId xmlns:a16="http://schemas.microsoft.com/office/drawing/2014/main" id="{6CCFA470-3CB7-4EC7-BFCA-EA064609164B}"/>
                      </a:ext>
                    </a:extLst>
                  </p:cNvPr>
                  <p:cNvCxnSpPr>
                    <a:stCxn id="53" idx="5"/>
                    <a:endCxn id="60" idx="1"/>
                  </p:cNvCxnSpPr>
                  <p:nvPr/>
                </p:nvCxnSpPr>
                <p:spPr>
                  <a:xfrm>
                    <a:off x="2750918" y="2158399"/>
                    <a:ext cx="968400" cy="50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0" name="Shape 219">
                    <a:extLst>
                      <a:ext uri="{FF2B5EF4-FFF2-40B4-BE49-F238E27FC236}">
                        <a16:creationId xmlns:a16="http://schemas.microsoft.com/office/drawing/2014/main" id="{30B7D10E-3581-4541-BF6D-2E6A164912B1}"/>
                      </a:ext>
                    </a:extLst>
                  </p:cNvPr>
                  <p:cNvCxnSpPr>
                    <a:stCxn id="60" idx="4"/>
                    <a:endCxn id="61" idx="0"/>
                  </p:cNvCxnSpPr>
                  <p:nvPr/>
                </p:nvCxnSpPr>
                <p:spPr>
                  <a:xfrm>
                    <a:off x="3926746" y="3168546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1" name="Shape 220">
                    <a:extLst>
                      <a:ext uri="{FF2B5EF4-FFF2-40B4-BE49-F238E27FC236}">
                        <a16:creationId xmlns:a16="http://schemas.microsoft.com/office/drawing/2014/main" id="{E587D944-2EB1-41D9-A68A-108081D0C88A}"/>
                      </a:ext>
                    </a:extLst>
                  </p:cNvPr>
                  <p:cNvCxnSpPr>
                    <a:stCxn id="61" idx="4"/>
                    <a:endCxn id="62" idx="0"/>
                  </p:cNvCxnSpPr>
                  <p:nvPr/>
                </p:nvCxnSpPr>
                <p:spPr>
                  <a:xfrm>
                    <a:off x="3926746" y="4310149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72" name="Shape 221">
                    <a:extLst>
                      <a:ext uri="{FF2B5EF4-FFF2-40B4-BE49-F238E27FC236}">
                        <a16:creationId xmlns:a16="http://schemas.microsoft.com/office/drawing/2014/main" id="{8F6268CF-972B-41DF-AC43-DD1E2C48D003}"/>
                      </a:ext>
                    </a:extLst>
                  </p:cNvPr>
                  <p:cNvCxnSpPr>
                    <a:stCxn id="62" idx="4"/>
                    <a:endCxn id="63" idx="0"/>
                  </p:cNvCxnSpPr>
                  <p:nvPr/>
                </p:nvCxnSpPr>
                <p:spPr>
                  <a:xfrm>
                    <a:off x="3926746" y="5451751"/>
                    <a:ext cx="0" cy="554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73" name="Shape 223">
                    <a:extLst>
                      <a:ext uri="{FF2B5EF4-FFF2-40B4-BE49-F238E27FC236}">
                        <a16:creationId xmlns:a16="http://schemas.microsoft.com/office/drawing/2014/main" id="{BA272398-CBC9-47E7-A98E-6CE06FF54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107" y="1915233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4" name="Shape 224">
                    <a:extLst>
                      <a:ext uri="{FF2B5EF4-FFF2-40B4-BE49-F238E27FC236}">
                        <a16:creationId xmlns:a16="http://schemas.microsoft.com/office/drawing/2014/main" id="{DAD35148-6701-4CF8-8609-B53F03A3F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545" y="188820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</a:t>
                    </a:r>
                  </a:p>
                </p:txBody>
              </p:sp>
              <p:sp>
                <p:nvSpPr>
                  <p:cNvPr id="75" name="Shape 225">
                    <a:extLst>
                      <a:ext uri="{FF2B5EF4-FFF2-40B4-BE49-F238E27FC236}">
                        <a16:creationId xmlns:a16="http://schemas.microsoft.com/office/drawing/2014/main" id="{73EF4753-19DA-4DBE-B8F6-7A83F58B7C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336" y="3125226"/>
                    <a:ext cx="356187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</a:p>
                </p:txBody>
              </p:sp>
              <p:sp>
                <p:nvSpPr>
                  <p:cNvPr id="76" name="Shape 226">
                    <a:extLst>
                      <a:ext uri="{FF2B5EF4-FFF2-40B4-BE49-F238E27FC236}">
                        <a16:creationId xmlns:a16="http://schemas.microsoft.com/office/drawing/2014/main" id="{4A9919B3-5A30-4149-B96D-245FC3D8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24516" y="4296437"/>
                    <a:ext cx="373820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77" name="Shape 227">
                    <a:extLst>
                      <a:ext uri="{FF2B5EF4-FFF2-40B4-BE49-F238E27FC236}">
                        <a16:creationId xmlns:a16="http://schemas.microsoft.com/office/drawing/2014/main" id="{AB508507-8C0C-471B-94ED-52102378C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60" y="4325726"/>
                    <a:ext cx="336952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  <p:sp>
                <p:nvSpPr>
                  <p:cNvPr id="78" name="Shape 228">
                    <a:extLst>
                      <a:ext uri="{FF2B5EF4-FFF2-40B4-BE49-F238E27FC236}">
                        <a16:creationId xmlns:a16="http://schemas.microsoft.com/office/drawing/2014/main" id="{ADFC056E-C5D3-4DEB-B6B6-C417DE6D7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3111571"/>
                    <a:ext cx="29366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79" name="Shape 229">
                    <a:extLst>
                      <a:ext uri="{FF2B5EF4-FFF2-40B4-BE49-F238E27FC236}">
                        <a16:creationId xmlns:a16="http://schemas.microsoft.com/office/drawing/2014/main" id="{1EC9ECDA-1207-4DC1-9EF1-23BECDC51E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19130" y="4556926"/>
                    <a:ext cx="18473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Shape 230">
                    <a:extLst>
                      <a:ext uri="{FF2B5EF4-FFF2-40B4-BE49-F238E27FC236}">
                        <a16:creationId xmlns:a16="http://schemas.microsoft.com/office/drawing/2014/main" id="{C595ACC2-C470-421F-95DE-58E4E5C37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844" y="4277685"/>
                    <a:ext cx="37381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</a:p>
                </p:txBody>
              </p:sp>
              <p:sp>
                <p:nvSpPr>
                  <p:cNvPr id="81" name="Shape 231">
                    <a:extLst>
                      <a:ext uri="{FF2B5EF4-FFF2-40B4-BE49-F238E27FC236}">
                        <a16:creationId xmlns:a16="http://schemas.microsoft.com/office/drawing/2014/main" id="{B822816E-D4A1-49AA-B0E4-E3A7FF875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55" y="5451751"/>
                    <a:ext cx="309699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82" name="Shape 232">
                    <a:extLst>
                      <a:ext uri="{FF2B5EF4-FFF2-40B4-BE49-F238E27FC236}">
                        <a16:creationId xmlns:a16="http://schemas.microsoft.com/office/drawing/2014/main" id="{0593E7D9-B572-48A9-BF8D-907F050B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312" y="4291698"/>
                    <a:ext cx="336951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</a:p>
                </p:txBody>
              </p:sp>
            </p:grpSp>
            <p:cxnSp>
              <p:nvCxnSpPr>
                <p:cNvPr id="100" name="Connector: Curved 63">
                  <a:extLst>
                    <a:ext uri="{FF2B5EF4-FFF2-40B4-BE49-F238E27FC236}">
                      <a16:creationId xmlns:a16="http://schemas.microsoft.com/office/drawing/2014/main" id="{C01F77F7-464E-4917-80F1-475B2D864716}"/>
                    </a:ext>
                  </a:extLst>
                </p:cNvPr>
                <p:cNvCxnSpPr/>
                <p:nvPr/>
              </p:nvCxnSpPr>
              <p:spPr>
                <a:xfrm flipV="1">
                  <a:off x="8386988" y="1546869"/>
                  <a:ext cx="12700" cy="2604927"/>
                </a:xfrm>
                <a:prstGeom prst="curvedConnector3">
                  <a:avLst>
                    <a:gd name="adj1" fmla="val 2284614"/>
                  </a:avLst>
                </a:prstGeom>
                <a:solidFill>
                  <a:schemeClr val="accent1"/>
                </a:solidFill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triangle" w="lg" len="lg"/>
                </a:ln>
              </p:spPr>
            </p:cxnSp>
            <p:cxnSp>
              <p:nvCxnSpPr>
                <p:cNvPr id="44" name="Connettore 2 43">
                  <a:extLst>
                    <a:ext uri="{FF2B5EF4-FFF2-40B4-BE49-F238E27FC236}">
                      <a16:creationId xmlns:a16="http://schemas.microsoft.com/office/drawing/2014/main" id="{91FD12CB-2A14-4F51-A02D-E8E563261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471" y="380077"/>
                  <a:ext cx="192770" cy="28655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o 102">
                <a:extLst>
                  <a:ext uri="{FF2B5EF4-FFF2-40B4-BE49-F238E27FC236}">
                    <a16:creationId xmlns:a16="http://schemas.microsoft.com/office/drawing/2014/main" id="{B423D5D0-F3F9-42DC-8F20-74B2598A30C5}"/>
                  </a:ext>
                </a:extLst>
              </p:cNvPr>
              <p:cNvGrpSpPr/>
              <p:nvPr/>
            </p:nvGrpSpPr>
            <p:grpSpPr>
              <a:xfrm>
                <a:off x="362624" y="359543"/>
                <a:ext cx="4228198" cy="2130371"/>
                <a:chOff x="1031313" y="2545796"/>
                <a:chExt cx="4228198" cy="2130371"/>
              </a:xfrm>
            </p:grpSpPr>
            <p:grpSp>
              <p:nvGrpSpPr>
                <p:cNvPr id="83" name="Group 51">
                  <a:extLst>
                    <a:ext uri="{FF2B5EF4-FFF2-40B4-BE49-F238E27FC236}">
                      <a16:creationId xmlns:a16="http://schemas.microsoft.com/office/drawing/2014/main" id="{4E16A075-C6DC-4C1B-91DD-F481015EAE9E}"/>
                    </a:ext>
                  </a:extLst>
                </p:cNvPr>
                <p:cNvGrpSpPr/>
                <p:nvPr/>
              </p:nvGrpSpPr>
              <p:grpSpPr>
                <a:xfrm>
                  <a:off x="1232961" y="2545796"/>
                  <a:ext cx="4026550" cy="2130371"/>
                  <a:chOff x="943695" y="2706141"/>
                  <a:chExt cx="2575438" cy="1362615"/>
                </a:xfrm>
              </p:grpSpPr>
              <p:sp>
                <p:nvSpPr>
                  <p:cNvPr id="84" name="Shape 233">
                    <a:extLst>
                      <a:ext uri="{FF2B5EF4-FFF2-40B4-BE49-F238E27FC236}">
                        <a16:creationId xmlns:a16="http://schemas.microsoft.com/office/drawing/2014/main" id="{1605EE77-A3B1-426E-8807-52524CC00BC7}"/>
                      </a:ext>
                    </a:extLst>
                  </p:cNvPr>
                  <p:cNvSpPr/>
                  <p:nvPr/>
                </p:nvSpPr>
                <p:spPr>
                  <a:xfrm>
                    <a:off x="943695" y="3320147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</a:p>
                </p:txBody>
              </p:sp>
              <p:sp>
                <p:nvSpPr>
                  <p:cNvPr id="85" name="Shape 234">
                    <a:extLst>
                      <a:ext uri="{FF2B5EF4-FFF2-40B4-BE49-F238E27FC236}">
                        <a16:creationId xmlns:a16="http://schemas.microsoft.com/office/drawing/2014/main" id="{FA6642DC-FA51-4053-AEE1-AD36CDE88D72}"/>
                      </a:ext>
                    </a:extLst>
                  </p:cNvPr>
                  <p:cNvSpPr/>
                  <p:nvPr/>
                </p:nvSpPr>
                <p:spPr>
                  <a:xfrm>
                    <a:off x="1944510" y="3320147"/>
                    <a:ext cx="453006" cy="45300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86" name="Shape 235">
                    <a:extLst>
                      <a:ext uri="{FF2B5EF4-FFF2-40B4-BE49-F238E27FC236}">
                        <a16:creationId xmlns:a16="http://schemas.microsoft.com/office/drawing/2014/main" id="{A68C345D-A730-45CB-854B-30C8E7015A4B}"/>
                      </a:ext>
                    </a:extLst>
                  </p:cNvPr>
                  <p:cNvSpPr/>
                  <p:nvPr/>
                </p:nvSpPr>
                <p:spPr>
                  <a:xfrm>
                    <a:off x="2945327" y="3309704"/>
                    <a:ext cx="453006" cy="45300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cxnSp>
                <p:nvCxnSpPr>
                  <p:cNvPr id="87" name="Shape 236">
                    <a:extLst>
                      <a:ext uri="{FF2B5EF4-FFF2-40B4-BE49-F238E27FC236}">
                        <a16:creationId xmlns:a16="http://schemas.microsoft.com/office/drawing/2014/main" id="{5F5B1486-36F3-4B7D-8811-ECE2E7C4D170}"/>
                      </a:ext>
                    </a:extLst>
                  </p:cNvPr>
                  <p:cNvCxnSpPr>
                    <a:stCxn id="85" idx="5"/>
                    <a:endCxn id="86" idx="3"/>
                  </p:cNvCxnSpPr>
                  <p:nvPr/>
                </p:nvCxnSpPr>
                <p:spPr>
                  <a:xfrm rot="10800000" flipH="1">
                    <a:off x="2331175" y="3696312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8" name="Shape 237">
                    <a:extLst>
                      <a:ext uri="{FF2B5EF4-FFF2-40B4-BE49-F238E27FC236}">
                        <a16:creationId xmlns:a16="http://schemas.microsoft.com/office/drawing/2014/main" id="{D0FCBAFF-2E83-4D72-92A1-0F8BC09E76D0}"/>
                      </a:ext>
                    </a:extLst>
                  </p:cNvPr>
                  <p:cNvCxnSpPr>
                    <a:stCxn id="86" idx="1"/>
                    <a:endCxn id="85" idx="7"/>
                  </p:cNvCxnSpPr>
                  <p:nvPr/>
                </p:nvCxnSpPr>
                <p:spPr>
                  <a:xfrm flipH="1">
                    <a:off x="2331269" y="3376046"/>
                    <a:ext cx="680400" cy="10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cxnSp>
                <p:nvCxnSpPr>
                  <p:cNvPr id="89" name="Shape 238">
                    <a:extLst>
                      <a:ext uri="{FF2B5EF4-FFF2-40B4-BE49-F238E27FC236}">
                        <a16:creationId xmlns:a16="http://schemas.microsoft.com/office/drawing/2014/main" id="{C5216C89-8F57-4088-AD0B-EBF489BAB023}"/>
                      </a:ext>
                    </a:extLst>
                  </p:cNvPr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396701" y="3546650"/>
                    <a:ext cx="5478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triangle" w="lg" len="lg"/>
                  </a:ln>
                </p:spPr>
              </p:cxnSp>
              <p:sp>
                <p:nvSpPr>
                  <p:cNvPr id="90" name="Shape 239">
                    <a:extLst>
                      <a:ext uri="{FF2B5EF4-FFF2-40B4-BE49-F238E27FC236}">
                        <a16:creationId xmlns:a16="http://schemas.microsoft.com/office/drawing/2014/main" id="{5B6DDCEC-3B52-4619-8703-7DA6CFFBE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737" y="3506519"/>
                    <a:ext cx="349775" cy="5232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1" name="Shape 240">
                    <a:extLst>
                      <a:ext uri="{FF2B5EF4-FFF2-40B4-BE49-F238E27FC236}">
                        <a16:creationId xmlns:a16="http://schemas.microsoft.com/office/drawing/2014/main" id="{2D401966-9A40-4BC5-9D46-A5BBF5A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72" y="3035696"/>
                    <a:ext cx="349775" cy="285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2" name="Shape 241">
                    <a:extLst>
                      <a:ext uri="{FF2B5EF4-FFF2-40B4-BE49-F238E27FC236}">
                        <a16:creationId xmlns:a16="http://schemas.microsoft.com/office/drawing/2014/main" id="{E0711DA6-1778-499A-AF63-2342F5FA2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638" y="3686680"/>
                    <a:ext cx="339978" cy="382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</a:p>
                </p:txBody>
              </p:sp>
              <p:sp>
                <p:nvSpPr>
                  <p:cNvPr id="93" name="Shape 242">
                    <a:extLst>
                      <a:ext uri="{FF2B5EF4-FFF2-40B4-BE49-F238E27FC236}">
                        <a16:creationId xmlns:a16="http://schemas.microsoft.com/office/drawing/2014/main" id="{6F643FC3-8B61-4F3D-9A45-72E2E3B7675C}"/>
                      </a:ext>
                    </a:extLst>
                  </p:cNvPr>
                  <p:cNvSpPr/>
                  <p:nvPr/>
                </p:nvSpPr>
                <p:spPr>
                  <a:xfrm>
                    <a:off x="1055774" y="3052704"/>
                    <a:ext cx="201211" cy="487369"/>
                  </a:xfrm>
                  <a:prstGeom prst="arc">
                    <a:avLst>
                      <a:gd name="adj1" fmla="val 9733494"/>
                      <a:gd name="adj2" fmla="val 1059016"/>
                    </a:avLst>
                  </a:prstGeom>
                  <a:noFill/>
                  <a:ln w="28575" cap="flat" cmpd="sng">
                    <a:solidFill>
                      <a:schemeClr val="accent1"/>
                    </a:solidFill>
                    <a:prstDash val="solid"/>
                    <a:miter/>
                    <a:headEnd type="none" w="med" len="med"/>
                    <a:tailEnd type="stealth" w="lg" len="lg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Shape 243">
                    <a:extLst>
                      <a:ext uri="{FF2B5EF4-FFF2-40B4-BE49-F238E27FC236}">
                        <a16:creationId xmlns:a16="http://schemas.microsoft.com/office/drawing/2014/main" id="{40B93E60-B771-4D5F-96A6-55075524B6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03" y="2706141"/>
                    <a:ext cx="467485" cy="2865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  <p:sp>
                <p:nvSpPr>
                  <p:cNvPr id="95" name="Shape 245">
                    <a:extLst>
                      <a:ext uri="{FF2B5EF4-FFF2-40B4-BE49-F238E27FC236}">
                        <a16:creationId xmlns:a16="http://schemas.microsoft.com/office/drawing/2014/main" id="{09BACCE7-5E8D-4202-9DB7-DDF661ED5B6A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883" y="2706141"/>
                    <a:ext cx="641843" cy="3042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Σ\R</a:t>
                    </a:r>
                  </a:p>
                </p:txBody>
              </p:sp>
              <p:sp>
                <p:nvSpPr>
                  <p:cNvPr id="96" name="Shape 247">
                    <a:extLst>
                      <a:ext uri="{FF2B5EF4-FFF2-40B4-BE49-F238E27FC236}">
                        <a16:creationId xmlns:a16="http://schemas.microsoft.com/office/drawing/2014/main" id="{2E585E41-244F-40BE-BEE3-CD27A0026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92" y="2706141"/>
                    <a:ext cx="455541" cy="2979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it-IT" sz="2000" dirty="0">
                        <a:solidFill>
                          <a:srgbClr val="323F4F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Σ\</a:t>
                    </a:r>
                    <a:r>
                      <a:rPr lang="it-IT" sz="2000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</a:t>
                    </a:r>
                  </a:p>
                </p:txBody>
              </p:sp>
            </p:grpSp>
            <p:sp>
              <p:nvSpPr>
                <p:cNvPr id="97" name="Shape 242">
                  <a:extLst>
                    <a:ext uri="{FF2B5EF4-FFF2-40B4-BE49-F238E27FC236}">
                      <a16:creationId xmlns:a16="http://schemas.microsoft.com/office/drawing/2014/main" id="{6617B9B2-ADE2-4AFA-9142-B05126C425C7}"/>
                    </a:ext>
                  </a:extLst>
                </p:cNvPr>
                <p:cNvSpPr/>
                <p:nvPr/>
              </p:nvSpPr>
              <p:spPr>
                <a:xfrm>
                  <a:off x="4525484" y="3044255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242">
                  <a:extLst>
                    <a:ext uri="{FF2B5EF4-FFF2-40B4-BE49-F238E27FC236}">
                      <a16:creationId xmlns:a16="http://schemas.microsoft.com/office/drawing/2014/main" id="{8762BA91-FF36-497D-89A7-E56F070F7D49}"/>
                    </a:ext>
                  </a:extLst>
                </p:cNvPr>
                <p:cNvSpPr/>
                <p:nvPr/>
              </p:nvSpPr>
              <p:spPr>
                <a:xfrm>
                  <a:off x="2954153" y="3075094"/>
                  <a:ext cx="314582" cy="761974"/>
                </a:xfrm>
                <a:prstGeom prst="arc">
                  <a:avLst>
                    <a:gd name="adj1" fmla="val 9733494"/>
                    <a:gd name="adj2" fmla="val 1059016"/>
                  </a:avLst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" name="Connettore 2 100">
                  <a:extLst>
                    <a:ext uri="{FF2B5EF4-FFF2-40B4-BE49-F238E27FC236}">
                      <a16:creationId xmlns:a16="http://schemas.microsoft.com/office/drawing/2014/main" id="{391CC40E-0E77-441D-AC80-42AFF045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1313" y="3468615"/>
                  <a:ext cx="229338" cy="21391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6744803-5693-49D7-8AF1-A92CF42D473E}"/>
                </a:ext>
              </a:extLst>
            </p:cNvPr>
            <p:cNvSpPr/>
            <p:nvPr/>
          </p:nvSpPr>
          <p:spPr>
            <a:xfrm>
              <a:off x="361975" y="333617"/>
              <a:ext cx="4599131" cy="60963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5" name="Connettore 2 28">
            <a:extLst>
              <a:ext uri="{FF2B5EF4-FFF2-40B4-BE49-F238E27FC236}">
                <a16:creationId xmlns:a16="http://schemas.microsoft.com/office/drawing/2014/main" id="{FA88DE08-37C1-47FD-8260-45D5285B431C}"/>
              </a:ext>
            </a:extLst>
          </p:cNvPr>
          <p:cNvCxnSpPr>
            <a:cxnSpLocks/>
          </p:cNvCxnSpPr>
          <p:nvPr/>
        </p:nvCxnSpPr>
        <p:spPr>
          <a:xfrm>
            <a:off x="7799711" y="2107443"/>
            <a:ext cx="708745" cy="4250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30">
            <a:extLst>
              <a:ext uri="{FF2B5EF4-FFF2-40B4-BE49-F238E27FC236}">
                <a16:creationId xmlns:a16="http://schemas.microsoft.com/office/drawing/2014/main" id="{A9DF7DDF-0122-4EA3-88BC-807E4FB74B21}"/>
              </a:ext>
            </a:extLst>
          </p:cNvPr>
          <p:cNvSpPr/>
          <p:nvPr/>
        </p:nvSpPr>
        <p:spPr>
          <a:xfrm>
            <a:off x="8388054" y="2455394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3N</a:t>
            </a:r>
          </a:p>
        </p:txBody>
      </p:sp>
      <p:sp>
        <p:nvSpPr>
          <p:cNvPr id="99" name="Arco 27">
            <a:extLst>
              <a:ext uri="{FF2B5EF4-FFF2-40B4-BE49-F238E27FC236}">
                <a16:creationId xmlns:a16="http://schemas.microsoft.com/office/drawing/2014/main" id="{330D70C8-D2CA-43D3-8B0E-4B29092A114A}"/>
              </a:ext>
            </a:extLst>
          </p:cNvPr>
          <p:cNvSpPr/>
          <p:nvPr/>
        </p:nvSpPr>
        <p:spPr>
          <a:xfrm rot="1734139">
            <a:off x="8914242" y="2065241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2" name="Ovale 29">
            <a:extLst>
              <a:ext uri="{FF2B5EF4-FFF2-40B4-BE49-F238E27FC236}">
                <a16:creationId xmlns:a16="http://schemas.microsoft.com/office/drawing/2014/main" id="{63C90858-AE1D-4703-98A0-6C16FBBA67F4}"/>
              </a:ext>
            </a:extLst>
          </p:cNvPr>
          <p:cNvSpPr/>
          <p:nvPr/>
        </p:nvSpPr>
        <p:spPr>
          <a:xfrm>
            <a:off x="8388054" y="3430558"/>
            <a:ext cx="827867" cy="5631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7F</a:t>
            </a:r>
          </a:p>
        </p:txBody>
      </p:sp>
      <p:cxnSp>
        <p:nvCxnSpPr>
          <p:cNvPr id="104" name="Connettore 2 31">
            <a:extLst>
              <a:ext uri="{FF2B5EF4-FFF2-40B4-BE49-F238E27FC236}">
                <a16:creationId xmlns:a16="http://schemas.microsoft.com/office/drawing/2014/main" id="{A2287875-3A32-4648-A740-F332DBD8BF4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01987" y="3011797"/>
            <a:ext cx="1" cy="418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27">
            <a:extLst>
              <a:ext uri="{FF2B5EF4-FFF2-40B4-BE49-F238E27FC236}">
                <a16:creationId xmlns:a16="http://schemas.microsoft.com/office/drawing/2014/main" id="{C150F904-8985-4376-9955-D0CBCE5B0D27}"/>
              </a:ext>
            </a:extLst>
          </p:cNvPr>
          <p:cNvSpPr/>
          <p:nvPr/>
        </p:nvSpPr>
        <p:spPr>
          <a:xfrm rot="1734139">
            <a:off x="8967817" y="307415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8" name="Ovale 33">
            <a:extLst>
              <a:ext uri="{FF2B5EF4-FFF2-40B4-BE49-F238E27FC236}">
                <a16:creationId xmlns:a16="http://schemas.microsoft.com/office/drawing/2014/main" id="{6E055230-9B18-4419-9D73-CAA8F2E63263}"/>
              </a:ext>
            </a:extLst>
          </p:cNvPr>
          <p:cNvSpPr/>
          <p:nvPr/>
        </p:nvSpPr>
        <p:spPr>
          <a:xfrm>
            <a:off x="8388054" y="4433227"/>
            <a:ext cx="827867" cy="5631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3R</a:t>
            </a:r>
          </a:p>
        </p:txBody>
      </p:sp>
      <p:cxnSp>
        <p:nvCxnSpPr>
          <p:cNvPr id="109" name="Connettore 2 34">
            <a:extLst>
              <a:ext uri="{FF2B5EF4-FFF2-40B4-BE49-F238E27FC236}">
                <a16:creationId xmlns:a16="http://schemas.microsoft.com/office/drawing/2014/main" id="{8B387B67-50DD-44B7-A722-5967270F0C0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801988" y="4003435"/>
            <a:ext cx="0" cy="4297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co 27">
            <a:extLst>
              <a:ext uri="{FF2B5EF4-FFF2-40B4-BE49-F238E27FC236}">
                <a16:creationId xmlns:a16="http://schemas.microsoft.com/office/drawing/2014/main" id="{26D29378-BB1E-450B-A667-03BEE0A321D6}"/>
              </a:ext>
            </a:extLst>
          </p:cNvPr>
          <p:cNvSpPr/>
          <p:nvPr/>
        </p:nvSpPr>
        <p:spPr>
          <a:xfrm rot="1734139">
            <a:off x="8967818" y="4070833"/>
            <a:ext cx="365114" cy="780307"/>
          </a:xfrm>
          <a:prstGeom prst="arc">
            <a:avLst>
              <a:gd name="adj1" fmla="val 9733494"/>
              <a:gd name="adj2" fmla="val 1059016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7C681FBD-68E7-48B8-A22B-71FC12574DC3}"/>
              </a:ext>
            </a:extLst>
          </p:cNvPr>
          <p:cNvCxnSpPr>
            <a:cxnSpLocks/>
            <a:stCxn id="108" idx="2"/>
            <a:endCxn id="102" idx="2"/>
          </p:cNvCxnSpPr>
          <p:nvPr/>
        </p:nvCxnSpPr>
        <p:spPr>
          <a:xfrm rot="10800000">
            <a:off x="8388054" y="3712144"/>
            <a:ext cx="12700" cy="1002669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olo 1">
            <a:extLst>
              <a:ext uri="{FF2B5EF4-FFF2-40B4-BE49-F238E27FC236}">
                <a16:creationId xmlns:a16="http://schemas.microsoft.com/office/drawing/2014/main" id="{FCDC1BA3-6674-4174-B447-0EFA22AE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6" y="365125"/>
            <a:ext cx="6090123" cy="1325562"/>
          </a:xfrm>
        </p:spPr>
        <p:txBody>
          <a:bodyPr/>
          <a:lstStyle/>
          <a:p>
            <a:pPr algn="r"/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Projection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6834E7E-C843-4B40-A384-1197A91DD7EB}"/>
              </a:ext>
            </a:extLst>
          </p:cNvPr>
          <p:cNvCxnSpPr>
            <a:cxnSpLocks/>
          </p:cNvCxnSpPr>
          <p:nvPr/>
        </p:nvCxnSpPr>
        <p:spPr>
          <a:xfrm flipH="1">
            <a:off x="6454067" y="2107443"/>
            <a:ext cx="650243" cy="347951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284521" y="1954849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00754" y="300428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44995" y="403366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18629" y="4058950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4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E50C661-191F-46AB-A651-03AAA12C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it-IT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CFDE5FB7-2C1C-47E6-B866-BB0D33F4BB76}"/>
              </a:ext>
            </a:extLst>
          </p:cNvPr>
          <p:cNvGrpSpPr/>
          <p:nvPr/>
        </p:nvGrpSpPr>
        <p:grpSpPr>
          <a:xfrm>
            <a:off x="838200" y="2571760"/>
            <a:ext cx="3849810" cy="3525467"/>
            <a:chOff x="1921575" y="1808280"/>
            <a:chExt cx="3849810" cy="3525467"/>
          </a:xfrm>
        </p:grpSpPr>
        <p:sp>
          <p:nvSpPr>
            <p:cNvPr id="3" name="Ovale 26">
              <a:extLst>
                <a:ext uri="{FF2B5EF4-FFF2-40B4-BE49-F238E27FC236}">
                  <a16:creationId xmlns:a16="http://schemas.microsoft.com/office/drawing/2014/main" id="{75D1B865-E869-4D88-ADFB-7300F05AA97F}"/>
                </a:ext>
              </a:extLst>
            </p:cNvPr>
            <p:cNvSpPr/>
            <p:nvPr/>
          </p:nvSpPr>
          <p:spPr>
            <a:xfrm>
              <a:off x="3659774" y="2044197"/>
              <a:ext cx="766239" cy="56316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000" dirty="0"/>
                <a:t>1N</a:t>
              </a:r>
            </a:p>
          </p:txBody>
        </p:sp>
        <p:cxnSp>
          <p:nvCxnSpPr>
            <p:cNvPr id="5" name="Connettore 2 28">
              <a:extLst>
                <a:ext uri="{FF2B5EF4-FFF2-40B4-BE49-F238E27FC236}">
                  <a16:creationId xmlns:a16="http://schemas.microsoft.com/office/drawing/2014/main" id="{DF0D82FE-BE81-4C0F-89C2-AE28BE8A7116}"/>
                </a:ext>
              </a:extLst>
            </p:cNvPr>
            <p:cNvCxnSpPr>
              <a:cxnSpLocks/>
            </p:cNvCxnSpPr>
            <p:nvPr/>
          </p:nvCxnSpPr>
          <p:spPr>
            <a:xfrm>
              <a:off x="4355175" y="2444794"/>
              <a:ext cx="708745" cy="42501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e 30">
              <a:extLst>
                <a:ext uri="{FF2B5EF4-FFF2-40B4-BE49-F238E27FC236}">
                  <a16:creationId xmlns:a16="http://schemas.microsoft.com/office/drawing/2014/main" id="{E8396C7E-3877-48C5-86F0-ED843F22923F}"/>
                </a:ext>
              </a:extLst>
            </p:cNvPr>
            <p:cNvSpPr/>
            <p:nvPr/>
          </p:nvSpPr>
          <p:spPr>
            <a:xfrm>
              <a:off x="4943518" y="2792745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3N</a:t>
              </a:r>
            </a:p>
          </p:txBody>
        </p:sp>
        <p:sp>
          <p:nvSpPr>
            <p:cNvPr id="8" name="Ovale 29">
              <a:extLst>
                <a:ext uri="{FF2B5EF4-FFF2-40B4-BE49-F238E27FC236}">
                  <a16:creationId xmlns:a16="http://schemas.microsoft.com/office/drawing/2014/main" id="{A0404876-07D7-4F6F-AC30-DFCF8CDBE998}"/>
                </a:ext>
              </a:extLst>
            </p:cNvPr>
            <p:cNvSpPr/>
            <p:nvPr/>
          </p:nvSpPr>
          <p:spPr>
            <a:xfrm>
              <a:off x="4943518" y="3767909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7F</a:t>
              </a:r>
            </a:p>
          </p:txBody>
        </p:sp>
        <p:cxnSp>
          <p:nvCxnSpPr>
            <p:cNvPr id="9" name="Connettore 2 31">
              <a:extLst>
                <a:ext uri="{FF2B5EF4-FFF2-40B4-BE49-F238E27FC236}">
                  <a16:creationId xmlns:a16="http://schemas.microsoft.com/office/drawing/2014/main" id="{15983D38-354D-49D0-8CA5-DBA4F21D5FBD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357451" y="3349148"/>
              <a:ext cx="1" cy="41876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e 33">
              <a:extLst>
                <a:ext uri="{FF2B5EF4-FFF2-40B4-BE49-F238E27FC236}">
                  <a16:creationId xmlns:a16="http://schemas.microsoft.com/office/drawing/2014/main" id="{25B91B73-6156-4E68-88B7-9B07E0047918}"/>
                </a:ext>
              </a:extLst>
            </p:cNvPr>
            <p:cNvSpPr/>
            <p:nvPr/>
          </p:nvSpPr>
          <p:spPr>
            <a:xfrm>
              <a:off x="4943518" y="4770578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3R</a:t>
              </a:r>
            </a:p>
          </p:txBody>
        </p:sp>
        <p:cxnSp>
          <p:nvCxnSpPr>
            <p:cNvPr id="12" name="Connettore 2 34">
              <a:extLst>
                <a:ext uri="{FF2B5EF4-FFF2-40B4-BE49-F238E27FC236}">
                  <a16:creationId xmlns:a16="http://schemas.microsoft.com/office/drawing/2014/main" id="{BA1D3755-9253-4362-9D36-DB3AD01F0D2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357452" y="4340786"/>
              <a:ext cx="0" cy="42979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curvo 13">
              <a:extLst>
                <a:ext uri="{FF2B5EF4-FFF2-40B4-BE49-F238E27FC236}">
                  <a16:creationId xmlns:a16="http://schemas.microsoft.com/office/drawing/2014/main" id="{4195E228-78C7-40DC-A341-615B9323B3BA}"/>
                </a:ext>
              </a:extLst>
            </p:cNvPr>
            <p:cNvCxnSpPr>
              <a:cxnSpLocks/>
              <a:stCxn id="11" idx="2"/>
              <a:endCxn id="8" idx="2"/>
            </p:cNvCxnSpPr>
            <p:nvPr/>
          </p:nvCxnSpPr>
          <p:spPr>
            <a:xfrm rot="10800000">
              <a:off x="4943518" y="4049495"/>
              <a:ext cx="12700" cy="1002669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29">
              <a:extLst>
                <a:ext uri="{FF2B5EF4-FFF2-40B4-BE49-F238E27FC236}">
                  <a16:creationId xmlns:a16="http://schemas.microsoft.com/office/drawing/2014/main" id="{7EB6CE00-9EAA-4E1B-9BE8-2D8D0BE36CDE}"/>
                </a:ext>
              </a:extLst>
            </p:cNvPr>
            <p:cNvSpPr/>
            <p:nvPr/>
          </p:nvSpPr>
          <p:spPr>
            <a:xfrm>
              <a:off x="2383336" y="2885830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4N</a:t>
              </a:r>
            </a:p>
          </p:txBody>
        </p:sp>
        <p:sp>
          <p:nvSpPr>
            <p:cNvPr id="19" name="Ovale 33">
              <a:extLst>
                <a:ext uri="{FF2B5EF4-FFF2-40B4-BE49-F238E27FC236}">
                  <a16:creationId xmlns:a16="http://schemas.microsoft.com/office/drawing/2014/main" id="{82C78B0D-2C6E-4D02-A775-17444871738F}"/>
                </a:ext>
              </a:extLst>
            </p:cNvPr>
            <p:cNvSpPr/>
            <p:nvPr/>
          </p:nvSpPr>
          <p:spPr>
            <a:xfrm>
              <a:off x="2383336" y="3888499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6N</a:t>
              </a:r>
            </a:p>
          </p:txBody>
        </p:sp>
        <p:cxnSp>
          <p:nvCxnSpPr>
            <p:cNvPr id="20" name="Connettore 2 34">
              <a:extLst>
                <a:ext uri="{FF2B5EF4-FFF2-40B4-BE49-F238E27FC236}">
                  <a16:creationId xmlns:a16="http://schemas.microsoft.com/office/drawing/2014/main" id="{83C48774-B749-497E-B8F4-DD0740238B64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797270" y="3458707"/>
              <a:ext cx="0" cy="42979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curvo 20">
              <a:extLst>
                <a:ext uri="{FF2B5EF4-FFF2-40B4-BE49-F238E27FC236}">
                  <a16:creationId xmlns:a16="http://schemas.microsoft.com/office/drawing/2014/main" id="{D586E59D-CB0D-4082-B555-1367A1205CCF}"/>
                </a:ext>
              </a:extLst>
            </p:cNvPr>
            <p:cNvCxnSpPr>
              <a:cxnSpLocks/>
              <a:stCxn id="19" idx="2"/>
              <a:endCxn id="17" idx="2"/>
            </p:cNvCxnSpPr>
            <p:nvPr/>
          </p:nvCxnSpPr>
          <p:spPr>
            <a:xfrm rot="10800000">
              <a:off x="2383336" y="3167416"/>
              <a:ext cx="12700" cy="1002669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8">
              <a:extLst>
                <a:ext uri="{FF2B5EF4-FFF2-40B4-BE49-F238E27FC236}">
                  <a16:creationId xmlns:a16="http://schemas.microsoft.com/office/drawing/2014/main" id="{87C8B24A-7E21-4AC6-ACFB-A975DA5C8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886" y="2464869"/>
              <a:ext cx="708745" cy="42501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hape 223">
              <a:extLst>
                <a:ext uri="{FF2B5EF4-FFF2-40B4-BE49-F238E27FC236}">
                  <a16:creationId xmlns:a16="http://schemas.microsoft.com/office/drawing/2014/main" id="{9ECD6221-7635-44D5-A3F3-5FD9C925F19E}"/>
                </a:ext>
              </a:extLst>
            </p:cNvPr>
            <p:cNvSpPr txBox="1"/>
            <p:nvPr/>
          </p:nvSpPr>
          <p:spPr>
            <a:xfrm>
              <a:off x="4709547" y="2325781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" name="Shape 223">
              <a:extLst>
                <a:ext uri="{FF2B5EF4-FFF2-40B4-BE49-F238E27FC236}">
                  <a16:creationId xmlns:a16="http://schemas.microsoft.com/office/drawing/2014/main" id="{BA1BA76D-A8B7-4AB1-A707-12F3F021F77B}"/>
                </a:ext>
              </a:extLst>
            </p:cNvPr>
            <p:cNvSpPr txBox="1"/>
            <p:nvPr/>
          </p:nvSpPr>
          <p:spPr>
            <a:xfrm>
              <a:off x="3142289" y="2325780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23">
              <a:extLst>
                <a:ext uri="{FF2B5EF4-FFF2-40B4-BE49-F238E27FC236}">
                  <a16:creationId xmlns:a16="http://schemas.microsoft.com/office/drawing/2014/main" id="{9F6ACD40-33E4-4935-A4D8-BE9601285787}"/>
                </a:ext>
              </a:extLst>
            </p:cNvPr>
            <p:cNvSpPr txBox="1"/>
            <p:nvPr/>
          </p:nvSpPr>
          <p:spPr>
            <a:xfrm>
              <a:off x="2797269" y="3458707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23">
              <a:extLst>
                <a:ext uri="{FF2B5EF4-FFF2-40B4-BE49-F238E27FC236}">
                  <a16:creationId xmlns:a16="http://schemas.microsoft.com/office/drawing/2014/main" id="{2E6A30EC-E684-4565-B512-21F519B2F0FE}"/>
                </a:ext>
              </a:extLst>
            </p:cNvPr>
            <p:cNvSpPr txBox="1"/>
            <p:nvPr/>
          </p:nvSpPr>
          <p:spPr>
            <a:xfrm>
              <a:off x="1921575" y="3453725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23">
              <a:extLst>
                <a:ext uri="{FF2B5EF4-FFF2-40B4-BE49-F238E27FC236}">
                  <a16:creationId xmlns:a16="http://schemas.microsoft.com/office/drawing/2014/main" id="{083A475F-A273-401D-A737-860AED3FD168}"/>
                </a:ext>
              </a:extLst>
            </p:cNvPr>
            <p:cNvSpPr txBox="1"/>
            <p:nvPr/>
          </p:nvSpPr>
          <p:spPr>
            <a:xfrm>
              <a:off x="5389195" y="3329588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8" name="Shape 223">
              <a:extLst>
                <a:ext uri="{FF2B5EF4-FFF2-40B4-BE49-F238E27FC236}">
                  <a16:creationId xmlns:a16="http://schemas.microsoft.com/office/drawing/2014/main" id="{0FD82AF3-1A92-47C1-AE8D-CDD20A0472B1}"/>
                </a:ext>
              </a:extLst>
            </p:cNvPr>
            <p:cNvSpPr txBox="1"/>
            <p:nvPr/>
          </p:nvSpPr>
          <p:spPr>
            <a:xfrm>
              <a:off x="5370053" y="4320547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" name="Shape 223">
              <a:extLst>
                <a:ext uri="{FF2B5EF4-FFF2-40B4-BE49-F238E27FC236}">
                  <a16:creationId xmlns:a16="http://schemas.microsoft.com/office/drawing/2014/main" id="{1505F3CC-296B-49D0-831F-C8C234930BB3}"/>
                </a:ext>
              </a:extLst>
            </p:cNvPr>
            <p:cNvSpPr txBox="1"/>
            <p:nvPr/>
          </p:nvSpPr>
          <p:spPr>
            <a:xfrm>
              <a:off x="4422069" y="4363690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F1783D18-70F8-4103-BE7E-2E679A891111}"/>
                </a:ext>
              </a:extLst>
            </p:cNvPr>
            <p:cNvCxnSpPr>
              <a:cxnSpLocks/>
            </p:cNvCxnSpPr>
            <p:nvPr/>
          </p:nvCxnSpPr>
          <p:spPr>
            <a:xfrm>
              <a:off x="3615982" y="1808280"/>
              <a:ext cx="181297" cy="26949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241E7A58-59C1-47F9-963C-F382E2447179}"/>
              </a:ext>
            </a:extLst>
          </p:cNvPr>
          <p:cNvGrpSpPr/>
          <p:nvPr/>
        </p:nvGrpSpPr>
        <p:grpSpPr>
          <a:xfrm>
            <a:off x="5872001" y="2517472"/>
            <a:ext cx="3849810" cy="3525467"/>
            <a:chOff x="1921575" y="1808280"/>
            <a:chExt cx="3849810" cy="3525467"/>
          </a:xfrm>
        </p:grpSpPr>
        <p:sp>
          <p:nvSpPr>
            <p:cNvPr id="33" name="Ovale 26">
              <a:extLst>
                <a:ext uri="{FF2B5EF4-FFF2-40B4-BE49-F238E27FC236}">
                  <a16:creationId xmlns:a16="http://schemas.microsoft.com/office/drawing/2014/main" id="{389D1243-4059-4F0E-BC63-85CEE3B7F6FE}"/>
                </a:ext>
              </a:extLst>
            </p:cNvPr>
            <p:cNvSpPr/>
            <p:nvPr/>
          </p:nvSpPr>
          <p:spPr>
            <a:xfrm>
              <a:off x="3659774" y="2044197"/>
              <a:ext cx="766239" cy="56316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000" dirty="0"/>
                <a:t>1N</a:t>
              </a:r>
            </a:p>
          </p:txBody>
        </p:sp>
        <p:cxnSp>
          <p:nvCxnSpPr>
            <p:cNvPr id="34" name="Connettore 2 28">
              <a:extLst>
                <a:ext uri="{FF2B5EF4-FFF2-40B4-BE49-F238E27FC236}">
                  <a16:creationId xmlns:a16="http://schemas.microsoft.com/office/drawing/2014/main" id="{666F8637-4B44-4F40-AC6B-AAD26A16ACEE}"/>
                </a:ext>
              </a:extLst>
            </p:cNvPr>
            <p:cNvCxnSpPr>
              <a:cxnSpLocks/>
            </p:cNvCxnSpPr>
            <p:nvPr/>
          </p:nvCxnSpPr>
          <p:spPr>
            <a:xfrm>
              <a:off x="4355175" y="2444794"/>
              <a:ext cx="708745" cy="42501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0">
              <a:extLst>
                <a:ext uri="{FF2B5EF4-FFF2-40B4-BE49-F238E27FC236}">
                  <a16:creationId xmlns:a16="http://schemas.microsoft.com/office/drawing/2014/main" id="{4764FA6F-2159-49A5-9700-F2805080CE02}"/>
                </a:ext>
              </a:extLst>
            </p:cNvPr>
            <p:cNvSpPr/>
            <p:nvPr/>
          </p:nvSpPr>
          <p:spPr>
            <a:xfrm>
              <a:off x="4943518" y="2792745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3N</a:t>
              </a:r>
            </a:p>
          </p:txBody>
        </p:sp>
        <p:sp>
          <p:nvSpPr>
            <p:cNvPr id="36" name="Ovale 29">
              <a:extLst>
                <a:ext uri="{FF2B5EF4-FFF2-40B4-BE49-F238E27FC236}">
                  <a16:creationId xmlns:a16="http://schemas.microsoft.com/office/drawing/2014/main" id="{D2B020E8-194D-4F77-8FF5-D94707AA959A}"/>
                </a:ext>
              </a:extLst>
            </p:cNvPr>
            <p:cNvSpPr/>
            <p:nvPr/>
          </p:nvSpPr>
          <p:spPr>
            <a:xfrm>
              <a:off x="4943518" y="3767909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7F</a:t>
              </a:r>
            </a:p>
          </p:txBody>
        </p:sp>
        <p:cxnSp>
          <p:nvCxnSpPr>
            <p:cNvPr id="37" name="Connettore 2 31">
              <a:extLst>
                <a:ext uri="{FF2B5EF4-FFF2-40B4-BE49-F238E27FC236}">
                  <a16:creationId xmlns:a16="http://schemas.microsoft.com/office/drawing/2014/main" id="{EFC1D82B-1C3F-4B40-B1E4-7DC554BE2A5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357451" y="3349148"/>
              <a:ext cx="1" cy="41876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e 33">
              <a:extLst>
                <a:ext uri="{FF2B5EF4-FFF2-40B4-BE49-F238E27FC236}">
                  <a16:creationId xmlns:a16="http://schemas.microsoft.com/office/drawing/2014/main" id="{CC6D7BD1-F515-4C0D-87F7-D4D8CC8A77FD}"/>
                </a:ext>
              </a:extLst>
            </p:cNvPr>
            <p:cNvSpPr/>
            <p:nvPr/>
          </p:nvSpPr>
          <p:spPr>
            <a:xfrm>
              <a:off x="4943518" y="4770578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3R</a:t>
              </a:r>
            </a:p>
          </p:txBody>
        </p:sp>
        <p:cxnSp>
          <p:nvCxnSpPr>
            <p:cNvPr id="39" name="Connettore 2 34">
              <a:extLst>
                <a:ext uri="{FF2B5EF4-FFF2-40B4-BE49-F238E27FC236}">
                  <a16:creationId xmlns:a16="http://schemas.microsoft.com/office/drawing/2014/main" id="{6C4AFF33-BB0E-44FF-BF57-B903731755D3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5357452" y="4340786"/>
              <a:ext cx="0" cy="42979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curvo 39">
              <a:extLst>
                <a:ext uri="{FF2B5EF4-FFF2-40B4-BE49-F238E27FC236}">
                  <a16:creationId xmlns:a16="http://schemas.microsoft.com/office/drawing/2014/main" id="{9FC1FDBD-6C6B-4D17-943B-E3DBDFC8A5BC}"/>
                </a:ext>
              </a:extLst>
            </p:cNvPr>
            <p:cNvCxnSpPr>
              <a:cxnSpLocks/>
              <a:stCxn id="38" idx="2"/>
              <a:endCxn id="36" idx="2"/>
            </p:cNvCxnSpPr>
            <p:nvPr/>
          </p:nvCxnSpPr>
          <p:spPr>
            <a:xfrm rot="10800000">
              <a:off x="4943518" y="4049495"/>
              <a:ext cx="12700" cy="1002669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e 29">
              <a:extLst>
                <a:ext uri="{FF2B5EF4-FFF2-40B4-BE49-F238E27FC236}">
                  <a16:creationId xmlns:a16="http://schemas.microsoft.com/office/drawing/2014/main" id="{23A19FAB-E6B4-4310-B03D-81B2E727B179}"/>
                </a:ext>
              </a:extLst>
            </p:cNvPr>
            <p:cNvSpPr/>
            <p:nvPr/>
          </p:nvSpPr>
          <p:spPr>
            <a:xfrm>
              <a:off x="2383336" y="2885830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4N</a:t>
              </a: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F0FDC0EF-435B-4327-82EC-58E17BAC2E8F}"/>
                </a:ext>
              </a:extLst>
            </p:cNvPr>
            <p:cNvSpPr/>
            <p:nvPr/>
          </p:nvSpPr>
          <p:spPr>
            <a:xfrm>
              <a:off x="2383336" y="3888499"/>
              <a:ext cx="827867" cy="5631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2400" dirty="0"/>
                <a:t>6N</a:t>
              </a:r>
            </a:p>
          </p:txBody>
        </p:sp>
        <p:cxnSp>
          <p:nvCxnSpPr>
            <p:cNvPr id="43" name="Connettore 2 34">
              <a:extLst>
                <a:ext uri="{FF2B5EF4-FFF2-40B4-BE49-F238E27FC236}">
                  <a16:creationId xmlns:a16="http://schemas.microsoft.com/office/drawing/2014/main" id="{C4867D37-45AC-4F5D-902D-A418186FE4C8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97270" y="3458707"/>
              <a:ext cx="0" cy="42979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curvo 43">
              <a:extLst>
                <a:ext uri="{FF2B5EF4-FFF2-40B4-BE49-F238E27FC236}">
                  <a16:creationId xmlns:a16="http://schemas.microsoft.com/office/drawing/2014/main" id="{4BC7ADEA-1C89-489D-B96C-C06A544760E3}"/>
                </a:ext>
              </a:extLst>
            </p:cNvPr>
            <p:cNvCxnSpPr>
              <a:cxnSpLocks/>
              <a:stCxn id="42" idx="2"/>
              <a:endCxn id="41" idx="2"/>
            </p:cNvCxnSpPr>
            <p:nvPr/>
          </p:nvCxnSpPr>
          <p:spPr>
            <a:xfrm rot="10800000">
              <a:off x="2383336" y="3167416"/>
              <a:ext cx="12700" cy="1002669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28">
              <a:extLst>
                <a:ext uri="{FF2B5EF4-FFF2-40B4-BE49-F238E27FC236}">
                  <a16:creationId xmlns:a16="http://schemas.microsoft.com/office/drawing/2014/main" id="{FFDC37E2-1553-461E-9ADD-CAB0605D6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886" y="2464869"/>
              <a:ext cx="708745" cy="42501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hape 223">
              <a:extLst>
                <a:ext uri="{FF2B5EF4-FFF2-40B4-BE49-F238E27FC236}">
                  <a16:creationId xmlns:a16="http://schemas.microsoft.com/office/drawing/2014/main" id="{AB337C33-7B13-4195-9BD3-5B377F049B74}"/>
                </a:ext>
              </a:extLst>
            </p:cNvPr>
            <p:cNvSpPr txBox="1"/>
            <p:nvPr/>
          </p:nvSpPr>
          <p:spPr>
            <a:xfrm>
              <a:off x="4709547" y="2325781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7" name="Shape 223">
              <a:extLst>
                <a:ext uri="{FF2B5EF4-FFF2-40B4-BE49-F238E27FC236}">
                  <a16:creationId xmlns:a16="http://schemas.microsoft.com/office/drawing/2014/main" id="{77AC3F7B-EE60-47D2-A893-0EB6622B80F6}"/>
                </a:ext>
              </a:extLst>
            </p:cNvPr>
            <p:cNvSpPr txBox="1"/>
            <p:nvPr/>
          </p:nvSpPr>
          <p:spPr>
            <a:xfrm>
              <a:off x="3142289" y="2325780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8" name="Shape 223">
              <a:extLst>
                <a:ext uri="{FF2B5EF4-FFF2-40B4-BE49-F238E27FC236}">
                  <a16:creationId xmlns:a16="http://schemas.microsoft.com/office/drawing/2014/main" id="{25BA600E-AA50-417F-8A28-B7CD6DE6C0C7}"/>
                </a:ext>
              </a:extLst>
            </p:cNvPr>
            <p:cNvSpPr txBox="1"/>
            <p:nvPr/>
          </p:nvSpPr>
          <p:spPr>
            <a:xfrm>
              <a:off x="2797269" y="3458707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9" name="Shape 223">
              <a:extLst>
                <a:ext uri="{FF2B5EF4-FFF2-40B4-BE49-F238E27FC236}">
                  <a16:creationId xmlns:a16="http://schemas.microsoft.com/office/drawing/2014/main" id="{5F1BDD8B-8EE2-43C4-81E8-C73F25A67AD4}"/>
                </a:ext>
              </a:extLst>
            </p:cNvPr>
            <p:cNvSpPr txBox="1"/>
            <p:nvPr/>
          </p:nvSpPr>
          <p:spPr>
            <a:xfrm>
              <a:off x="1921575" y="3453725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50" name="Shape 223">
              <a:extLst>
                <a:ext uri="{FF2B5EF4-FFF2-40B4-BE49-F238E27FC236}">
                  <a16:creationId xmlns:a16="http://schemas.microsoft.com/office/drawing/2014/main" id="{42BB2D6E-5731-409E-A526-40F96C4726F1}"/>
                </a:ext>
              </a:extLst>
            </p:cNvPr>
            <p:cNvSpPr txBox="1"/>
            <p:nvPr/>
          </p:nvSpPr>
          <p:spPr>
            <a:xfrm>
              <a:off x="5389195" y="3329588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51" name="Shape 223">
              <a:extLst>
                <a:ext uri="{FF2B5EF4-FFF2-40B4-BE49-F238E27FC236}">
                  <a16:creationId xmlns:a16="http://schemas.microsoft.com/office/drawing/2014/main" id="{C0DEBA8E-8E2F-403C-ADFB-6B008661FD50}"/>
                </a:ext>
              </a:extLst>
            </p:cNvPr>
            <p:cNvSpPr txBox="1"/>
            <p:nvPr/>
          </p:nvSpPr>
          <p:spPr>
            <a:xfrm>
              <a:off x="5370053" y="4320547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52" name="Shape 223">
              <a:extLst>
                <a:ext uri="{FF2B5EF4-FFF2-40B4-BE49-F238E27FC236}">
                  <a16:creationId xmlns:a16="http://schemas.microsoft.com/office/drawing/2014/main" id="{13081C47-BF80-4501-B150-8E9EC0626DBE}"/>
                </a:ext>
              </a:extLst>
            </p:cNvPr>
            <p:cNvSpPr txBox="1"/>
            <p:nvPr/>
          </p:nvSpPr>
          <p:spPr>
            <a:xfrm>
              <a:off x="4422069" y="4363690"/>
              <a:ext cx="254793" cy="374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000" dirty="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C2940906-44DC-4E85-A0DD-09720AE36308}"/>
                </a:ext>
              </a:extLst>
            </p:cNvPr>
            <p:cNvCxnSpPr>
              <a:cxnSpLocks/>
            </p:cNvCxnSpPr>
            <p:nvPr/>
          </p:nvCxnSpPr>
          <p:spPr>
            <a:xfrm>
              <a:off x="3615982" y="1808280"/>
              <a:ext cx="181297" cy="26949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Shape 198">
            <a:extLst>
              <a:ext uri="{FF2B5EF4-FFF2-40B4-BE49-F238E27FC236}">
                <a16:creationId xmlns:a16="http://schemas.microsoft.com/office/drawing/2014/main" id="{99D70198-8649-4404-BEDE-610D7BDF8D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529" y="1705430"/>
            <a:ext cx="107909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automata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658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7"/>
            <a:chOff x="6140653" y="1366020"/>
            <a:chExt cx="5129588" cy="4957154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grpSp>
        <p:nvGrpSpPr>
          <p:cNvPr id="36" name="Shape 252">
            <a:extLst>
              <a:ext uri="{FF2B5EF4-FFF2-40B4-BE49-F238E27FC236}">
                <a16:creationId xmlns:a16="http://schemas.microsoft.com/office/drawing/2014/main" id="{DD3449D5-F9A1-4252-BC74-0CC6ED701D5C}"/>
              </a:ext>
            </a:extLst>
          </p:cNvPr>
          <p:cNvGrpSpPr/>
          <p:nvPr/>
        </p:nvGrpSpPr>
        <p:grpSpPr>
          <a:xfrm>
            <a:off x="1162727" y="2250059"/>
            <a:ext cx="4501706" cy="4350377"/>
            <a:chOff x="6140653" y="1366020"/>
            <a:chExt cx="5129588" cy="4957154"/>
          </a:xfrm>
        </p:grpSpPr>
        <p:sp>
          <p:nvSpPr>
            <p:cNvPr id="37" name="Shape 253">
              <a:extLst>
                <a:ext uri="{FF2B5EF4-FFF2-40B4-BE49-F238E27FC236}">
                  <a16:creationId xmlns:a16="http://schemas.microsoft.com/office/drawing/2014/main" id="{2CCB857F-9595-4F6B-A491-4EF09CB06BD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38" name="Shape 254">
              <a:extLst>
                <a:ext uri="{FF2B5EF4-FFF2-40B4-BE49-F238E27FC236}">
                  <a16:creationId xmlns:a16="http://schemas.microsoft.com/office/drawing/2014/main" id="{7A3A595B-BDB4-4EAD-80A9-1B00C2C00A70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39" name="Shape 255">
              <a:extLst>
                <a:ext uri="{FF2B5EF4-FFF2-40B4-BE49-F238E27FC236}">
                  <a16:creationId xmlns:a16="http://schemas.microsoft.com/office/drawing/2014/main" id="{13FF6D3A-5CC6-4294-8FEB-583986741FCC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40" name="Shape 256">
              <a:extLst>
                <a:ext uri="{FF2B5EF4-FFF2-40B4-BE49-F238E27FC236}">
                  <a16:creationId xmlns:a16="http://schemas.microsoft.com/office/drawing/2014/main" id="{1096D33C-43EE-4063-A35C-846214FC24DC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41" name="Shape 257">
              <a:extLst>
                <a:ext uri="{FF2B5EF4-FFF2-40B4-BE49-F238E27FC236}">
                  <a16:creationId xmlns:a16="http://schemas.microsoft.com/office/drawing/2014/main" id="{C5DBEA4B-CE75-4010-A37C-6B04C7FB8E58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42" name="Shape 258">
              <a:extLst>
                <a:ext uri="{FF2B5EF4-FFF2-40B4-BE49-F238E27FC236}">
                  <a16:creationId xmlns:a16="http://schemas.microsoft.com/office/drawing/2014/main" id="{B5A9EF3E-E517-4936-BFAC-B727DD00F652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43" name="Shape 259">
              <a:extLst>
                <a:ext uri="{FF2B5EF4-FFF2-40B4-BE49-F238E27FC236}">
                  <a16:creationId xmlns:a16="http://schemas.microsoft.com/office/drawing/2014/main" id="{B17191A3-8355-4481-9DD2-8C1D88B9C73C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44" name="Shape 260">
              <a:extLst>
                <a:ext uri="{FF2B5EF4-FFF2-40B4-BE49-F238E27FC236}">
                  <a16:creationId xmlns:a16="http://schemas.microsoft.com/office/drawing/2014/main" id="{E69C4CB9-5DA0-485A-A71F-1D19D442DF69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45" name="Shape 261">
              <a:extLst>
                <a:ext uri="{FF2B5EF4-FFF2-40B4-BE49-F238E27FC236}">
                  <a16:creationId xmlns:a16="http://schemas.microsoft.com/office/drawing/2014/main" id="{90A69315-B00E-40C2-8254-57584F38DCC2}"/>
                </a:ext>
              </a:extLst>
            </p:cNvPr>
            <p:cNvCxnSpPr>
              <a:stCxn id="37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6" name="Shape 262">
              <a:extLst>
                <a:ext uri="{FF2B5EF4-FFF2-40B4-BE49-F238E27FC236}">
                  <a16:creationId xmlns:a16="http://schemas.microsoft.com/office/drawing/2014/main" id="{169136F9-9BE8-472B-B38F-D291FEED463C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7" name="Shape 263">
              <a:extLst>
                <a:ext uri="{FF2B5EF4-FFF2-40B4-BE49-F238E27FC236}">
                  <a16:creationId xmlns:a16="http://schemas.microsoft.com/office/drawing/2014/main" id="{2268EDC0-2267-4851-8B58-EB12F6F46CA5}"/>
                </a:ext>
              </a:extLst>
            </p:cNvPr>
            <p:cNvCxnSpPr>
              <a:stCxn id="39" idx="4"/>
              <a:endCxn id="39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264">
              <a:extLst>
                <a:ext uri="{FF2B5EF4-FFF2-40B4-BE49-F238E27FC236}">
                  <a16:creationId xmlns:a16="http://schemas.microsoft.com/office/drawing/2014/main" id="{E1007EC9-682B-4EC6-A09B-9F495E6A9AC6}"/>
                </a:ext>
              </a:extLst>
            </p:cNvPr>
            <p:cNvCxnSpPr>
              <a:stCxn id="39" idx="5"/>
              <a:endCxn id="40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9" name="Shape 265">
              <a:extLst>
                <a:ext uri="{FF2B5EF4-FFF2-40B4-BE49-F238E27FC236}">
                  <a16:creationId xmlns:a16="http://schemas.microsoft.com/office/drawing/2014/main" id="{5FE98ACE-58FF-4036-9B0B-8F9A2B090F7C}"/>
                </a:ext>
              </a:extLst>
            </p:cNvPr>
            <p:cNvCxnSpPr>
              <a:stCxn id="40" idx="1"/>
              <a:endCxn id="39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0" name="Shape 266">
              <a:extLst>
                <a:ext uri="{FF2B5EF4-FFF2-40B4-BE49-F238E27FC236}">
                  <a16:creationId xmlns:a16="http://schemas.microsoft.com/office/drawing/2014/main" id="{A012DAE3-7B51-49F6-ABBE-9C48F9AF9430}"/>
                </a:ext>
              </a:extLst>
            </p:cNvPr>
            <p:cNvCxnSpPr>
              <a:stCxn id="37" idx="5"/>
              <a:endCxn id="41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1" name="Shape 267">
              <a:extLst>
                <a:ext uri="{FF2B5EF4-FFF2-40B4-BE49-F238E27FC236}">
                  <a16:creationId xmlns:a16="http://schemas.microsoft.com/office/drawing/2014/main" id="{3AF177EC-C794-4D1C-B361-541771FC6AD9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2" name="Shape 268">
              <a:extLst>
                <a:ext uri="{FF2B5EF4-FFF2-40B4-BE49-F238E27FC236}">
                  <a16:creationId xmlns:a16="http://schemas.microsoft.com/office/drawing/2014/main" id="{06B6AA38-7DA4-417D-9BD1-52749DE85BF5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3" name="Shape 269">
              <a:extLst>
                <a:ext uri="{FF2B5EF4-FFF2-40B4-BE49-F238E27FC236}">
                  <a16:creationId xmlns:a16="http://schemas.microsoft.com/office/drawing/2014/main" id="{5B33486E-62B3-4118-8E8E-4CED25CE0415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4" name="Shape 270">
              <a:extLst>
                <a:ext uri="{FF2B5EF4-FFF2-40B4-BE49-F238E27FC236}">
                  <a16:creationId xmlns:a16="http://schemas.microsoft.com/office/drawing/2014/main" id="{3D8E44C1-1189-43D5-B95D-BBAFF7719B0D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5" name="Shape 271">
              <a:extLst>
                <a:ext uri="{FF2B5EF4-FFF2-40B4-BE49-F238E27FC236}">
                  <a16:creationId xmlns:a16="http://schemas.microsoft.com/office/drawing/2014/main" id="{371D7748-526A-47C0-AD6F-88AC6FF7A018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56" name="Shape 272">
              <a:extLst>
                <a:ext uri="{FF2B5EF4-FFF2-40B4-BE49-F238E27FC236}">
                  <a16:creationId xmlns:a16="http://schemas.microsoft.com/office/drawing/2014/main" id="{F08798A5-E753-459F-B23E-3BEC4186BAD4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7" name="Shape 273">
              <a:extLst>
                <a:ext uri="{FF2B5EF4-FFF2-40B4-BE49-F238E27FC236}">
                  <a16:creationId xmlns:a16="http://schemas.microsoft.com/office/drawing/2014/main" id="{71C14835-FAEC-40FF-B017-6C8AD21486A8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58" name="Shape 274">
              <a:extLst>
                <a:ext uri="{FF2B5EF4-FFF2-40B4-BE49-F238E27FC236}">
                  <a16:creationId xmlns:a16="http://schemas.microsoft.com/office/drawing/2014/main" id="{BCD362BE-67D2-421E-925B-CD0B765DD8F5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59" name="Shape 275">
              <a:extLst>
                <a:ext uri="{FF2B5EF4-FFF2-40B4-BE49-F238E27FC236}">
                  <a16:creationId xmlns:a16="http://schemas.microsoft.com/office/drawing/2014/main" id="{E7C04248-0282-4933-A156-14EA65FE44F2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60" name="Shape 276">
              <a:extLst>
                <a:ext uri="{FF2B5EF4-FFF2-40B4-BE49-F238E27FC236}">
                  <a16:creationId xmlns:a16="http://schemas.microsoft.com/office/drawing/2014/main" id="{3EBF18B6-250F-407C-85EA-B3F6DC2A5B25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277">
              <a:extLst>
                <a:ext uri="{FF2B5EF4-FFF2-40B4-BE49-F238E27FC236}">
                  <a16:creationId xmlns:a16="http://schemas.microsoft.com/office/drawing/2014/main" id="{33713EF0-E275-43B9-9571-6A36B8C74DF0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62" name="Shape 278">
              <a:extLst>
                <a:ext uri="{FF2B5EF4-FFF2-40B4-BE49-F238E27FC236}">
                  <a16:creationId xmlns:a16="http://schemas.microsoft.com/office/drawing/2014/main" id="{BFD6F0A1-D128-4E94-A722-1E8324AA0D25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63" name="Shape 279">
              <a:extLst>
                <a:ext uri="{FF2B5EF4-FFF2-40B4-BE49-F238E27FC236}">
                  <a16:creationId xmlns:a16="http://schemas.microsoft.com/office/drawing/2014/main" id="{12C425C8-AF24-4D9E-9BEE-44FEDCFF0B8C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" name="Shape 280">
              <a:extLst>
                <a:ext uri="{FF2B5EF4-FFF2-40B4-BE49-F238E27FC236}">
                  <a16:creationId xmlns:a16="http://schemas.microsoft.com/office/drawing/2014/main" id="{A59B9359-6214-411C-9277-79E363B94BB1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65" name="Shape 281">
              <a:extLst>
                <a:ext uri="{FF2B5EF4-FFF2-40B4-BE49-F238E27FC236}">
                  <a16:creationId xmlns:a16="http://schemas.microsoft.com/office/drawing/2014/main" id="{8F8336ED-B622-4289-9BE7-E045C07289B8}"/>
                </a:ext>
              </a:extLst>
            </p:cNvPr>
            <p:cNvCxnSpPr>
              <a:stCxn id="44" idx="7"/>
              <a:endCxn id="64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6" name="Shape 282">
              <a:extLst>
                <a:ext uri="{FF2B5EF4-FFF2-40B4-BE49-F238E27FC236}">
                  <a16:creationId xmlns:a16="http://schemas.microsoft.com/office/drawing/2014/main" id="{A1F7273C-9CB5-4E9F-A497-126162EED111}"/>
                </a:ext>
              </a:extLst>
            </p:cNvPr>
            <p:cNvCxnSpPr>
              <a:stCxn id="64" idx="1"/>
              <a:endCxn id="42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67" name="Shape 283">
              <a:extLst>
                <a:ext uri="{FF2B5EF4-FFF2-40B4-BE49-F238E27FC236}">
                  <a16:creationId xmlns:a16="http://schemas.microsoft.com/office/drawing/2014/main" id="{8BBD6F1F-4863-4811-A1B3-CD2AC1514295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..but the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is the labeled automaton.</a:t>
            </a:r>
          </a:p>
        </p:txBody>
      </p:sp>
    </p:spTree>
    <p:extLst>
      <p:ext uri="{BB962C8B-B14F-4D97-AF65-F5344CB8AC3E}">
        <p14:creationId xmlns:p14="http://schemas.microsoft.com/office/powerpoint/2010/main" val="54846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8436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events: F = {f}.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events: R = {r}.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Faults and recoveries are unobservable events.</a:t>
            </a:r>
          </a:p>
          <a:p>
            <a:pPr indent="-228600">
              <a:spcBef>
                <a:spcPts val="1800"/>
              </a:spcBef>
            </a:pPr>
            <a:r>
              <a:rPr lang="it-IT" dirty="0"/>
              <a:t>Event trace: a sequence of events.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it-IT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965753" y="1219808"/>
            <a:ext cx="641718" cy="641718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3A38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2" name="Shape 132"/>
          <p:cNvSpPr/>
          <p:nvPr/>
        </p:nvSpPr>
        <p:spPr>
          <a:xfrm>
            <a:off x="7549413" y="2110439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3" name="Shape 133"/>
          <p:cNvSpPr/>
          <p:nvPr/>
        </p:nvSpPr>
        <p:spPr>
          <a:xfrm>
            <a:off x="7549413" y="3252041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4" name="Shape 134"/>
          <p:cNvSpPr/>
          <p:nvPr/>
        </p:nvSpPr>
        <p:spPr>
          <a:xfrm>
            <a:off x="7549413" y="4393642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5" name="Shape 135"/>
          <p:cNvSpPr/>
          <p:nvPr/>
        </p:nvSpPr>
        <p:spPr>
          <a:xfrm>
            <a:off x="10344345" y="2110439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6" name="Shape 136"/>
          <p:cNvSpPr/>
          <p:nvPr/>
        </p:nvSpPr>
        <p:spPr>
          <a:xfrm>
            <a:off x="10344345" y="3252041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37" name="Shape 137"/>
          <p:cNvSpPr/>
          <p:nvPr/>
        </p:nvSpPr>
        <p:spPr>
          <a:xfrm>
            <a:off x="10344345" y="4393642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38" name="Shape 138"/>
          <p:cNvSpPr/>
          <p:nvPr/>
        </p:nvSpPr>
        <p:spPr>
          <a:xfrm>
            <a:off x="10344345" y="5535244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139" name="Shape 139"/>
          <p:cNvCxnSpPr>
            <a:stCxn id="131" idx="3"/>
          </p:cNvCxnSpPr>
          <p:nvPr/>
        </p:nvCxnSpPr>
        <p:spPr>
          <a:xfrm flipH="1">
            <a:off x="8163931" y="1767548"/>
            <a:ext cx="895800" cy="544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0" name="Shape 140"/>
          <p:cNvCxnSpPr>
            <a:stCxn id="132" idx="4"/>
            <a:endCxn id="133" idx="0"/>
          </p:cNvCxnSpPr>
          <p:nvPr/>
        </p:nvCxnSpPr>
        <p:spPr>
          <a:xfrm>
            <a:off x="7870272" y="2752157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1" name="Shape 141"/>
          <p:cNvCxnSpPr>
            <a:stCxn id="133" idx="4"/>
            <a:endCxn id="133" idx="4"/>
          </p:cNvCxnSpPr>
          <p:nvPr/>
        </p:nvCxnSpPr>
        <p:spPr>
          <a:xfrm>
            <a:off x="7870272" y="389375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stCxn id="133" idx="5"/>
            <a:endCxn id="134" idx="7"/>
          </p:cNvCxnSpPr>
          <p:nvPr/>
        </p:nvCxnSpPr>
        <p:spPr>
          <a:xfrm>
            <a:off x="8097153" y="3799781"/>
            <a:ext cx="0" cy="687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3" name="Shape 143"/>
          <p:cNvCxnSpPr>
            <a:stCxn id="134" idx="1"/>
            <a:endCxn id="133" idx="3"/>
          </p:cNvCxnSpPr>
          <p:nvPr/>
        </p:nvCxnSpPr>
        <p:spPr>
          <a:xfrm rot="10800000">
            <a:off x="7643390" y="3799720"/>
            <a:ext cx="0" cy="687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4" name="Shape 144"/>
          <p:cNvCxnSpPr>
            <a:stCxn id="131" idx="5"/>
            <a:endCxn id="135" idx="1"/>
          </p:cNvCxnSpPr>
          <p:nvPr/>
        </p:nvCxnSpPr>
        <p:spPr>
          <a:xfrm>
            <a:off x="9513494" y="1767548"/>
            <a:ext cx="924900" cy="436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5" name="Shape 145"/>
          <p:cNvCxnSpPr>
            <a:stCxn id="135" idx="4"/>
            <a:endCxn id="136" idx="0"/>
          </p:cNvCxnSpPr>
          <p:nvPr/>
        </p:nvCxnSpPr>
        <p:spPr>
          <a:xfrm>
            <a:off x="10665204" y="2752157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6" name="Shape 146"/>
          <p:cNvCxnSpPr>
            <a:stCxn id="136" idx="4"/>
            <a:endCxn id="137" idx="0"/>
          </p:cNvCxnSpPr>
          <p:nvPr/>
        </p:nvCxnSpPr>
        <p:spPr>
          <a:xfrm>
            <a:off x="10665204" y="3893759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7" name="Shape 147"/>
          <p:cNvCxnSpPr>
            <a:stCxn id="137" idx="4"/>
            <a:endCxn id="138" idx="0"/>
          </p:cNvCxnSpPr>
          <p:nvPr/>
        </p:nvCxnSpPr>
        <p:spPr>
          <a:xfrm>
            <a:off x="10665204" y="5035360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9894564" y="1508001"/>
            <a:ext cx="3892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325853" y="1482871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883267" y="2657316"/>
            <a:ext cx="3892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045629" y="3828526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353121" y="3833728"/>
            <a:ext cx="36821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297128" y="2700636"/>
            <a:ext cx="32092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0449017" y="4096155"/>
            <a:ext cx="201871" cy="4036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0248170" y="3842237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0251145" y="4983839"/>
            <a:ext cx="33843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1452138" y="3823787"/>
            <a:ext cx="36821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377E20AF-0E77-46B8-9138-F19AD19E352E}"/>
              </a:ext>
            </a:extLst>
          </p:cNvPr>
          <p:cNvSpPr/>
          <p:nvPr/>
        </p:nvSpPr>
        <p:spPr>
          <a:xfrm rot="10800000">
            <a:off x="10965758" y="2583402"/>
            <a:ext cx="495069" cy="33679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0"/>
                </a:moveTo>
                <a:cubicBezTo>
                  <a:pt x="57411" y="20374"/>
                  <a:pt x="-733" y="40748"/>
                  <a:pt x="6" y="60748"/>
                </a:cubicBezTo>
                <a:cubicBezTo>
                  <a:pt x="747" y="80748"/>
                  <a:pt x="60373" y="100374"/>
                  <a:pt x="120000" y="12000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Controlling the evolution of the instances of</a:t>
            </a:r>
            <a:r>
              <a:rPr lang="it-IT" dirty="0"/>
              <a:t> 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system.</a:t>
            </a:r>
            <a:endParaRPr lang="it-IT" dirty="0"/>
          </a:p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instances</a:t>
            </a:r>
            <a:r>
              <a:rPr lang="it-IT" dirty="0"/>
              <a:t> </a:t>
            </a:r>
            <a:r>
              <a:rPr lang="it-IT" b="1" i="1" dirty="0"/>
              <a:t>I</a:t>
            </a:r>
            <a:r>
              <a:rPr lang="it-IT" b="1" i="1" baseline="-25000" dirty="0"/>
              <a:t>1</a:t>
            </a:r>
            <a:r>
              <a:rPr lang="it-IT" b="1" i="1" dirty="0"/>
              <a:t>, I</a:t>
            </a:r>
            <a:r>
              <a:rPr lang="it-IT" b="1" i="1" baseline="-25000" dirty="0"/>
              <a:t>2</a:t>
            </a:r>
            <a:r>
              <a:rPr lang="it-IT" dirty="0"/>
              <a:t>, and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events</a:t>
            </a:r>
            <a:r>
              <a:rPr lang="it-IT" dirty="0"/>
              <a:t> </a:t>
            </a:r>
            <a:r>
              <a:rPr lang="it-IT" b="1" i="1" dirty="0"/>
              <a:t>e</a:t>
            </a:r>
            <a:r>
              <a:rPr lang="it-IT" b="1" i="1" baseline="-25000" dirty="0"/>
              <a:t>1</a:t>
            </a:r>
            <a:r>
              <a:rPr lang="it-IT" b="1" i="1" dirty="0"/>
              <a:t>, e</a:t>
            </a:r>
            <a:r>
              <a:rPr lang="it-IT" b="1" i="1" baseline="-25000" dirty="0"/>
              <a:t>2</a:t>
            </a:r>
            <a:r>
              <a:rPr lang="it-IT" b="1" i="1" dirty="0"/>
              <a:t>:</a:t>
            </a:r>
            <a:endParaRPr lang="it-IT" sz="2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b="1" dirty="0"/>
              <a:t>e</a:t>
            </a:r>
            <a:r>
              <a:rPr lang="it-IT" b="1" baseline="-25000" dirty="0"/>
              <a:t>1</a:t>
            </a:r>
            <a:r>
              <a:rPr lang="it-IT" b="1" dirty="0"/>
              <a:t> = e</a:t>
            </a:r>
            <a:r>
              <a:rPr lang="it-IT" b="1" baseline="-25000" dirty="0"/>
              <a:t>2</a:t>
            </a:r>
            <a:r>
              <a:rPr lang="it-IT" dirty="0"/>
              <a:t>, and </a:t>
            </a:r>
            <a:r>
              <a:rPr lang="it-IT" dirty="0" err="1"/>
              <a:t>events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explicit</a:t>
            </a:r>
            <a:r>
              <a:rPr lang="it-IT" dirty="0"/>
              <a:t> </a:t>
            </a:r>
            <a:r>
              <a:rPr lang="it-IT" dirty="0" err="1"/>
              <a:t>transitions</a:t>
            </a:r>
            <a:r>
              <a:rPr lang="it-IT" dirty="0"/>
              <a:t> or</a:t>
            </a:r>
            <a:endParaRPr lang="it-IT" b="1" i="1" dirty="0"/>
          </a:p>
          <a:p>
            <a:pPr marL="514350" lvl="0" indent="-51435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b="1" i="1" dirty="0"/>
              <a:t>I</a:t>
            </a:r>
            <a:r>
              <a:rPr lang="it-IT" b="1" i="1" baseline="-25000" dirty="0"/>
              <a:t>j</a:t>
            </a:r>
            <a:r>
              <a:rPr lang="it-IT" dirty="0"/>
              <a:t> moves independently if </a:t>
            </a:r>
            <a:r>
              <a:rPr lang="it-IT" b="1" i="1" dirty="0"/>
              <a:t>e</a:t>
            </a:r>
            <a:r>
              <a:rPr lang="it-IT" b="1" i="1" baseline="-25000" dirty="0"/>
              <a:t>j</a:t>
            </a:r>
            <a:r>
              <a:rPr lang="it-IT" b="1" i="1" dirty="0"/>
              <a:t> </a:t>
            </a:r>
            <a:r>
              <a:rPr lang="it-IT" dirty="0"/>
              <a:t>is an explicit transition and </a:t>
            </a:r>
            <a:r>
              <a:rPr lang="it-IT" b="1" i="1" dirty="0"/>
              <a:t>e</a:t>
            </a:r>
            <a:r>
              <a:rPr lang="it-IT" b="1" i="1" baseline="-25000" dirty="0"/>
              <a:t>j </a:t>
            </a:r>
            <a:r>
              <a:rPr lang="it-IT" dirty="0"/>
              <a:t>is unobservable.</a:t>
            </a:r>
            <a:endParaRPr lang="it-IT" sz="28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70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7"/>
            <a:chOff x="6140653" y="1366020"/>
            <a:chExt cx="5129588" cy="4957154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grpSp>
        <p:nvGrpSpPr>
          <p:cNvPr id="36" name="Shape 252">
            <a:extLst>
              <a:ext uri="{FF2B5EF4-FFF2-40B4-BE49-F238E27FC236}">
                <a16:creationId xmlns:a16="http://schemas.microsoft.com/office/drawing/2014/main" id="{DD3449D5-F9A1-4252-BC74-0CC6ED701D5C}"/>
              </a:ext>
            </a:extLst>
          </p:cNvPr>
          <p:cNvGrpSpPr/>
          <p:nvPr/>
        </p:nvGrpSpPr>
        <p:grpSpPr>
          <a:xfrm>
            <a:off x="1162727" y="2250059"/>
            <a:ext cx="4501706" cy="4350377"/>
            <a:chOff x="6140653" y="1366020"/>
            <a:chExt cx="5129588" cy="4957154"/>
          </a:xfrm>
        </p:grpSpPr>
        <p:sp>
          <p:nvSpPr>
            <p:cNvPr id="37" name="Shape 253">
              <a:extLst>
                <a:ext uri="{FF2B5EF4-FFF2-40B4-BE49-F238E27FC236}">
                  <a16:creationId xmlns:a16="http://schemas.microsoft.com/office/drawing/2014/main" id="{2CCB857F-9595-4F6B-A491-4EF09CB06BD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38" name="Shape 254">
              <a:extLst>
                <a:ext uri="{FF2B5EF4-FFF2-40B4-BE49-F238E27FC236}">
                  <a16:creationId xmlns:a16="http://schemas.microsoft.com/office/drawing/2014/main" id="{7A3A595B-BDB4-4EAD-80A9-1B00C2C00A70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39" name="Shape 255">
              <a:extLst>
                <a:ext uri="{FF2B5EF4-FFF2-40B4-BE49-F238E27FC236}">
                  <a16:creationId xmlns:a16="http://schemas.microsoft.com/office/drawing/2014/main" id="{13FF6D3A-5CC6-4294-8FEB-583986741FCC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40" name="Shape 256">
              <a:extLst>
                <a:ext uri="{FF2B5EF4-FFF2-40B4-BE49-F238E27FC236}">
                  <a16:creationId xmlns:a16="http://schemas.microsoft.com/office/drawing/2014/main" id="{1096D33C-43EE-4063-A35C-846214FC24DC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41" name="Shape 257">
              <a:extLst>
                <a:ext uri="{FF2B5EF4-FFF2-40B4-BE49-F238E27FC236}">
                  <a16:creationId xmlns:a16="http://schemas.microsoft.com/office/drawing/2014/main" id="{C5DBEA4B-CE75-4010-A37C-6B04C7FB8E58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42" name="Shape 258">
              <a:extLst>
                <a:ext uri="{FF2B5EF4-FFF2-40B4-BE49-F238E27FC236}">
                  <a16:creationId xmlns:a16="http://schemas.microsoft.com/office/drawing/2014/main" id="{B5A9EF3E-E517-4936-BFAC-B727DD00F652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43" name="Shape 259">
              <a:extLst>
                <a:ext uri="{FF2B5EF4-FFF2-40B4-BE49-F238E27FC236}">
                  <a16:creationId xmlns:a16="http://schemas.microsoft.com/office/drawing/2014/main" id="{B17191A3-8355-4481-9DD2-8C1D88B9C73C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44" name="Shape 260">
              <a:extLst>
                <a:ext uri="{FF2B5EF4-FFF2-40B4-BE49-F238E27FC236}">
                  <a16:creationId xmlns:a16="http://schemas.microsoft.com/office/drawing/2014/main" id="{E69C4CB9-5DA0-485A-A71F-1D19D442DF69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45" name="Shape 261">
              <a:extLst>
                <a:ext uri="{FF2B5EF4-FFF2-40B4-BE49-F238E27FC236}">
                  <a16:creationId xmlns:a16="http://schemas.microsoft.com/office/drawing/2014/main" id="{90A69315-B00E-40C2-8254-57584F38DCC2}"/>
                </a:ext>
              </a:extLst>
            </p:cNvPr>
            <p:cNvCxnSpPr>
              <a:stCxn id="37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6" name="Shape 262">
              <a:extLst>
                <a:ext uri="{FF2B5EF4-FFF2-40B4-BE49-F238E27FC236}">
                  <a16:creationId xmlns:a16="http://schemas.microsoft.com/office/drawing/2014/main" id="{169136F9-9BE8-472B-B38F-D291FEED463C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7" name="Shape 263">
              <a:extLst>
                <a:ext uri="{FF2B5EF4-FFF2-40B4-BE49-F238E27FC236}">
                  <a16:creationId xmlns:a16="http://schemas.microsoft.com/office/drawing/2014/main" id="{2268EDC0-2267-4851-8B58-EB12F6F46CA5}"/>
                </a:ext>
              </a:extLst>
            </p:cNvPr>
            <p:cNvCxnSpPr>
              <a:stCxn id="39" idx="4"/>
              <a:endCxn id="39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264">
              <a:extLst>
                <a:ext uri="{FF2B5EF4-FFF2-40B4-BE49-F238E27FC236}">
                  <a16:creationId xmlns:a16="http://schemas.microsoft.com/office/drawing/2014/main" id="{E1007EC9-682B-4EC6-A09B-9F495E6A9AC6}"/>
                </a:ext>
              </a:extLst>
            </p:cNvPr>
            <p:cNvCxnSpPr>
              <a:stCxn id="39" idx="5"/>
              <a:endCxn id="40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9" name="Shape 265">
              <a:extLst>
                <a:ext uri="{FF2B5EF4-FFF2-40B4-BE49-F238E27FC236}">
                  <a16:creationId xmlns:a16="http://schemas.microsoft.com/office/drawing/2014/main" id="{5FE98ACE-58FF-4036-9B0B-8F9A2B090F7C}"/>
                </a:ext>
              </a:extLst>
            </p:cNvPr>
            <p:cNvCxnSpPr>
              <a:stCxn id="40" idx="1"/>
              <a:endCxn id="39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0" name="Shape 266">
              <a:extLst>
                <a:ext uri="{FF2B5EF4-FFF2-40B4-BE49-F238E27FC236}">
                  <a16:creationId xmlns:a16="http://schemas.microsoft.com/office/drawing/2014/main" id="{A012DAE3-7B51-49F6-ABBE-9C48F9AF9430}"/>
                </a:ext>
              </a:extLst>
            </p:cNvPr>
            <p:cNvCxnSpPr>
              <a:stCxn id="37" idx="5"/>
              <a:endCxn id="41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1" name="Shape 267">
              <a:extLst>
                <a:ext uri="{FF2B5EF4-FFF2-40B4-BE49-F238E27FC236}">
                  <a16:creationId xmlns:a16="http://schemas.microsoft.com/office/drawing/2014/main" id="{3AF177EC-C794-4D1C-B361-541771FC6AD9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2" name="Shape 268">
              <a:extLst>
                <a:ext uri="{FF2B5EF4-FFF2-40B4-BE49-F238E27FC236}">
                  <a16:creationId xmlns:a16="http://schemas.microsoft.com/office/drawing/2014/main" id="{06B6AA38-7DA4-417D-9BD1-52749DE85BF5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3" name="Shape 269">
              <a:extLst>
                <a:ext uri="{FF2B5EF4-FFF2-40B4-BE49-F238E27FC236}">
                  <a16:creationId xmlns:a16="http://schemas.microsoft.com/office/drawing/2014/main" id="{5B33486E-62B3-4118-8E8E-4CED25CE0415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4" name="Shape 270">
              <a:extLst>
                <a:ext uri="{FF2B5EF4-FFF2-40B4-BE49-F238E27FC236}">
                  <a16:creationId xmlns:a16="http://schemas.microsoft.com/office/drawing/2014/main" id="{3D8E44C1-1189-43D5-B95D-BBAFF7719B0D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5" name="Shape 271">
              <a:extLst>
                <a:ext uri="{FF2B5EF4-FFF2-40B4-BE49-F238E27FC236}">
                  <a16:creationId xmlns:a16="http://schemas.microsoft.com/office/drawing/2014/main" id="{371D7748-526A-47C0-AD6F-88AC6FF7A018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56" name="Shape 272">
              <a:extLst>
                <a:ext uri="{FF2B5EF4-FFF2-40B4-BE49-F238E27FC236}">
                  <a16:creationId xmlns:a16="http://schemas.microsoft.com/office/drawing/2014/main" id="{F08798A5-E753-459F-B23E-3BEC4186BAD4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7" name="Shape 273">
              <a:extLst>
                <a:ext uri="{FF2B5EF4-FFF2-40B4-BE49-F238E27FC236}">
                  <a16:creationId xmlns:a16="http://schemas.microsoft.com/office/drawing/2014/main" id="{71C14835-FAEC-40FF-B017-6C8AD21486A8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58" name="Shape 274">
              <a:extLst>
                <a:ext uri="{FF2B5EF4-FFF2-40B4-BE49-F238E27FC236}">
                  <a16:creationId xmlns:a16="http://schemas.microsoft.com/office/drawing/2014/main" id="{BCD362BE-67D2-421E-925B-CD0B765DD8F5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59" name="Shape 275">
              <a:extLst>
                <a:ext uri="{FF2B5EF4-FFF2-40B4-BE49-F238E27FC236}">
                  <a16:creationId xmlns:a16="http://schemas.microsoft.com/office/drawing/2014/main" id="{E7C04248-0282-4933-A156-14EA65FE44F2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60" name="Shape 276">
              <a:extLst>
                <a:ext uri="{FF2B5EF4-FFF2-40B4-BE49-F238E27FC236}">
                  <a16:creationId xmlns:a16="http://schemas.microsoft.com/office/drawing/2014/main" id="{3EBF18B6-250F-407C-85EA-B3F6DC2A5B25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277">
              <a:extLst>
                <a:ext uri="{FF2B5EF4-FFF2-40B4-BE49-F238E27FC236}">
                  <a16:creationId xmlns:a16="http://schemas.microsoft.com/office/drawing/2014/main" id="{33713EF0-E275-43B9-9571-6A36B8C74DF0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62" name="Shape 278">
              <a:extLst>
                <a:ext uri="{FF2B5EF4-FFF2-40B4-BE49-F238E27FC236}">
                  <a16:creationId xmlns:a16="http://schemas.microsoft.com/office/drawing/2014/main" id="{BFD6F0A1-D128-4E94-A722-1E8324AA0D25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63" name="Shape 279">
              <a:extLst>
                <a:ext uri="{FF2B5EF4-FFF2-40B4-BE49-F238E27FC236}">
                  <a16:creationId xmlns:a16="http://schemas.microsoft.com/office/drawing/2014/main" id="{12C425C8-AF24-4D9E-9BEE-44FEDCFF0B8C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" name="Shape 280">
              <a:extLst>
                <a:ext uri="{FF2B5EF4-FFF2-40B4-BE49-F238E27FC236}">
                  <a16:creationId xmlns:a16="http://schemas.microsoft.com/office/drawing/2014/main" id="{A59B9359-6214-411C-9277-79E363B94BB1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65" name="Shape 281">
              <a:extLst>
                <a:ext uri="{FF2B5EF4-FFF2-40B4-BE49-F238E27FC236}">
                  <a16:creationId xmlns:a16="http://schemas.microsoft.com/office/drawing/2014/main" id="{8F8336ED-B622-4289-9BE7-E045C07289B8}"/>
                </a:ext>
              </a:extLst>
            </p:cNvPr>
            <p:cNvCxnSpPr>
              <a:stCxn id="44" idx="7"/>
              <a:endCxn id="64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6" name="Shape 282">
              <a:extLst>
                <a:ext uri="{FF2B5EF4-FFF2-40B4-BE49-F238E27FC236}">
                  <a16:creationId xmlns:a16="http://schemas.microsoft.com/office/drawing/2014/main" id="{A1F7273C-9CB5-4E9F-A497-126162EED111}"/>
                </a:ext>
              </a:extLst>
            </p:cNvPr>
            <p:cNvCxnSpPr>
              <a:stCxn id="64" idx="1"/>
              <a:endCxn id="42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67" name="Shape 283">
              <a:extLst>
                <a:ext uri="{FF2B5EF4-FFF2-40B4-BE49-F238E27FC236}">
                  <a16:creationId xmlns:a16="http://schemas.microsoft.com/office/drawing/2014/main" id="{8BBD6F1F-4863-4811-A1B3-CD2AC1514295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653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small part of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533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7"/>
            <a:chOff x="6140653" y="1366020"/>
            <a:chExt cx="5129588" cy="4957154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grpSp>
        <p:nvGrpSpPr>
          <p:cNvPr id="36" name="Shape 252">
            <a:extLst>
              <a:ext uri="{FF2B5EF4-FFF2-40B4-BE49-F238E27FC236}">
                <a16:creationId xmlns:a16="http://schemas.microsoft.com/office/drawing/2014/main" id="{DD3449D5-F9A1-4252-BC74-0CC6ED701D5C}"/>
              </a:ext>
            </a:extLst>
          </p:cNvPr>
          <p:cNvGrpSpPr/>
          <p:nvPr/>
        </p:nvGrpSpPr>
        <p:grpSpPr>
          <a:xfrm>
            <a:off x="1162727" y="2250059"/>
            <a:ext cx="4501706" cy="4350377"/>
            <a:chOff x="6140653" y="1366020"/>
            <a:chExt cx="5129588" cy="4957154"/>
          </a:xfrm>
        </p:grpSpPr>
        <p:sp>
          <p:nvSpPr>
            <p:cNvPr id="37" name="Shape 253">
              <a:extLst>
                <a:ext uri="{FF2B5EF4-FFF2-40B4-BE49-F238E27FC236}">
                  <a16:creationId xmlns:a16="http://schemas.microsoft.com/office/drawing/2014/main" id="{2CCB857F-9595-4F6B-A491-4EF09CB06BD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38" name="Shape 254">
              <a:extLst>
                <a:ext uri="{FF2B5EF4-FFF2-40B4-BE49-F238E27FC236}">
                  <a16:creationId xmlns:a16="http://schemas.microsoft.com/office/drawing/2014/main" id="{7A3A595B-BDB4-4EAD-80A9-1B00C2C00A70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39" name="Shape 255">
              <a:extLst>
                <a:ext uri="{FF2B5EF4-FFF2-40B4-BE49-F238E27FC236}">
                  <a16:creationId xmlns:a16="http://schemas.microsoft.com/office/drawing/2014/main" id="{13FF6D3A-5CC6-4294-8FEB-583986741FCC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40" name="Shape 256">
              <a:extLst>
                <a:ext uri="{FF2B5EF4-FFF2-40B4-BE49-F238E27FC236}">
                  <a16:creationId xmlns:a16="http://schemas.microsoft.com/office/drawing/2014/main" id="{1096D33C-43EE-4063-A35C-846214FC24DC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41" name="Shape 257">
              <a:extLst>
                <a:ext uri="{FF2B5EF4-FFF2-40B4-BE49-F238E27FC236}">
                  <a16:creationId xmlns:a16="http://schemas.microsoft.com/office/drawing/2014/main" id="{C5DBEA4B-CE75-4010-A37C-6B04C7FB8E58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42" name="Shape 258">
              <a:extLst>
                <a:ext uri="{FF2B5EF4-FFF2-40B4-BE49-F238E27FC236}">
                  <a16:creationId xmlns:a16="http://schemas.microsoft.com/office/drawing/2014/main" id="{B5A9EF3E-E517-4936-BFAC-B727DD00F652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43" name="Shape 259">
              <a:extLst>
                <a:ext uri="{FF2B5EF4-FFF2-40B4-BE49-F238E27FC236}">
                  <a16:creationId xmlns:a16="http://schemas.microsoft.com/office/drawing/2014/main" id="{B17191A3-8355-4481-9DD2-8C1D88B9C73C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44" name="Shape 260">
              <a:extLst>
                <a:ext uri="{FF2B5EF4-FFF2-40B4-BE49-F238E27FC236}">
                  <a16:creationId xmlns:a16="http://schemas.microsoft.com/office/drawing/2014/main" id="{E69C4CB9-5DA0-485A-A71F-1D19D442DF69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45" name="Shape 261">
              <a:extLst>
                <a:ext uri="{FF2B5EF4-FFF2-40B4-BE49-F238E27FC236}">
                  <a16:creationId xmlns:a16="http://schemas.microsoft.com/office/drawing/2014/main" id="{90A69315-B00E-40C2-8254-57584F38DCC2}"/>
                </a:ext>
              </a:extLst>
            </p:cNvPr>
            <p:cNvCxnSpPr>
              <a:stCxn id="37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6" name="Shape 262">
              <a:extLst>
                <a:ext uri="{FF2B5EF4-FFF2-40B4-BE49-F238E27FC236}">
                  <a16:creationId xmlns:a16="http://schemas.microsoft.com/office/drawing/2014/main" id="{169136F9-9BE8-472B-B38F-D291FEED463C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7" name="Shape 263">
              <a:extLst>
                <a:ext uri="{FF2B5EF4-FFF2-40B4-BE49-F238E27FC236}">
                  <a16:creationId xmlns:a16="http://schemas.microsoft.com/office/drawing/2014/main" id="{2268EDC0-2267-4851-8B58-EB12F6F46CA5}"/>
                </a:ext>
              </a:extLst>
            </p:cNvPr>
            <p:cNvCxnSpPr>
              <a:stCxn id="39" idx="4"/>
              <a:endCxn id="39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264">
              <a:extLst>
                <a:ext uri="{FF2B5EF4-FFF2-40B4-BE49-F238E27FC236}">
                  <a16:creationId xmlns:a16="http://schemas.microsoft.com/office/drawing/2014/main" id="{E1007EC9-682B-4EC6-A09B-9F495E6A9AC6}"/>
                </a:ext>
              </a:extLst>
            </p:cNvPr>
            <p:cNvCxnSpPr>
              <a:stCxn id="39" idx="5"/>
              <a:endCxn id="40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9" name="Shape 265">
              <a:extLst>
                <a:ext uri="{FF2B5EF4-FFF2-40B4-BE49-F238E27FC236}">
                  <a16:creationId xmlns:a16="http://schemas.microsoft.com/office/drawing/2014/main" id="{5FE98ACE-58FF-4036-9B0B-8F9A2B090F7C}"/>
                </a:ext>
              </a:extLst>
            </p:cNvPr>
            <p:cNvCxnSpPr>
              <a:stCxn id="40" idx="1"/>
              <a:endCxn id="39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0" name="Shape 266">
              <a:extLst>
                <a:ext uri="{FF2B5EF4-FFF2-40B4-BE49-F238E27FC236}">
                  <a16:creationId xmlns:a16="http://schemas.microsoft.com/office/drawing/2014/main" id="{A012DAE3-7B51-49F6-ABBE-9C48F9AF9430}"/>
                </a:ext>
              </a:extLst>
            </p:cNvPr>
            <p:cNvCxnSpPr>
              <a:stCxn id="37" idx="5"/>
              <a:endCxn id="41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1" name="Shape 267">
              <a:extLst>
                <a:ext uri="{FF2B5EF4-FFF2-40B4-BE49-F238E27FC236}">
                  <a16:creationId xmlns:a16="http://schemas.microsoft.com/office/drawing/2014/main" id="{3AF177EC-C794-4D1C-B361-541771FC6AD9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2" name="Shape 268">
              <a:extLst>
                <a:ext uri="{FF2B5EF4-FFF2-40B4-BE49-F238E27FC236}">
                  <a16:creationId xmlns:a16="http://schemas.microsoft.com/office/drawing/2014/main" id="{06B6AA38-7DA4-417D-9BD1-52749DE85BF5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3" name="Shape 269">
              <a:extLst>
                <a:ext uri="{FF2B5EF4-FFF2-40B4-BE49-F238E27FC236}">
                  <a16:creationId xmlns:a16="http://schemas.microsoft.com/office/drawing/2014/main" id="{5B33486E-62B3-4118-8E8E-4CED25CE0415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4" name="Shape 270">
              <a:extLst>
                <a:ext uri="{FF2B5EF4-FFF2-40B4-BE49-F238E27FC236}">
                  <a16:creationId xmlns:a16="http://schemas.microsoft.com/office/drawing/2014/main" id="{3D8E44C1-1189-43D5-B95D-BBAFF7719B0D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5" name="Shape 271">
              <a:extLst>
                <a:ext uri="{FF2B5EF4-FFF2-40B4-BE49-F238E27FC236}">
                  <a16:creationId xmlns:a16="http://schemas.microsoft.com/office/drawing/2014/main" id="{371D7748-526A-47C0-AD6F-88AC6FF7A018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56" name="Shape 272">
              <a:extLst>
                <a:ext uri="{FF2B5EF4-FFF2-40B4-BE49-F238E27FC236}">
                  <a16:creationId xmlns:a16="http://schemas.microsoft.com/office/drawing/2014/main" id="{F08798A5-E753-459F-B23E-3BEC4186BAD4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7" name="Shape 273">
              <a:extLst>
                <a:ext uri="{FF2B5EF4-FFF2-40B4-BE49-F238E27FC236}">
                  <a16:creationId xmlns:a16="http://schemas.microsoft.com/office/drawing/2014/main" id="{71C14835-FAEC-40FF-B017-6C8AD21486A8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58" name="Shape 274">
              <a:extLst>
                <a:ext uri="{FF2B5EF4-FFF2-40B4-BE49-F238E27FC236}">
                  <a16:creationId xmlns:a16="http://schemas.microsoft.com/office/drawing/2014/main" id="{BCD362BE-67D2-421E-925B-CD0B765DD8F5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59" name="Shape 275">
              <a:extLst>
                <a:ext uri="{FF2B5EF4-FFF2-40B4-BE49-F238E27FC236}">
                  <a16:creationId xmlns:a16="http://schemas.microsoft.com/office/drawing/2014/main" id="{E7C04248-0282-4933-A156-14EA65FE44F2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60" name="Shape 276">
              <a:extLst>
                <a:ext uri="{FF2B5EF4-FFF2-40B4-BE49-F238E27FC236}">
                  <a16:creationId xmlns:a16="http://schemas.microsoft.com/office/drawing/2014/main" id="{3EBF18B6-250F-407C-85EA-B3F6DC2A5B25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277">
              <a:extLst>
                <a:ext uri="{FF2B5EF4-FFF2-40B4-BE49-F238E27FC236}">
                  <a16:creationId xmlns:a16="http://schemas.microsoft.com/office/drawing/2014/main" id="{33713EF0-E275-43B9-9571-6A36B8C74DF0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62" name="Shape 278">
              <a:extLst>
                <a:ext uri="{FF2B5EF4-FFF2-40B4-BE49-F238E27FC236}">
                  <a16:creationId xmlns:a16="http://schemas.microsoft.com/office/drawing/2014/main" id="{BFD6F0A1-D128-4E94-A722-1E8324AA0D25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63" name="Shape 279">
              <a:extLst>
                <a:ext uri="{FF2B5EF4-FFF2-40B4-BE49-F238E27FC236}">
                  <a16:creationId xmlns:a16="http://schemas.microsoft.com/office/drawing/2014/main" id="{12C425C8-AF24-4D9E-9BEE-44FEDCFF0B8C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" name="Shape 280">
              <a:extLst>
                <a:ext uri="{FF2B5EF4-FFF2-40B4-BE49-F238E27FC236}">
                  <a16:creationId xmlns:a16="http://schemas.microsoft.com/office/drawing/2014/main" id="{A59B9359-6214-411C-9277-79E363B94BB1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65" name="Shape 281">
              <a:extLst>
                <a:ext uri="{FF2B5EF4-FFF2-40B4-BE49-F238E27FC236}">
                  <a16:creationId xmlns:a16="http://schemas.microsoft.com/office/drawing/2014/main" id="{8F8336ED-B622-4289-9BE7-E045C07289B8}"/>
                </a:ext>
              </a:extLst>
            </p:cNvPr>
            <p:cNvCxnSpPr>
              <a:stCxn id="44" idx="7"/>
              <a:endCxn id="64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6" name="Shape 282">
              <a:extLst>
                <a:ext uri="{FF2B5EF4-FFF2-40B4-BE49-F238E27FC236}">
                  <a16:creationId xmlns:a16="http://schemas.microsoft.com/office/drawing/2014/main" id="{A1F7273C-9CB5-4E9F-A497-126162EED111}"/>
                </a:ext>
              </a:extLst>
            </p:cNvPr>
            <p:cNvCxnSpPr>
              <a:stCxn id="64" idx="1"/>
              <a:endCxn id="42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67" name="Shape 283">
              <a:extLst>
                <a:ext uri="{FF2B5EF4-FFF2-40B4-BE49-F238E27FC236}">
                  <a16:creationId xmlns:a16="http://schemas.microsoft.com/office/drawing/2014/main" id="{8BBD6F1F-4863-4811-A1B3-CD2AC1514295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653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small part of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476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7"/>
            <a:chOff x="6140653" y="1366020"/>
            <a:chExt cx="5129588" cy="4957154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rgbClr val="FF0000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grpSp>
        <p:nvGrpSpPr>
          <p:cNvPr id="36" name="Shape 252">
            <a:extLst>
              <a:ext uri="{FF2B5EF4-FFF2-40B4-BE49-F238E27FC236}">
                <a16:creationId xmlns:a16="http://schemas.microsoft.com/office/drawing/2014/main" id="{DD3449D5-F9A1-4252-BC74-0CC6ED701D5C}"/>
              </a:ext>
            </a:extLst>
          </p:cNvPr>
          <p:cNvGrpSpPr/>
          <p:nvPr/>
        </p:nvGrpSpPr>
        <p:grpSpPr>
          <a:xfrm>
            <a:off x="1162727" y="2250059"/>
            <a:ext cx="4501706" cy="4350377"/>
            <a:chOff x="6140653" y="1366020"/>
            <a:chExt cx="5129588" cy="4957154"/>
          </a:xfrm>
        </p:grpSpPr>
        <p:sp>
          <p:nvSpPr>
            <p:cNvPr id="37" name="Shape 253">
              <a:extLst>
                <a:ext uri="{FF2B5EF4-FFF2-40B4-BE49-F238E27FC236}">
                  <a16:creationId xmlns:a16="http://schemas.microsoft.com/office/drawing/2014/main" id="{2CCB857F-9595-4F6B-A491-4EF09CB06BD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38" name="Shape 254">
              <a:extLst>
                <a:ext uri="{FF2B5EF4-FFF2-40B4-BE49-F238E27FC236}">
                  <a16:creationId xmlns:a16="http://schemas.microsoft.com/office/drawing/2014/main" id="{7A3A595B-BDB4-4EAD-80A9-1B00C2C00A70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39" name="Shape 255">
              <a:extLst>
                <a:ext uri="{FF2B5EF4-FFF2-40B4-BE49-F238E27FC236}">
                  <a16:creationId xmlns:a16="http://schemas.microsoft.com/office/drawing/2014/main" id="{13FF6D3A-5CC6-4294-8FEB-583986741FCC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40" name="Shape 256">
              <a:extLst>
                <a:ext uri="{FF2B5EF4-FFF2-40B4-BE49-F238E27FC236}">
                  <a16:creationId xmlns:a16="http://schemas.microsoft.com/office/drawing/2014/main" id="{1096D33C-43EE-4063-A35C-846214FC24DC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41" name="Shape 257">
              <a:extLst>
                <a:ext uri="{FF2B5EF4-FFF2-40B4-BE49-F238E27FC236}">
                  <a16:creationId xmlns:a16="http://schemas.microsoft.com/office/drawing/2014/main" id="{C5DBEA4B-CE75-4010-A37C-6B04C7FB8E58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42" name="Shape 258">
              <a:extLst>
                <a:ext uri="{FF2B5EF4-FFF2-40B4-BE49-F238E27FC236}">
                  <a16:creationId xmlns:a16="http://schemas.microsoft.com/office/drawing/2014/main" id="{B5A9EF3E-E517-4936-BFAC-B727DD00F652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43" name="Shape 259">
              <a:extLst>
                <a:ext uri="{FF2B5EF4-FFF2-40B4-BE49-F238E27FC236}">
                  <a16:creationId xmlns:a16="http://schemas.microsoft.com/office/drawing/2014/main" id="{B17191A3-8355-4481-9DD2-8C1D88B9C73C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44" name="Shape 260">
              <a:extLst>
                <a:ext uri="{FF2B5EF4-FFF2-40B4-BE49-F238E27FC236}">
                  <a16:creationId xmlns:a16="http://schemas.microsoft.com/office/drawing/2014/main" id="{E69C4CB9-5DA0-485A-A71F-1D19D442DF69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45" name="Shape 261">
              <a:extLst>
                <a:ext uri="{FF2B5EF4-FFF2-40B4-BE49-F238E27FC236}">
                  <a16:creationId xmlns:a16="http://schemas.microsoft.com/office/drawing/2014/main" id="{90A69315-B00E-40C2-8254-57584F38DCC2}"/>
                </a:ext>
              </a:extLst>
            </p:cNvPr>
            <p:cNvCxnSpPr>
              <a:stCxn id="37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6" name="Shape 262">
              <a:extLst>
                <a:ext uri="{FF2B5EF4-FFF2-40B4-BE49-F238E27FC236}">
                  <a16:creationId xmlns:a16="http://schemas.microsoft.com/office/drawing/2014/main" id="{169136F9-9BE8-472B-B38F-D291FEED463C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7" name="Shape 263">
              <a:extLst>
                <a:ext uri="{FF2B5EF4-FFF2-40B4-BE49-F238E27FC236}">
                  <a16:creationId xmlns:a16="http://schemas.microsoft.com/office/drawing/2014/main" id="{2268EDC0-2267-4851-8B58-EB12F6F46CA5}"/>
                </a:ext>
              </a:extLst>
            </p:cNvPr>
            <p:cNvCxnSpPr>
              <a:stCxn id="39" idx="4"/>
              <a:endCxn id="39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264">
              <a:extLst>
                <a:ext uri="{FF2B5EF4-FFF2-40B4-BE49-F238E27FC236}">
                  <a16:creationId xmlns:a16="http://schemas.microsoft.com/office/drawing/2014/main" id="{E1007EC9-682B-4EC6-A09B-9F495E6A9AC6}"/>
                </a:ext>
              </a:extLst>
            </p:cNvPr>
            <p:cNvCxnSpPr>
              <a:stCxn id="39" idx="5"/>
              <a:endCxn id="40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9" name="Shape 265">
              <a:extLst>
                <a:ext uri="{FF2B5EF4-FFF2-40B4-BE49-F238E27FC236}">
                  <a16:creationId xmlns:a16="http://schemas.microsoft.com/office/drawing/2014/main" id="{5FE98ACE-58FF-4036-9B0B-8F9A2B090F7C}"/>
                </a:ext>
              </a:extLst>
            </p:cNvPr>
            <p:cNvCxnSpPr>
              <a:stCxn id="40" idx="1"/>
              <a:endCxn id="39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0" name="Shape 266">
              <a:extLst>
                <a:ext uri="{FF2B5EF4-FFF2-40B4-BE49-F238E27FC236}">
                  <a16:creationId xmlns:a16="http://schemas.microsoft.com/office/drawing/2014/main" id="{A012DAE3-7B51-49F6-ABBE-9C48F9AF9430}"/>
                </a:ext>
              </a:extLst>
            </p:cNvPr>
            <p:cNvCxnSpPr>
              <a:stCxn id="37" idx="5"/>
              <a:endCxn id="41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1" name="Shape 267">
              <a:extLst>
                <a:ext uri="{FF2B5EF4-FFF2-40B4-BE49-F238E27FC236}">
                  <a16:creationId xmlns:a16="http://schemas.microsoft.com/office/drawing/2014/main" id="{3AF177EC-C794-4D1C-B361-541771FC6AD9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2" name="Shape 268">
              <a:extLst>
                <a:ext uri="{FF2B5EF4-FFF2-40B4-BE49-F238E27FC236}">
                  <a16:creationId xmlns:a16="http://schemas.microsoft.com/office/drawing/2014/main" id="{06B6AA38-7DA4-417D-9BD1-52749DE85BF5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3" name="Shape 269">
              <a:extLst>
                <a:ext uri="{FF2B5EF4-FFF2-40B4-BE49-F238E27FC236}">
                  <a16:creationId xmlns:a16="http://schemas.microsoft.com/office/drawing/2014/main" id="{5B33486E-62B3-4118-8E8E-4CED25CE0415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4" name="Shape 270">
              <a:extLst>
                <a:ext uri="{FF2B5EF4-FFF2-40B4-BE49-F238E27FC236}">
                  <a16:creationId xmlns:a16="http://schemas.microsoft.com/office/drawing/2014/main" id="{3D8E44C1-1189-43D5-B95D-BBAFF7719B0D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5" name="Shape 271">
              <a:extLst>
                <a:ext uri="{FF2B5EF4-FFF2-40B4-BE49-F238E27FC236}">
                  <a16:creationId xmlns:a16="http://schemas.microsoft.com/office/drawing/2014/main" id="{371D7748-526A-47C0-AD6F-88AC6FF7A018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56" name="Shape 272">
              <a:extLst>
                <a:ext uri="{FF2B5EF4-FFF2-40B4-BE49-F238E27FC236}">
                  <a16:creationId xmlns:a16="http://schemas.microsoft.com/office/drawing/2014/main" id="{F08798A5-E753-459F-B23E-3BEC4186BAD4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57" name="Shape 273">
              <a:extLst>
                <a:ext uri="{FF2B5EF4-FFF2-40B4-BE49-F238E27FC236}">
                  <a16:creationId xmlns:a16="http://schemas.microsoft.com/office/drawing/2014/main" id="{71C14835-FAEC-40FF-B017-6C8AD21486A8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58" name="Shape 274">
              <a:extLst>
                <a:ext uri="{FF2B5EF4-FFF2-40B4-BE49-F238E27FC236}">
                  <a16:creationId xmlns:a16="http://schemas.microsoft.com/office/drawing/2014/main" id="{BCD362BE-67D2-421E-925B-CD0B765DD8F5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59" name="Shape 275">
              <a:extLst>
                <a:ext uri="{FF2B5EF4-FFF2-40B4-BE49-F238E27FC236}">
                  <a16:creationId xmlns:a16="http://schemas.microsoft.com/office/drawing/2014/main" id="{E7C04248-0282-4933-A156-14EA65FE44F2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60" name="Shape 276">
              <a:extLst>
                <a:ext uri="{FF2B5EF4-FFF2-40B4-BE49-F238E27FC236}">
                  <a16:creationId xmlns:a16="http://schemas.microsoft.com/office/drawing/2014/main" id="{3EBF18B6-250F-407C-85EA-B3F6DC2A5B25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277">
              <a:extLst>
                <a:ext uri="{FF2B5EF4-FFF2-40B4-BE49-F238E27FC236}">
                  <a16:creationId xmlns:a16="http://schemas.microsoft.com/office/drawing/2014/main" id="{33713EF0-E275-43B9-9571-6A36B8C74DF0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62" name="Shape 278">
              <a:extLst>
                <a:ext uri="{FF2B5EF4-FFF2-40B4-BE49-F238E27FC236}">
                  <a16:creationId xmlns:a16="http://schemas.microsoft.com/office/drawing/2014/main" id="{BFD6F0A1-D128-4E94-A722-1E8324AA0D25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63" name="Shape 279">
              <a:extLst>
                <a:ext uri="{FF2B5EF4-FFF2-40B4-BE49-F238E27FC236}">
                  <a16:creationId xmlns:a16="http://schemas.microsoft.com/office/drawing/2014/main" id="{12C425C8-AF24-4D9E-9BEE-44FEDCFF0B8C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" name="Shape 280">
              <a:extLst>
                <a:ext uri="{FF2B5EF4-FFF2-40B4-BE49-F238E27FC236}">
                  <a16:creationId xmlns:a16="http://schemas.microsoft.com/office/drawing/2014/main" id="{A59B9359-6214-411C-9277-79E363B94BB1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65" name="Shape 281">
              <a:extLst>
                <a:ext uri="{FF2B5EF4-FFF2-40B4-BE49-F238E27FC236}">
                  <a16:creationId xmlns:a16="http://schemas.microsoft.com/office/drawing/2014/main" id="{8F8336ED-B622-4289-9BE7-E045C07289B8}"/>
                </a:ext>
              </a:extLst>
            </p:cNvPr>
            <p:cNvCxnSpPr>
              <a:stCxn id="44" idx="7"/>
              <a:endCxn id="64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6" name="Shape 282">
              <a:extLst>
                <a:ext uri="{FF2B5EF4-FFF2-40B4-BE49-F238E27FC236}">
                  <a16:creationId xmlns:a16="http://schemas.microsoft.com/office/drawing/2014/main" id="{A1F7273C-9CB5-4E9F-A497-126162EED111}"/>
                </a:ext>
              </a:extLst>
            </p:cNvPr>
            <p:cNvCxnSpPr>
              <a:stCxn id="64" idx="1"/>
              <a:endCxn id="42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67" name="Shape 283">
              <a:extLst>
                <a:ext uri="{FF2B5EF4-FFF2-40B4-BE49-F238E27FC236}">
                  <a16:creationId xmlns:a16="http://schemas.microsoft.com/office/drawing/2014/main" id="{8BBD6F1F-4863-4811-A1B3-CD2AC1514295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653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small part of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982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7"/>
            <a:chOff x="6140653" y="1366020"/>
            <a:chExt cx="5129588" cy="4957154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37" name="Shape 253">
            <a:extLst>
              <a:ext uri="{FF2B5EF4-FFF2-40B4-BE49-F238E27FC236}">
                <a16:creationId xmlns:a16="http://schemas.microsoft.com/office/drawing/2014/main" id="{2CCB857F-9595-4F6B-A491-4EF09CB06BD4}"/>
              </a:ext>
            </a:extLst>
          </p:cNvPr>
          <p:cNvSpPr/>
          <p:nvPr/>
        </p:nvSpPr>
        <p:spPr>
          <a:xfrm>
            <a:off x="2451456" y="2250059"/>
            <a:ext cx="766238" cy="563169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1N</a:t>
            </a:r>
          </a:p>
        </p:txBody>
      </p:sp>
      <p:sp>
        <p:nvSpPr>
          <p:cNvPr id="38" name="Shape 254">
            <a:extLst>
              <a:ext uri="{FF2B5EF4-FFF2-40B4-BE49-F238E27FC236}">
                <a16:creationId xmlns:a16="http://schemas.microsoft.com/office/drawing/2014/main" id="{7A3A595B-BDB4-4EAD-80A9-1B00C2C00A70}"/>
              </a:ext>
            </a:extLst>
          </p:cNvPr>
          <p:cNvSpPr/>
          <p:nvPr/>
        </p:nvSpPr>
        <p:spPr>
          <a:xfrm>
            <a:off x="1162727" y="3031673"/>
            <a:ext cx="811991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</a:p>
        </p:txBody>
      </p:sp>
      <p:sp>
        <p:nvSpPr>
          <p:cNvPr id="39" name="Shape 255">
            <a:extLst>
              <a:ext uri="{FF2B5EF4-FFF2-40B4-BE49-F238E27FC236}">
                <a16:creationId xmlns:a16="http://schemas.microsoft.com/office/drawing/2014/main" id="{13FF6D3A-5CC6-4294-8FEB-583986741FCC}"/>
              </a:ext>
            </a:extLst>
          </p:cNvPr>
          <p:cNvSpPr/>
          <p:nvPr/>
        </p:nvSpPr>
        <p:spPr>
          <a:xfrm>
            <a:off x="1162727" y="4033538"/>
            <a:ext cx="811991" cy="56316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4N</a:t>
            </a:r>
          </a:p>
        </p:txBody>
      </p:sp>
      <p:sp>
        <p:nvSpPr>
          <p:cNvPr id="40" name="Shape 256">
            <a:extLst>
              <a:ext uri="{FF2B5EF4-FFF2-40B4-BE49-F238E27FC236}">
                <a16:creationId xmlns:a16="http://schemas.microsoft.com/office/drawing/2014/main" id="{1096D33C-43EE-4063-A35C-846214FC24DC}"/>
              </a:ext>
            </a:extLst>
          </p:cNvPr>
          <p:cNvSpPr/>
          <p:nvPr/>
        </p:nvSpPr>
        <p:spPr>
          <a:xfrm>
            <a:off x="1162727" y="5035403"/>
            <a:ext cx="811991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6N</a:t>
            </a:r>
          </a:p>
        </p:txBody>
      </p:sp>
      <p:sp>
        <p:nvSpPr>
          <p:cNvPr id="41" name="Shape 257">
            <a:extLst>
              <a:ext uri="{FF2B5EF4-FFF2-40B4-BE49-F238E27FC236}">
                <a16:creationId xmlns:a16="http://schemas.microsoft.com/office/drawing/2014/main" id="{C5DBEA4B-CE75-4010-A37C-6B04C7FB8E58}"/>
              </a:ext>
            </a:extLst>
          </p:cNvPr>
          <p:cNvSpPr/>
          <p:nvPr/>
        </p:nvSpPr>
        <p:spPr>
          <a:xfrm>
            <a:off x="3599673" y="3045601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</a:p>
        </p:txBody>
      </p:sp>
      <p:sp>
        <p:nvSpPr>
          <p:cNvPr id="42" name="Shape 258">
            <a:extLst>
              <a:ext uri="{FF2B5EF4-FFF2-40B4-BE49-F238E27FC236}">
                <a16:creationId xmlns:a16="http://schemas.microsoft.com/office/drawing/2014/main" id="{B5A9EF3E-E517-4936-BFAC-B727DD00F652}"/>
              </a:ext>
            </a:extLst>
          </p:cNvPr>
          <p:cNvSpPr/>
          <p:nvPr/>
        </p:nvSpPr>
        <p:spPr>
          <a:xfrm>
            <a:off x="3599673" y="4033538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5F</a:t>
            </a:r>
          </a:p>
        </p:txBody>
      </p:sp>
      <p:sp>
        <p:nvSpPr>
          <p:cNvPr id="43" name="Shape 259">
            <a:extLst>
              <a:ext uri="{FF2B5EF4-FFF2-40B4-BE49-F238E27FC236}">
                <a16:creationId xmlns:a16="http://schemas.microsoft.com/office/drawing/2014/main" id="{B17191A3-8355-4481-9DD2-8C1D88B9C73C}"/>
              </a:ext>
            </a:extLst>
          </p:cNvPr>
          <p:cNvSpPr/>
          <p:nvPr/>
        </p:nvSpPr>
        <p:spPr>
          <a:xfrm>
            <a:off x="3599673" y="5035403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7F</a:t>
            </a:r>
          </a:p>
        </p:txBody>
      </p:sp>
      <p:sp>
        <p:nvSpPr>
          <p:cNvPr id="44" name="Shape 260">
            <a:extLst>
              <a:ext uri="{FF2B5EF4-FFF2-40B4-BE49-F238E27FC236}">
                <a16:creationId xmlns:a16="http://schemas.microsoft.com/office/drawing/2014/main" id="{E69C4CB9-5DA0-485A-A71F-1D19D442DF69}"/>
              </a:ext>
            </a:extLst>
          </p:cNvPr>
          <p:cNvSpPr/>
          <p:nvPr/>
        </p:nvSpPr>
        <p:spPr>
          <a:xfrm>
            <a:off x="3599673" y="6037268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8R</a:t>
            </a:r>
          </a:p>
        </p:txBody>
      </p:sp>
      <p:cxnSp>
        <p:nvCxnSpPr>
          <p:cNvPr id="45" name="Shape 261">
            <a:extLst>
              <a:ext uri="{FF2B5EF4-FFF2-40B4-BE49-F238E27FC236}">
                <a16:creationId xmlns:a16="http://schemas.microsoft.com/office/drawing/2014/main" id="{90A69315-B00E-40C2-8254-57584F38DCC2}"/>
              </a:ext>
            </a:extLst>
          </p:cNvPr>
          <p:cNvCxnSpPr>
            <a:stCxn id="37" idx="3"/>
          </p:cNvCxnSpPr>
          <p:nvPr/>
        </p:nvCxnSpPr>
        <p:spPr>
          <a:xfrm flipH="1">
            <a:off x="1950756" y="2730754"/>
            <a:ext cx="612913" cy="47811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6" name="Shape 262">
            <a:extLst>
              <a:ext uri="{FF2B5EF4-FFF2-40B4-BE49-F238E27FC236}">
                <a16:creationId xmlns:a16="http://schemas.microsoft.com/office/drawing/2014/main" id="{169136F9-9BE8-472B-B38F-D291FEED463C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1568723" y="3594842"/>
            <a:ext cx="0" cy="43862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8" name="Shape 264">
            <a:extLst>
              <a:ext uri="{FF2B5EF4-FFF2-40B4-BE49-F238E27FC236}">
                <a16:creationId xmlns:a16="http://schemas.microsoft.com/office/drawing/2014/main" id="{E1007EC9-682B-4EC6-A09B-9F495E6A9AC6}"/>
              </a:ext>
            </a:extLst>
          </p:cNvPr>
          <p:cNvCxnSpPr>
            <a:stCxn id="39" idx="5"/>
            <a:endCxn id="40" idx="7"/>
          </p:cNvCxnSpPr>
          <p:nvPr/>
        </p:nvCxnSpPr>
        <p:spPr>
          <a:xfrm>
            <a:off x="1855806" y="4514233"/>
            <a:ext cx="0" cy="60369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9" name="Shape 265">
            <a:extLst>
              <a:ext uri="{FF2B5EF4-FFF2-40B4-BE49-F238E27FC236}">
                <a16:creationId xmlns:a16="http://schemas.microsoft.com/office/drawing/2014/main" id="{5FE98ACE-58FF-4036-9B0B-8F9A2B090F7C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rot="10800000">
            <a:off x="1281640" y="4514180"/>
            <a:ext cx="0" cy="60369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" name="Shape 266">
            <a:extLst>
              <a:ext uri="{FF2B5EF4-FFF2-40B4-BE49-F238E27FC236}">
                <a16:creationId xmlns:a16="http://schemas.microsoft.com/office/drawing/2014/main" id="{A012DAE3-7B51-49F6-ABBE-9C48F9AF9430}"/>
              </a:ext>
            </a:extLst>
          </p:cNvPr>
          <p:cNvCxnSpPr>
            <a:stCxn id="37" idx="5"/>
            <a:endCxn id="41" idx="1"/>
          </p:cNvCxnSpPr>
          <p:nvPr/>
        </p:nvCxnSpPr>
        <p:spPr>
          <a:xfrm>
            <a:off x="3105481" y="2730754"/>
            <a:ext cx="615283" cy="3972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1" name="Shape 267">
            <a:extLst>
              <a:ext uri="{FF2B5EF4-FFF2-40B4-BE49-F238E27FC236}">
                <a16:creationId xmlns:a16="http://schemas.microsoft.com/office/drawing/2014/main" id="{3AF177EC-C794-4D1C-B361-541771FC6AD9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4013607" y="3608770"/>
            <a:ext cx="0" cy="4246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2" name="Shape 268">
            <a:extLst>
              <a:ext uri="{FF2B5EF4-FFF2-40B4-BE49-F238E27FC236}">
                <a16:creationId xmlns:a16="http://schemas.microsoft.com/office/drawing/2014/main" id="{06B6AA38-7DA4-417D-9BD1-52749DE85BF5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013607" y="4596707"/>
            <a:ext cx="0" cy="4386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3" name="Shape 269">
            <a:extLst>
              <a:ext uri="{FF2B5EF4-FFF2-40B4-BE49-F238E27FC236}">
                <a16:creationId xmlns:a16="http://schemas.microsoft.com/office/drawing/2014/main" id="{5B33486E-62B3-4118-8E8E-4CED25CE0415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4013607" y="5598571"/>
            <a:ext cx="0" cy="4386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4" name="Shape 270">
            <a:extLst>
              <a:ext uri="{FF2B5EF4-FFF2-40B4-BE49-F238E27FC236}">
                <a16:creationId xmlns:a16="http://schemas.microsoft.com/office/drawing/2014/main" id="{3D8E44C1-1189-43D5-B95D-BBAFF7719B0D}"/>
              </a:ext>
            </a:extLst>
          </p:cNvPr>
          <p:cNvSpPr txBox="1"/>
          <p:nvPr/>
        </p:nvSpPr>
        <p:spPr>
          <a:xfrm>
            <a:off x="3469647" y="2502978"/>
            <a:ext cx="341595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5" name="Shape 271">
            <a:extLst>
              <a:ext uri="{FF2B5EF4-FFF2-40B4-BE49-F238E27FC236}">
                <a16:creationId xmlns:a16="http://schemas.microsoft.com/office/drawing/2014/main" id="{371D7748-526A-47C0-AD6F-88AC6FF7A018}"/>
              </a:ext>
            </a:extLst>
          </p:cNvPr>
          <p:cNvSpPr txBox="1"/>
          <p:nvPr/>
        </p:nvSpPr>
        <p:spPr>
          <a:xfrm>
            <a:off x="2012901" y="2554744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56" name="Shape 272">
            <a:extLst>
              <a:ext uri="{FF2B5EF4-FFF2-40B4-BE49-F238E27FC236}">
                <a16:creationId xmlns:a16="http://schemas.microsoft.com/office/drawing/2014/main" id="{F08798A5-E753-459F-B23E-3BEC4186BAD4}"/>
              </a:ext>
            </a:extLst>
          </p:cNvPr>
          <p:cNvSpPr txBox="1"/>
          <p:nvPr/>
        </p:nvSpPr>
        <p:spPr>
          <a:xfrm>
            <a:off x="1704540" y="3511611"/>
            <a:ext cx="341595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7" name="Shape 273">
            <a:extLst>
              <a:ext uri="{FF2B5EF4-FFF2-40B4-BE49-F238E27FC236}">
                <a16:creationId xmlns:a16="http://schemas.microsoft.com/office/drawing/2014/main" id="{71C14835-FAEC-40FF-B017-6C8AD21486A8}"/>
              </a:ext>
            </a:extLst>
          </p:cNvPr>
          <p:cNvSpPr txBox="1"/>
          <p:nvPr/>
        </p:nvSpPr>
        <p:spPr>
          <a:xfrm>
            <a:off x="1847029" y="4539460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8" name="Shape 274">
            <a:extLst>
              <a:ext uri="{FF2B5EF4-FFF2-40B4-BE49-F238E27FC236}">
                <a16:creationId xmlns:a16="http://schemas.microsoft.com/office/drawing/2014/main" id="{BCD362BE-67D2-421E-925B-CD0B765DD8F5}"/>
              </a:ext>
            </a:extLst>
          </p:cNvPr>
          <p:cNvSpPr txBox="1"/>
          <p:nvPr/>
        </p:nvSpPr>
        <p:spPr>
          <a:xfrm>
            <a:off x="1239286" y="4544025"/>
            <a:ext cx="323146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9" name="Shape 275">
            <a:extLst>
              <a:ext uri="{FF2B5EF4-FFF2-40B4-BE49-F238E27FC236}">
                <a16:creationId xmlns:a16="http://schemas.microsoft.com/office/drawing/2014/main" id="{E7C04248-0282-4933-A156-14EA65FE44F2}"/>
              </a:ext>
            </a:extLst>
          </p:cNvPr>
          <p:cNvSpPr txBox="1"/>
          <p:nvPr/>
        </p:nvSpPr>
        <p:spPr>
          <a:xfrm>
            <a:off x="3779970" y="3571049"/>
            <a:ext cx="281638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0" name="Shape 276">
            <a:extLst>
              <a:ext uri="{FF2B5EF4-FFF2-40B4-BE49-F238E27FC236}">
                <a16:creationId xmlns:a16="http://schemas.microsoft.com/office/drawing/2014/main" id="{3EBF18B6-250F-407C-85EA-B3F6DC2A5B25}"/>
              </a:ext>
            </a:extLst>
          </p:cNvPr>
          <p:cNvSpPr txBox="1"/>
          <p:nvPr/>
        </p:nvSpPr>
        <p:spPr>
          <a:xfrm>
            <a:off x="3956233" y="4774329"/>
            <a:ext cx="177161" cy="461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277">
            <a:extLst>
              <a:ext uri="{FF2B5EF4-FFF2-40B4-BE49-F238E27FC236}">
                <a16:creationId xmlns:a16="http://schemas.microsoft.com/office/drawing/2014/main" id="{33713EF0-E275-43B9-9571-6A36B8C74DF0}"/>
              </a:ext>
            </a:extLst>
          </p:cNvPr>
          <p:cNvSpPr txBox="1"/>
          <p:nvPr/>
        </p:nvSpPr>
        <p:spPr>
          <a:xfrm>
            <a:off x="3720914" y="4608871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2" name="Shape 278">
            <a:extLst>
              <a:ext uri="{FF2B5EF4-FFF2-40B4-BE49-F238E27FC236}">
                <a16:creationId xmlns:a16="http://schemas.microsoft.com/office/drawing/2014/main" id="{BFD6F0A1-D128-4E94-A722-1E8324AA0D25}"/>
              </a:ext>
            </a:extLst>
          </p:cNvPr>
          <p:cNvSpPr txBox="1"/>
          <p:nvPr/>
        </p:nvSpPr>
        <p:spPr>
          <a:xfrm>
            <a:off x="3782582" y="5553358"/>
            <a:ext cx="297012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63" name="Shape 279">
            <a:extLst>
              <a:ext uri="{FF2B5EF4-FFF2-40B4-BE49-F238E27FC236}">
                <a16:creationId xmlns:a16="http://schemas.microsoft.com/office/drawing/2014/main" id="{12C425C8-AF24-4D9E-9BEE-44FEDCFF0B8C}"/>
              </a:ext>
            </a:extLst>
          </p:cNvPr>
          <p:cNvSpPr txBox="1"/>
          <p:nvPr/>
        </p:nvSpPr>
        <p:spPr>
          <a:xfrm>
            <a:off x="4610019" y="5660567"/>
            <a:ext cx="323146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4" name="Shape 280">
            <a:extLst>
              <a:ext uri="{FF2B5EF4-FFF2-40B4-BE49-F238E27FC236}">
                <a16:creationId xmlns:a16="http://schemas.microsoft.com/office/drawing/2014/main" id="{A59B9359-6214-411C-9277-79E363B94BB1}"/>
              </a:ext>
            </a:extLst>
          </p:cNvPr>
          <p:cNvSpPr/>
          <p:nvPr/>
        </p:nvSpPr>
        <p:spPr>
          <a:xfrm>
            <a:off x="4836572" y="4987040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3R</a:t>
            </a:r>
          </a:p>
        </p:txBody>
      </p:sp>
      <p:cxnSp>
        <p:nvCxnSpPr>
          <p:cNvPr id="65" name="Shape 281">
            <a:extLst>
              <a:ext uri="{FF2B5EF4-FFF2-40B4-BE49-F238E27FC236}">
                <a16:creationId xmlns:a16="http://schemas.microsoft.com/office/drawing/2014/main" id="{8F8336ED-B622-4289-9BE7-E045C07289B8}"/>
              </a:ext>
            </a:extLst>
          </p:cNvPr>
          <p:cNvCxnSpPr>
            <a:stCxn id="44" idx="7"/>
            <a:endCxn id="64" idx="3"/>
          </p:cNvCxnSpPr>
          <p:nvPr/>
        </p:nvCxnSpPr>
        <p:spPr>
          <a:xfrm rot="10800000" flipH="1">
            <a:off x="4306310" y="5467864"/>
            <a:ext cx="651616" cy="6518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66" name="Shape 282">
            <a:extLst>
              <a:ext uri="{FF2B5EF4-FFF2-40B4-BE49-F238E27FC236}">
                <a16:creationId xmlns:a16="http://schemas.microsoft.com/office/drawing/2014/main" id="{A1F7273C-9CB5-4E9F-A497-126162EED111}"/>
              </a:ext>
            </a:extLst>
          </p:cNvPr>
          <p:cNvCxnSpPr>
            <a:stCxn id="64" idx="1"/>
            <a:endCxn id="42" idx="5"/>
          </p:cNvCxnSpPr>
          <p:nvPr/>
        </p:nvCxnSpPr>
        <p:spPr>
          <a:xfrm rot="10800000">
            <a:off x="4306201" y="4514258"/>
            <a:ext cx="651616" cy="5552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67" name="Shape 283">
            <a:extLst>
              <a:ext uri="{FF2B5EF4-FFF2-40B4-BE49-F238E27FC236}">
                <a16:creationId xmlns:a16="http://schemas.microsoft.com/office/drawing/2014/main" id="{8BBD6F1F-4863-4811-A1B3-CD2AC1514295}"/>
              </a:ext>
            </a:extLst>
          </p:cNvPr>
          <p:cNvSpPr txBox="1"/>
          <p:nvPr/>
        </p:nvSpPr>
        <p:spPr>
          <a:xfrm>
            <a:off x="4622595" y="4443420"/>
            <a:ext cx="281638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653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small part of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133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8"/>
            <a:chOff x="6140653" y="1366020"/>
            <a:chExt cx="5129588" cy="4957155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8"/>
              <a:ext cx="266225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37" name="Shape 253">
            <a:extLst>
              <a:ext uri="{FF2B5EF4-FFF2-40B4-BE49-F238E27FC236}">
                <a16:creationId xmlns:a16="http://schemas.microsoft.com/office/drawing/2014/main" id="{2CCB857F-9595-4F6B-A491-4EF09CB06BD4}"/>
              </a:ext>
            </a:extLst>
          </p:cNvPr>
          <p:cNvSpPr/>
          <p:nvPr/>
        </p:nvSpPr>
        <p:spPr>
          <a:xfrm>
            <a:off x="2451456" y="2250059"/>
            <a:ext cx="766238" cy="563169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1N</a:t>
            </a:r>
          </a:p>
        </p:txBody>
      </p:sp>
      <p:sp>
        <p:nvSpPr>
          <p:cNvPr id="38" name="Shape 254">
            <a:extLst>
              <a:ext uri="{FF2B5EF4-FFF2-40B4-BE49-F238E27FC236}">
                <a16:creationId xmlns:a16="http://schemas.microsoft.com/office/drawing/2014/main" id="{7A3A595B-BDB4-4EAD-80A9-1B00C2C00A70}"/>
              </a:ext>
            </a:extLst>
          </p:cNvPr>
          <p:cNvSpPr/>
          <p:nvPr/>
        </p:nvSpPr>
        <p:spPr>
          <a:xfrm>
            <a:off x="1162727" y="3031673"/>
            <a:ext cx="811991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</a:p>
        </p:txBody>
      </p:sp>
      <p:sp>
        <p:nvSpPr>
          <p:cNvPr id="39" name="Shape 255">
            <a:extLst>
              <a:ext uri="{FF2B5EF4-FFF2-40B4-BE49-F238E27FC236}">
                <a16:creationId xmlns:a16="http://schemas.microsoft.com/office/drawing/2014/main" id="{13FF6D3A-5CC6-4294-8FEB-583986741FCC}"/>
              </a:ext>
            </a:extLst>
          </p:cNvPr>
          <p:cNvSpPr/>
          <p:nvPr/>
        </p:nvSpPr>
        <p:spPr>
          <a:xfrm>
            <a:off x="1162727" y="4033538"/>
            <a:ext cx="811991" cy="56316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4N</a:t>
            </a:r>
          </a:p>
        </p:txBody>
      </p:sp>
      <p:sp>
        <p:nvSpPr>
          <p:cNvPr id="40" name="Shape 256">
            <a:extLst>
              <a:ext uri="{FF2B5EF4-FFF2-40B4-BE49-F238E27FC236}">
                <a16:creationId xmlns:a16="http://schemas.microsoft.com/office/drawing/2014/main" id="{1096D33C-43EE-4063-A35C-846214FC24DC}"/>
              </a:ext>
            </a:extLst>
          </p:cNvPr>
          <p:cNvSpPr/>
          <p:nvPr/>
        </p:nvSpPr>
        <p:spPr>
          <a:xfrm>
            <a:off x="1162727" y="5035403"/>
            <a:ext cx="811991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6N</a:t>
            </a:r>
          </a:p>
        </p:txBody>
      </p:sp>
      <p:sp>
        <p:nvSpPr>
          <p:cNvPr id="41" name="Shape 257">
            <a:extLst>
              <a:ext uri="{FF2B5EF4-FFF2-40B4-BE49-F238E27FC236}">
                <a16:creationId xmlns:a16="http://schemas.microsoft.com/office/drawing/2014/main" id="{C5DBEA4B-CE75-4010-A37C-6B04C7FB8E58}"/>
              </a:ext>
            </a:extLst>
          </p:cNvPr>
          <p:cNvSpPr/>
          <p:nvPr/>
        </p:nvSpPr>
        <p:spPr>
          <a:xfrm>
            <a:off x="3599673" y="3045601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</a:p>
        </p:txBody>
      </p:sp>
      <p:sp>
        <p:nvSpPr>
          <p:cNvPr id="42" name="Shape 258">
            <a:extLst>
              <a:ext uri="{FF2B5EF4-FFF2-40B4-BE49-F238E27FC236}">
                <a16:creationId xmlns:a16="http://schemas.microsoft.com/office/drawing/2014/main" id="{B5A9EF3E-E517-4936-BFAC-B727DD00F652}"/>
              </a:ext>
            </a:extLst>
          </p:cNvPr>
          <p:cNvSpPr/>
          <p:nvPr/>
        </p:nvSpPr>
        <p:spPr>
          <a:xfrm>
            <a:off x="3599673" y="4033538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5F</a:t>
            </a:r>
          </a:p>
        </p:txBody>
      </p:sp>
      <p:sp>
        <p:nvSpPr>
          <p:cNvPr id="43" name="Shape 259">
            <a:extLst>
              <a:ext uri="{FF2B5EF4-FFF2-40B4-BE49-F238E27FC236}">
                <a16:creationId xmlns:a16="http://schemas.microsoft.com/office/drawing/2014/main" id="{B17191A3-8355-4481-9DD2-8C1D88B9C73C}"/>
              </a:ext>
            </a:extLst>
          </p:cNvPr>
          <p:cNvSpPr/>
          <p:nvPr/>
        </p:nvSpPr>
        <p:spPr>
          <a:xfrm>
            <a:off x="3599673" y="5035403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7F</a:t>
            </a:r>
          </a:p>
        </p:txBody>
      </p:sp>
      <p:sp>
        <p:nvSpPr>
          <p:cNvPr id="44" name="Shape 260">
            <a:extLst>
              <a:ext uri="{FF2B5EF4-FFF2-40B4-BE49-F238E27FC236}">
                <a16:creationId xmlns:a16="http://schemas.microsoft.com/office/drawing/2014/main" id="{E69C4CB9-5DA0-485A-A71F-1D19D442DF69}"/>
              </a:ext>
            </a:extLst>
          </p:cNvPr>
          <p:cNvSpPr/>
          <p:nvPr/>
        </p:nvSpPr>
        <p:spPr>
          <a:xfrm>
            <a:off x="3599673" y="6037268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8R</a:t>
            </a:r>
          </a:p>
        </p:txBody>
      </p:sp>
      <p:cxnSp>
        <p:nvCxnSpPr>
          <p:cNvPr id="45" name="Shape 261">
            <a:extLst>
              <a:ext uri="{FF2B5EF4-FFF2-40B4-BE49-F238E27FC236}">
                <a16:creationId xmlns:a16="http://schemas.microsoft.com/office/drawing/2014/main" id="{90A69315-B00E-40C2-8254-57584F38DCC2}"/>
              </a:ext>
            </a:extLst>
          </p:cNvPr>
          <p:cNvCxnSpPr>
            <a:stCxn id="37" idx="3"/>
          </p:cNvCxnSpPr>
          <p:nvPr/>
        </p:nvCxnSpPr>
        <p:spPr>
          <a:xfrm flipH="1">
            <a:off x="1950756" y="2730754"/>
            <a:ext cx="612913" cy="47811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6" name="Shape 262">
            <a:extLst>
              <a:ext uri="{FF2B5EF4-FFF2-40B4-BE49-F238E27FC236}">
                <a16:creationId xmlns:a16="http://schemas.microsoft.com/office/drawing/2014/main" id="{169136F9-9BE8-472B-B38F-D291FEED463C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1568723" y="3594842"/>
            <a:ext cx="0" cy="43862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8" name="Shape 264">
            <a:extLst>
              <a:ext uri="{FF2B5EF4-FFF2-40B4-BE49-F238E27FC236}">
                <a16:creationId xmlns:a16="http://schemas.microsoft.com/office/drawing/2014/main" id="{E1007EC9-682B-4EC6-A09B-9F495E6A9AC6}"/>
              </a:ext>
            </a:extLst>
          </p:cNvPr>
          <p:cNvCxnSpPr>
            <a:stCxn id="39" idx="5"/>
            <a:endCxn id="40" idx="7"/>
          </p:cNvCxnSpPr>
          <p:nvPr/>
        </p:nvCxnSpPr>
        <p:spPr>
          <a:xfrm>
            <a:off x="1855806" y="4514233"/>
            <a:ext cx="0" cy="6036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9" name="Shape 265">
            <a:extLst>
              <a:ext uri="{FF2B5EF4-FFF2-40B4-BE49-F238E27FC236}">
                <a16:creationId xmlns:a16="http://schemas.microsoft.com/office/drawing/2014/main" id="{5FE98ACE-58FF-4036-9B0B-8F9A2B090F7C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rot="10800000">
            <a:off x="1281641" y="4514180"/>
            <a:ext cx="0" cy="60369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" name="Shape 266">
            <a:extLst>
              <a:ext uri="{FF2B5EF4-FFF2-40B4-BE49-F238E27FC236}">
                <a16:creationId xmlns:a16="http://schemas.microsoft.com/office/drawing/2014/main" id="{A012DAE3-7B51-49F6-ABBE-9C48F9AF9430}"/>
              </a:ext>
            </a:extLst>
          </p:cNvPr>
          <p:cNvCxnSpPr>
            <a:stCxn id="37" idx="5"/>
            <a:endCxn id="41" idx="1"/>
          </p:cNvCxnSpPr>
          <p:nvPr/>
        </p:nvCxnSpPr>
        <p:spPr>
          <a:xfrm>
            <a:off x="3105481" y="2730754"/>
            <a:ext cx="615283" cy="3972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1" name="Shape 267">
            <a:extLst>
              <a:ext uri="{FF2B5EF4-FFF2-40B4-BE49-F238E27FC236}">
                <a16:creationId xmlns:a16="http://schemas.microsoft.com/office/drawing/2014/main" id="{3AF177EC-C794-4D1C-B361-541771FC6AD9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4013607" y="3608770"/>
            <a:ext cx="0" cy="4246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2" name="Shape 268">
            <a:extLst>
              <a:ext uri="{FF2B5EF4-FFF2-40B4-BE49-F238E27FC236}">
                <a16:creationId xmlns:a16="http://schemas.microsoft.com/office/drawing/2014/main" id="{06B6AA38-7DA4-417D-9BD1-52749DE85BF5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013607" y="4596707"/>
            <a:ext cx="0" cy="4386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3" name="Shape 269">
            <a:extLst>
              <a:ext uri="{FF2B5EF4-FFF2-40B4-BE49-F238E27FC236}">
                <a16:creationId xmlns:a16="http://schemas.microsoft.com/office/drawing/2014/main" id="{5B33486E-62B3-4118-8E8E-4CED25CE0415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4013607" y="5598572"/>
            <a:ext cx="0" cy="4386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4" name="Shape 270">
            <a:extLst>
              <a:ext uri="{FF2B5EF4-FFF2-40B4-BE49-F238E27FC236}">
                <a16:creationId xmlns:a16="http://schemas.microsoft.com/office/drawing/2014/main" id="{3D8E44C1-1189-43D5-B95D-BBAFF7719B0D}"/>
              </a:ext>
            </a:extLst>
          </p:cNvPr>
          <p:cNvSpPr txBox="1"/>
          <p:nvPr/>
        </p:nvSpPr>
        <p:spPr>
          <a:xfrm>
            <a:off x="3469647" y="2502978"/>
            <a:ext cx="341595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5" name="Shape 271">
            <a:extLst>
              <a:ext uri="{FF2B5EF4-FFF2-40B4-BE49-F238E27FC236}">
                <a16:creationId xmlns:a16="http://schemas.microsoft.com/office/drawing/2014/main" id="{371D7748-526A-47C0-AD6F-88AC6FF7A018}"/>
              </a:ext>
            </a:extLst>
          </p:cNvPr>
          <p:cNvSpPr txBox="1"/>
          <p:nvPr/>
        </p:nvSpPr>
        <p:spPr>
          <a:xfrm>
            <a:off x="2012901" y="2554744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56" name="Shape 272">
            <a:extLst>
              <a:ext uri="{FF2B5EF4-FFF2-40B4-BE49-F238E27FC236}">
                <a16:creationId xmlns:a16="http://schemas.microsoft.com/office/drawing/2014/main" id="{F08798A5-E753-459F-B23E-3BEC4186BAD4}"/>
              </a:ext>
            </a:extLst>
          </p:cNvPr>
          <p:cNvSpPr txBox="1"/>
          <p:nvPr/>
        </p:nvSpPr>
        <p:spPr>
          <a:xfrm>
            <a:off x="1704540" y="3511610"/>
            <a:ext cx="341595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7" name="Shape 273">
            <a:extLst>
              <a:ext uri="{FF2B5EF4-FFF2-40B4-BE49-F238E27FC236}">
                <a16:creationId xmlns:a16="http://schemas.microsoft.com/office/drawing/2014/main" id="{71C14835-FAEC-40FF-B017-6C8AD21486A8}"/>
              </a:ext>
            </a:extLst>
          </p:cNvPr>
          <p:cNvSpPr txBox="1"/>
          <p:nvPr/>
        </p:nvSpPr>
        <p:spPr>
          <a:xfrm>
            <a:off x="1847029" y="4539460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8" name="Shape 274">
            <a:extLst>
              <a:ext uri="{FF2B5EF4-FFF2-40B4-BE49-F238E27FC236}">
                <a16:creationId xmlns:a16="http://schemas.microsoft.com/office/drawing/2014/main" id="{BCD362BE-67D2-421E-925B-CD0B765DD8F5}"/>
              </a:ext>
            </a:extLst>
          </p:cNvPr>
          <p:cNvSpPr txBox="1"/>
          <p:nvPr/>
        </p:nvSpPr>
        <p:spPr>
          <a:xfrm>
            <a:off x="1239285" y="4544025"/>
            <a:ext cx="323146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9" name="Shape 275">
            <a:extLst>
              <a:ext uri="{FF2B5EF4-FFF2-40B4-BE49-F238E27FC236}">
                <a16:creationId xmlns:a16="http://schemas.microsoft.com/office/drawing/2014/main" id="{E7C04248-0282-4933-A156-14EA65FE44F2}"/>
              </a:ext>
            </a:extLst>
          </p:cNvPr>
          <p:cNvSpPr txBox="1"/>
          <p:nvPr/>
        </p:nvSpPr>
        <p:spPr>
          <a:xfrm>
            <a:off x="3779969" y="3571049"/>
            <a:ext cx="281638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0" name="Shape 276">
            <a:extLst>
              <a:ext uri="{FF2B5EF4-FFF2-40B4-BE49-F238E27FC236}">
                <a16:creationId xmlns:a16="http://schemas.microsoft.com/office/drawing/2014/main" id="{3EBF18B6-250F-407C-85EA-B3F6DC2A5B25}"/>
              </a:ext>
            </a:extLst>
          </p:cNvPr>
          <p:cNvSpPr txBox="1"/>
          <p:nvPr/>
        </p:nvSpPr>
        <p:spPr>
          <a:xfrm>
            <a:off x="3956232" y="4774329"/>
            <a:ext cx="177161" cy="461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277">
            <a:extLst>
              <a:ext uri="{FF2B5EF4-FFF2-40B4-BE49-F238E27FC236}">
                <a16:creationId xmlns:a16="http://schemas.microsoft.com/office/drawing/2014/main" id="{33713EF0-E275-43B9-9571-6A36B8C74DF0}"/>
              </a:ext>
            </a:extLst>
          </p:cNvPr>
          <p:cNvSpPr txBox="1"/>
          <p:nvPr/>
        </p:nvSpPr>
        <p:spPr>
          <a:xfrm>
            <a:off x="3720912" y="4608871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2" name="Shape 278">
            <a:extLst>
              <a:ext uri="{FF2B5EF4-FFF2-40B4-BE49-F238E27FC236}">
                <a16:creationId xmlns:a16="http://schemas.microsoft.com/office/drawing/2014/main" id="{BFD6F0A1-D128-4E94-A722-1E8324AA0D25}"/>
              </a:ext>
            </a:extLst>
          </p:cNvPr>
          <p:cNvSpPr txBox="1"/>
          <p:nvPr/>
        </p:nvSpPr>
        <p:spPr>
          <a:xfrm>
            <a:off x="3782580" y="5553358"/>
            <a:ext cx="297012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63" name="Shape 279">
            <a:extLst>
              <a:ext uri="{FF2B5EF4-FFF2-40B4-BE49-F238E27FC236}">
                <a16:creationId xmlns:a16="http://schemas.microsoft.com/office/drawing/2014/main" id="{12C425C8-AF24-4D9E-9BEE-44FEDCFF0B8C}"/>
              </a:ext>
            </a:extLst>
          </p:cNvPr>
          <p:cNvSpPr txBox="1"/>
          <p:nvPr/>
        </p:nvSpPr>
        <p:spPr>
          <a:xfrm>
            <a:off x="4610018" y="5660566"/>
            <a:ext cx="323146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4" name="Shape 280">
            <a:extLst>
              <a:ext uri="{FF2B5EF4-FFF2-40B4-BE49-F238E27FC236}">
                <a16:creationId xmlns:a16="http://schemas.microsoft.com/office/drawing/2014/main" id="{A59B9359-6214-411C-9277-79E363B94BB1}"/>
              </a:ext>
            </a:extLst>
          </p:cNvPr>
          <p:cNvSpPr/>
          <p:nvPr/>
        </p:nvSpPr>
        <p:spPr>
          <a:xfrm>
            <a:off x="4836567" y="4987040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3R</a:t>
            </a:r>
          </a:p>
        </p:txBody>
      </p:sp>
      <p:cxnSp>
        <p:nvCxnSpPr>
          <p:cNvPr id="65" name="Shape 281">
            <a:extLst>
              <a:ext uri="{FF2B5EF4-FFF2-40B4-BE49-F238E27FC236}">
                <a16:creationId xmlns:a16="http://schemas.microsoft.com/office/drawing/2014/main" id="{8F8336ED-B622-4289-9BE7-E045C07289B8}"/>
              </a:ext>
            </a:extLst>
          </p:cNvPr>
          <p:cNvCxnSpPr>
            <a:stCxn id="44" idx="7"/>
            <a:endCxn id="64" idx="3"/>
          </p:cNvCxnSpPr>
          <p:nvPr/>
        </p:nvCxnSpPr>
        <p:spPr>
          <a:xfrm rot="10800000" flipH="1">
            <a:off x="4306302" y="5467865"/>
            <a:ext cx="651615" cy="6518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66" name="Shape 282">
            <a:extLst>
              <a:ext uri="{FF2B5EF4-FFF2-40B4-BE49-F238E27FC236}">
                <a16:creationId xmlns:a16="http://schemas.microsoft.com/office/drawing/2014/main" id="{A1F7273C-9CB5-4E9F-A497-126162EED111}"/>
              </a:ext>
            </a:extLst>
          </p:cNvPr>
          <p:cNvCxnSpPr>
            <a:stCxn id="64" idx="1"/>
            <a:endCxn id="42" idx="5"/>
          </p:cNvCxnSpPr>
          <p:nvPr/>
        </p:nvCxnSpPr>
        <p:spPr>
          <a:xfrm rot="10800000">
            <a:off x="4306190" y="4514259"/>
            <a:ext cx="651615" cy="5552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67" name="Shape 283">
            <a:extLst>
              <a:ext uri="{FF2B5EF4-FFF2-40B4-BE49-F238E27FC236}">
                <a16:creationId xmlns:a16="http://schemas.microsoft.com/office/drawing/2014/main" id="{8BBD6F1F-4863-4811-A1B3-CD2AC1514295}"/>
              </a:ext>
            </a:extLst>
          </p:cNvPr>
          <p:cNvSpPr txBox="1"/>
          <p:nvPr/>
        </p:nvSpPr>
        <p:spPr>
          <a:xfrm>
            <a:off x="4622586" y="4443419"/>
            <a:ext cx="281638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653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small part of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464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A77AE-C024-48DC-B5F9-C9B75DE8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NuSMV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: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Shape 252">
            <a:extLst>
              <a:ext uri="{FF2B5EF4-FFF2-40B4-BE49-F238E27FC236}">
                <a16:creationId xmlns:a16="http://schemas.microsoft.com/office/drawing/2014/main" id="{1F8D250C-62C0-4A32-BAD5-0DEA9D366A74}"/>
              </a:ext>
            </a:extLst>
          </p:cNvPr>
          <p:cNvGrpSpPr/>
          <p:nvPr/>
        </p:nvGrpSpPr>
        <p:grpSpPr>
          <a:xfrm>
            <a:off x="6506490" y="2250059"/>
            <a:ext cx="4501706" cy="4350378"/>
            <a:chOff x="6140653" y="1366020"/>
            <a:chExt cx="5129588" cy="4957155"/>
          </a:xfrm>
        </p:grpSpPr>
        <p:sp>
          <p:nvSpPr>
            <p:cNvPr id="5" name="Shape 253">
              <a:extLst>
                <a:ext uri="{FF2B5EF4-FFF2-40B4-BE49-F238E27FC236}">
                  <a16:creationId xmlns:a16="http://schemas.microsoft.com/office/drawing/2014/main" id="{F60E0D0A-7E19-4658-88F7-3EA79AB86CB4}"/>
                </a:ext>
              </a:extLst>
            </p:cNvPr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6" name="Shape 254">
              <a:extLst>
                <a:ext uri="{FF2B5EF4-FFF2-40B4-BE49-F238E27FC236}">
                  <a16:creationId xmlns:a16="http://schemas.microsoft.com/office/drawing/2014/main" id="{38AC85D9-CC6D-43E6-9E90-ACF6B3DADC78}"/>
                </a:ext>
              </a:extLst>
            </p:cNvPr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7" name="Shape 255">
              <a:extLst>
                <a:ext uri="{FF2B5EF4-FFF2-40B4-BE49-F238E27FC236}">
                  <a16:creationId xmlns:a16="http://schemas.microsoft.com/office/drawing/2014/main" id="{089B71DB-6B42-4240-B35C-324968E3E043}"/>
                </a:ext>
              </a:extLst>
            </p:cNvPr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id="{8F779A68-58FC-4F56-8A23-62ABFA3A7239}"/>
                </a:ext>
              </a:extLst>
            </p:cNvPr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9" name="Shape 257">
              <a:extLst>
                <a:ext uri="{FF2B5EF4-FFF2-40B4-BE49-F238E27FC236}">
                  <a16:creationId xmlns:a16="http://schemas.microsoft.com/office/drawing/2014/main" id="{30512C2E-02E9-459B-9CFA-AAF466500BEE}"/>
                </a:ext>
              </a:extLst>
            </p:cNvPr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10" name="Shape 258">
              <a:extLst>
                <a:ext uri="{FF2B5EF4-FFF2-40B4-BE49-F238E27FC236}">
                  <a16:creationId xmlns:a16="http://schemas.microsoft.com/office/drawing/2014/main" id="{80ADF229-2BF2-4918-BC70-FB244CB704BC}"/>
                </a:ext>
              </a:extLst>
            </p:cNvPr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11" name="Shape 259">
              <a:extLst>
                <a:ext uri="{FF2B5EF4-FFF2-40B4-BE49-F238E27FC236}">
                  <a16:creationId xmlns:a16="http://schemas.microsoft.com/office/drawing/2014/main" id="{C517D4E0-4279-4FAA-959D-916CB0082F1B}"/>
                </a:ext>
              </a:extLst>
            </p:cNvPr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12" name="Shape 260">
              <a:extLst>
                <a:ext uri="{FF2B5EF4-FFF2-40B4-BE49-F238E27FC236}">
                  <a16:creationId xmlns:a16="http://schemas.microsoft.com/office/drawing/2014/main" id="{E9E75EA5-0FBE-4492-B4EC-0E9CD673D7BF}"/>
                </a:ext>
              </a:extLst>
            </p:cNvPr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13" name="Shape 261">
              <a:extLst>
                <a:ext uri="{FF2B5EF4-FFF2-40B4-BE49-F238E27FC236}">
                  <a16:creationId xmlns:a16="http://schemas.microsoft.com/office/drawing/2014/main" id="{5D923EAA-6B45-4258-A2ED-B9E034D701AA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262">
              <a:extLst>
                <a:ext uri="{FF2B5EF4-FFF2-40B4-BE49-F238E27FC236}">
                  <a16:creationId xmlns:a16="http://schemas.microsoft.com/office/drawing/2014/main" id="{AF840EA0-A6A0-4B26-A4CF-72E05F0BAE82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263">
              <a:extLst>
                <a:ext uri="{FF2B5EF4-FFF2-40B4-BE49-F238E27FC236}">
                  <a16:creationId xmlns:a16="http://schemas.microsoft.com/office/drawing/2014/main" id="{7A7D8295-05C9-4BD2-82BC-CADD259B9E32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264">
              <a:extLst>
                <a:ext uri="{FF2B5EF4-FFF2-40B4-BE49-F238E27FC236}">
                  <a16:creationId xmlns:a16="http://schemas.microsoft.com/office/drawing/2014/main" id="{E86A2C24-CF6E-437D-B239-B051E77CF473}"/>
                </a:ext>
              </a:extLst>
            </p:cNvPr>
            <p:cNvCxnSpPr>
              <a:stCxn id="7" idx="5"/>
              <a:endCxn id="8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" name="Shape 265">
              <a:extLst>
                <a:ext uri="{FF2B5EF4-FFF2-40B4-BE49-F238E27FC236}">
                  <a16:creationId xmlns:a16="http://schemas.microsoft.com/office/drawing/2014/main" id="{7EB4390A-9E58-45ED-88AB-77D5A3A8E873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8" name="Shape 266">
              <a:extLst>
                <a:ext uri="{FF2B5EF4-FFF2-40B4-BE49-F238E27FC236}">
                  <a16:creationId xmlns:a16="http://schemas.microsoft.com/office/drawing/2014/main" id="{37BE99FD-4890-4C2E-B712-1489EC6A50E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9" name="Shape 267">
              <a:extLst>
                <a:ext uri="{FF2B5EF4-FFF2-40B4-BE49-F238E27FC236}">
                  <a16:creationId xmlns:a16="http://schemas.microsoft.com/office/drawing/2014/main" id="{166F9A44-E7DC-4CA4-A03B-168FEAFC65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" name="Shape 268">
              <a:extLst>
                <a:ext uri="{FF2B5EF4-FFF2-40B4-BE49-F238E27FC236}">
                  <a16:creationId xmlns:a16="http://schemas.microsoft.com/office/drawing/2014/main" id="{5A42A102-7EE2-4DB3-A773-2FAEE9CDBFB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" name="Shape 269">
              <a:extLst>
                <a:ext uri="{FF2B5EF4-FFF2-40B4-BE49-F238E27FC236}">
                  <a16:creationId xmlns:a16="http://schemas.microsoft.com/office/drawing/2014/main" id="{C40218C0-9868-40A3-A243-E244F710BA75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" name="Shape 270">
              <a:extLst>
                <a:ext uri="{FF2B5EF4-FFF2-40B4-BE49-F238E27FC236}">
                  <a16:creationId xmlns:a16="http://schemas.microsoft.com/office/drawing/2014/main" id="{1D16D608-915F-456C-8FD2-39D48580DE3E}"/>
                </a:ext>
              </a:extLst>
            </p:cNvPr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3" name="Shape 271">
              <a:extLst>
                <a:ext uri="{FF2B5EF4-FFF2-40B4-BE49-F238E27FC236}">
                  <a16:creationId xmlns:a16="http://schemas.microsoft.com/office/drawing/2014/main" id="{6AFB280C-56D4-41CB-B0E3-7E1906FF2720}"/>
                </a:ext>
              </a:extLst>
            </p:cNvPr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4" name="Shape 272">
              <a:extLst>
                <a:ext uri="{FF2B5EF4-FFF2-40B4-BE49-F238E27FC236}">
                  <a16:creationId xmlns:a16="http://schemas.microsoft.com/office/drawing/2014/main" id="{6AEA10E0-05D2-4073-AABA-5E035FF705A7}"/>
                </a:ext>
              </a:extLst>
            </p:cNvPr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64D4682F-017A-48A0-85FB-FB9FEF045A1E}"/>
                </a:ext>
              </a:extLst>
            </p:cNvPr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8D845CE9-C1CA-4D4A-A0BA-9B8A843AAB42}"/>
                </a:ext>
              </a:extLst>
            </p:cNvPr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" name="Shape 275">
              <a:extLst>
                <a:ext uri="{FF2B5EF4-FFF2-40B4-BE49-F238E27FC236}">
                  <a16:creationId xmlns:a16="http://schemas.microsoft.com/office/drawing/2014/main" id="{4E556025-C80E-41CF-81FC-E34D3C3D2056}"/>
                </a:ext>
              </a:extLst>
            </p:cNvPr>
            <p:cNvSpPr txBox="1"/>
            <p:nvPr/>
          </p:nvSpPr>
          <p:spPr>
            <a:xfrm>
              <a:off x="9122939" y="2871258"/>
              <a:ext cx="266225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8" name="Shape 276">
              <a:extLst>
                <a:ext uri="{FF2B5EF4-FFF2-40B4-BE49-F238E27FC236}">
                  <a16:creationId xmlns:a16="http://schemas.microsoft.com/office/drawing/2014/main" id="{777C4091-851E-4009-97BC-CFB306543BA7}"/>
                </a:ext>
              </a:extLst>
            </p:cNvPr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77">
              <a:extLst>
                <a:ext uri="{FF2B5EF4-FFF2-40B4-BE49-F238E27FC236}">
                  <a16:creationId xmlns:a16="http://schemas.microsoft.com/office/drawing/2014/main" id="{4A42B036-180C-4513-A31B-FF3335D25163}"/>
                </a:ext>
              </a:extLst>
            </p:cNvPr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" name="Shape 278">
              <a:extLst>
                <a:ext uri="{FF2B5EF4-FFF2-40B4-BE49-F238E27FC236}">
                  <a16:creationId xmlns:a16="http://schemas.microsoft.com/office/drawing/2014/main" id="{C1E75D02-10AB-45B5-95AF-5FA926ABA411}"/>
                </a:ext>
              </a:extLst>
            </p:cNvPr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1" name="Shape 279">
              <a:extLst>
                <a:ext uri="{FF2B5EF4-FFF2-40B4-BE49-F238E27FC236}">
                  <a16:creationId xmlns:a16="http://schemas.microsoft.com/office/drawing/2014/main" id="{3DD422A4-D820-4723-88C1-A3226B68AA5A}"/>
                </a:ext>
              </a:extLst>
            </p:cNvPr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2" name="Shape 280">
              <a:extLst>
                <a:ext uri="{FF2B5EF4-FFF2-40B4-BE49-F238E27FC236}">
                  <a16:creationId xmlns:a16="http://schemas.microsoft.com/office/drawing/2014/main" id="{AC717E00-0C92-4DCB-8C55-DE413F9563C9}"/>
                </a:ext>
              </a:extLst>
            </p:cNvPr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3" name="Shape 281">
              <a:extLst>
                <a:ext uri="{FF2B5EF4-FFF2-40B4-BE49-F238E27FC236}">
                  <a16:creationId xmlns:a16="http://schemas.microsoft.com/office/drawing/2014/main" id="{492DEEB4-2B7E-42AD-BCE5-9B8DFAE27356}"/>
                </a:ext>
              </a:extLst>
            </p:cNvPr>
            <p:cNvCxnSpPr>
              <a:stCxn id="12" idx="7"/>
              <a:endCxn id="32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" name="Shape 282">
              <a:extLst>
                <a:ext uri="{FF2B5EF4-FFF2-40B4-BE49-F238E27FC236}">
                  <a16:creationId xmlns:a16="http://schemas.microsoft.com/office/drawing/2014/main" id="{71F9C6E6-0D7F-4453-A404-33EF3988B3BB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5" name="Shape 283">
              <a:extLst>
                <a:ext uri="{FF2B5EF4-FFF2-40B4-BE49-F238E27FC236}">
                  <a16:creationId xmlns:a16="http://schemas.microsoft.com/office/drawing/2014/main" id="{C8365596-9000-491B-A6B7-627271E958FD}"/>
                </a:ext>
              </a:extLst>
            </p:cNvPr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37" name="Shape 253">
            <a:extLst>
              <a:ext uri="{FF2B5EF4-FFF2-40B4-BE49-F238E27FC236}">
                <a16:creationId xmlns:a16="http://schemas.microsoft.com/office/drawing/2014/main" id="{2CCB857F-9595-4F6B-A491-4EF09CB06BD4}"/>
              </a:ext>
            </a:extLst>
          </p:cNvPr>
          <p:cNvSpPr/>
          <p:nvPr/>
        </p:nvSpPr>
        <p:spPr>
          <a:xfrm>
            <a:off x="2451456" y="2250059"/>
            <a:ext cx="766238" cy="563169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1N</a:t>
            </a:r>
          </a:p>
        </p:txBody>
      </p:sp>
      <p:sp>
        <p:nvSpPr>
          <p:cNvPr id="38" name="Shape 254">
            <a:extLst>
              <a:ext uri="{FF2B5EF4-FFF2-40B4-BE49-F238E27FC236}">
                <a16:creationId xmlns:a16="http://schemas.microsoft.com/office/drawing/2014/main" id="{7A3A595B-BDB4-4EAD-80A9-1B00C2C00A70}"/>
              </a:ext>
            </a:extLst>
          </p:cNvPr>
          <p:cNvSpPr/>
          <p:nvPr/>
        </p:nvSpPr>
        <p:spPr>
          <a:xfrm>
            <a:off x="1162727" y="3031673"/>
            <a:ext cx="811991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</a:p>
        </p:txBody>
      </p:sp>
      <p:sp>
        <p:nvSpPr>
          <p:cNvPr id="39" name="Shape 255">
            <a:extLst>
              <a:ext uri="{FF2B5EF4-FFF2-40B4-BE49-F238E27FC236}">
                <a16:creationId xmlns:a16="http://schemas.microsoft.com/office/drawing/2014/main" id="{13FF6D3A-5CC6-4294-8FEB-583986741FCC}"/>
              </a:ext>
            </a:extLst>
          </p:cNvPr>
          <p:cNvSpPr/>
          <p:nvPr/>
        </p:nvSpPr>
        <p:spPr>
          <a:xfrm>
            <a:off x="1162727" y="4033538"/>
            <a:ext cx="811991" cy="56316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4N</a:t>
            </a:r>
          </a:p>
        </p:txBody>
      </p:sp>
      <p:sp>
        <p:nvSpPr>
          <p:cNvPr id="40" name="Shape 256">
            <a:extLst>
              <a:ext uri="{FF2B5EF4-FFF2-40B4-BE49-F238E27FC236}">
                <a16:creationId xmlns:a16="http://schemas.microsoft.com/office/drawing/2014/main" id="{1096D33C-43EE-4063-A35C-846214FC24DC}"/>
              </a:ext>
            </a:extLst>
          </p:cNvPr>
          <p:cNvSpPr/>
          <p:nvPr/>
        </p:nvSpPr>
        <p:spPr>
          <a:xfrm>
            <a:off x="1162727" y="5035403"/>
            <a:ext cx="811991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6N</a:t>
            </a:r>
          </a:p>
        </p:txBody>
      </p:sp>
      <p:sp>
        <p:nvSpPr>
          <p:cNvPr id="41" name="Shape 257">
            <a:extLst>
              <a:ext uri="{FF2B5EF4-FFF2-40B4-BE49-F238E27FC236}">
                <a16:creationId xmlns:a16="http://schemas.microsoft.com/office/drawing/2014/main" id="{C5DBEA4B-CE75-4010-A37C-6B04C7FB8E58}"/>
              </a:ext>
            </a:extLst>
          </p:cNvPr>
          <p:cNvSpPr/>
          <p:nvPr/>
        </p:nvSpPr>
        <p:spPr>
          <a:xfrm>
            <a:off x="3599673" y="3045601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</a:p>
        </p:txBody>
      </p:sp>
      <p:sp>
        <p:nvSpPr>
          <p:cNvPr id="42" name="Shape 258">
            <a:extLst>
              <a:ext uri="{FF2B5EF4-FFF2-40B4-BE49-F238E27FC236}">
                <a16:creationId xmlns:a16="http://schemas.microsoft.com/office/drawing/2014/main" id="{B5A9EF3E-E517-4936-BFAC-B727DD00F652}"/>
              </a:ext>
            </a:extLst>
          </p:cNvPr>
          <p:cNvSpPr/>
          <p:nvPr/>
        </p:nvSpPr>
        <p:spPr>
          <a:xfrm>
            <a:off x="3599673" y="4033538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5F</a:t>
            </a:r>
          </a:p>
        </p:txBody>
      </p:sp>
      <p:sp>
        <p:nvSpPr>
          <p:cNvPr id="43" name="Shape 259">
            <a:extLst>
              <a:ext uri="{FF2B5EF4-FFF2-40B4-BE49-F238E27FC236}">
                <a16:creationId xmlns:a16="http://schemas.microsoft.com/office/drawing/2014/main" id="{B17191A3-8355-4481-9DD2-8C1D88B9C73C}"/>
              </a:ext>
            </a:extLst>
          </p:cNvPr>
          <p:cNvSpPr/>
          <p:nvPr/>
        </p:nvSpPr>
        <p:spPr>
          <a:xfrm>
            <a:off x="3599673" y="5035403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7F</a:t>
            </a:r>
          </a:p>
        </p:txBody>
      </p:sp>
      <p:sp>
        <p:nvSpPr>
          <p:cNvPr id="44" name="Shape 260">
            <a:extLst>
              <a:ext uri="{FF2B5EF4-FFF2-40B4-BE49-F238E27FC236}">
                <a16:creationId xmlns:a16="http://schemas.microsoft.com/office/drawing/2014/main" id="{E69C4CB9-5DA0-485A-A71F-1D19D442DF69}"/>
              </a:ext>
            </a:extLst>
          </p:cNvPr>
          <p:cNvSpPr/>
          <p:nvPr/>
        </p:nvSpPr>
        <p:spPr>
          <a:xfrm>
            <a:off x="3599673" y="6037268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8R</a:t>
            </a:r>
          </a:p>
        </p:txBody>
      </p:sp>
      <p:cxnSp>
        <p:nvCxnSpPr>
          <p:cNvPr id="45" name="Shape 261">
            <a:extLst>
              <a:ext uri="{FF2B5EF4-FFF2-40B4-BE49-F238E27FC236}">
                <a16:creationId xmlns:a16="http://schemas.microsoft.com/office/drawing/2014/main" id="{90A69315-B00E-40C2-8254-57584F38DCC2}"/>
              </a:ext>
            </a:extLst>
          </p:cNvPr>
          <p:cNvCxnSpPr>
            <a:stCxn id="37" idx="3"/>
          </p:cNvCxnSpPr>
          <p:nvPr/>
        </p:nvCxnSpPr>
        <p:spPr>
          <a:xfrm flipH="1">
            <a:off x="1950756" y="2730754"/>
            <a:ext cx="612913" cy="47811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6" name="Shape 262">
            <a:extLst>
              <a:ext uri="{FF2B5EF4-FFF2-40B4-BE49-F238E27FC236}">
                <a16:creationId xmlns:a16="http://schemas.microsoft.com/office/drawing/2014/main" id="{169136F9-9BE8-472B-B38F-D291FEED463C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1568723" y="3594842"/>
            <a:ext cx="0" cy="43862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8" name="Shape 264">
            <a:extLst>
              <a:ext uri="{FF2B5EF4-FFF2-40B4-BE49-F238E27FC236}">
                <a16:creationId xmlns:a16="http://schemas.microsoft.com/office/drawing/2014/main" id="{E1007EC9-682B-4EC6-A09B-9F495E6A9AC6}"/>
              </a:ext>
            </a:extLst>
          </p:cNvPr>
          <p:cNvCxnSpPr>
            <a:stCxn id="39" idx="5"/>
            <a:endCxn id="40" idx="7"/>
          </p:cNvCxnSpPr>
          <p:nvPr/>
        </p:nvCxnSpPr>
        <p:spPr>
          <a:xfrm>
            <a:off x="1855806" y="4514233"/>
            <a:ext cx="0" cy="60369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9" name="Shape 265">
            <a:extLst>
              <a:ext uri="{FF2B5EF4-FFF2-40B4-BE49-F238E27FC236}">
                <a16:creationId xmlns:a16="http://schemas.microsoft.com/office/drawing/2014/main" id="{5FE98ACE-58FF-4036-9B0B-8F9A2B090F7C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rot="10800000">
            <a:off x="1281641" y="4514180"/>
            <a:ext cx="0" cy="60369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0" name="Shape 266">
            <a:extLst>
              <a:ext uri="{FF2B5EF4-FFF2-40B4-BE49-F238E27FC236}">
                <a16:creationId xmlns:a16="http://schemas.microsoft.com/office/drawing/2014/main" id="{A012DAE3-7B51-49F6-ABBE-9C48F9AF9430}"/>
              </a:ext>
            </a:extLst>
          </p:cNvPr>
          <p:cNvCxnSpPr>
            <a:stCxn id="37" idx="5"/>
            <a:endCxn id="41" idx="1"/>
          </p:cNvCxnSpPr>
          <p:nvPr/>
        </p:nvCxnSpPr>
        <p:spPr>
          <a:xfrm>
            <a:off x="3105481" y="2730754"/>
            <a:ext cx="615283" cy="3972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1" name="Shape 267">
            <a:extLst>
              <a:ext uri="{FF2B5EF4-FFF2-40B4-BE49-F238E27FC236}">
                <a16:creationId xmlns:a16="http://schemas.microsoft.com/office/drawing/2014/main" id="{3AF177EC-C794-4D1C-B361-541771FC6AD9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4013607" y="3608770"/>
            <a:ext cx="0" cy="4246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2" name="Shape 268">
            <a:extLst>
              <a:ext uri="{FF2B5EF4-FFF2-40B4-BE49-F238E27FC236}">
                <a16:creationId xmlns:a16="http://schemas.microsoft.com/office/drawing/2014/main" id="{06B6AA38-7DA4-417D-9BD1-52749DE85BF5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013607" y="4596707"/>
            <a:ext cx="0" cy="4386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53" name="Shape 269">
            <a:extLst>
              <a:ext uri="{FF2B5EF4-FFF2-40B4-BE49-F238E27FC236}">
                <a16:creationId xmlns:a16="http://schemas.microsoft.com/office/drawing/2014/main" id="{5B33486E-62B3-4118-8E8E-4CED25CE0415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4013607" y="5598572"/>
            <a:ext cx="0" cy="4386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54" name="Shape 270">
            <a:extLst>
              <a:ext uri="{FF2B5EF4-FFF2-40B4-BE49-F238E27FC236}">
                <a16:creationId xmlns:a16="http://schemas.microsoft.com/office/drawing/2014/main" id="{3D8E44C1-1189-43D5-B95D-BBAFF7719B0D}"/>
              </a:ext>
            </a:extLst>
          </p:cNvPr>
          <p:cNvSpPr txBox="1"/>
          <p:nvPr/>
        </p:nvSpPr>
        <p:spPr>
          <a:xfrm>
            <a:off x="3469647" y="2502978"/>
            <a:ext cx="341595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5" name="Shape 271">
            <a:extLst>
              <a:ext uri="{FF2B5EF4-FFF2-40B4-BE49-F238E27FC236}">
                <a16:creationId xmlns:a16="http://schemas.microsoft.com/office/drawing/2014/main" id="{371D7748-526A-47C0-AD6F-88AC6FF7A018}"/>
              </a:ext>
            </a:extLst>
          </p:cNvPr>
          <p:cNvSpPr txBox="1"/>
          <p:nvPr/>
        </p:nvSpPr>
        <p:spPr>
          <a:xfrm>
            <a:off x="2012901" y="2554744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56" name="Shape 272">
            <a:extLst>
              <a:ext uri="{FF2B5EF4-FFF2-40B4-BE49-F238E27FC236}">
                <a16:creationId xmlns:a16="http://schemas.microsoft.com/office/drawing/2014/main" id="{F08798A5-E753-459F-B23E-3BEC4186BAD4}"/>
              </a:ext>
            </a:extLst>
          </p:cNvPr>
          <p:cNvSpPr txBox="1"/>
          <p:nvPr/>
        </p:nvSpPr>
        <p:spPr>
          <a:xfrm>
            <a:off x="1704540" y="3511610"/>
            <a:ext cx="341595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7" name="Shape 273">
            <a:extLst>
              <a:ext uri="{FF2B5EF4-FFF2-40B4-BE49-F238E27FC236}">
                <a16:creationId xmlns:a16="http://schemas.microsoft.com/office/drawing/2014/main" id="{71C14835-FAEC-40FF-B017-6C8AD21486A8}"/>
              </a:ext>
            </a:extLst>
          </p:cNvPr>
          <p:cNvSpPr txBox="1"/>
          <p:nvPr/>
        </p:nvSpPr>
        <p:spPr>
          <a:xfrm>
            <a:off x="1847029" y="4539460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8" name="Shape 274">
            <a:extLst>
              <a:ext uri="{FF2B5EF4-FFF2-40B4-BE49-F238E27FC236}">
                <a16:creationId xmlns:a16="http://schemas.microsoft.com/office/drawing/2014/main" id="{BCD362BE-67D2-421E-925B-CD0B765DD8F5}"/>
              </a:ext>
            </a:extLst>
          </p:cNvPr>
          <p:cNvSpPr txBox="1"/>
          <p:nvPr/>
        </p:nvSpPr>
        <p:spPr>
          <a:xfrm>
            <a:off x="1238400" y="4544741"/>
            <a:ext cx="323146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9" name="Shape 275">
            <a:extLst>
              <a:ext uri="{FF2B5EF4-FFF2-40B4-BE49-F238E27FC236}">
                <a16:creationId xmlns:a16="http://schemas.microsoft.com/office/drawing/2014/main" id="{E7C04248-0282-4933-A156-14EA65FE44F2}"/>
              </a:ext>
            </a:extLst>
          </p:cNvPr>
          <p:cNvSpPr txBox="1"/>
          <p:nvPr/>
        </p:nvSpPr>
        <p:spPr>
          <a:xfrm>
            <a:off x="3779969" y="3571049"/>
            <a:ext cx="281638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0" name="Shape 276">
            <a:extLst>
              <a:ext uri="{FF2B5EF4-FFF2-40B4-BE49-F238E27FC236}">
                <a16:creationId xmlns:a16="http://schemas.microsoft.com/office/drawing/2014/main" id="{3EBF18B6-250F-407C-85EA-B3F6DC2A5B25}"/>
              </a:ext>
            </a:extLst>
          </p:cNvPr>
          <p:cNvSpPr txBox="1"/>
          <p:nvPr/>
        </p:nvSpPr>
        <p:spPr>
          <a:xfrm>
            <a:off x="3956232" y="4774329"/>
            <a:ext cx="177161" cy="461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277">
            <a:extLst>
              <a:ext uri="{FF2B5EF4-FFF2-40B4-BE49-F238E27FC236}">
                <a16:creationId xmlns:a16="http://schemas.microsoft.com/office/drawing/2014/main" id="{33713EF0-E275-43B9-9571-6A36B8C74DF0}"/>
              </a:ext>
            </a:extLst>
          </p:cNvPr>
          <p:cNvSpPr txBox="1"/>
          <p:nvPr/>
        </p:nvSpPr>
        <p:spPr>
          <a:xfrm>
            <a:off x="3720912" y="4608871"/>
            <a:ext cx="358504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2" name="Shape 278">
            <a:extLst>
              <a:ext uri="{FF2B5EF4-FFF2-40B4-BE49-F238E27FC236}">
                <a16:creationId xmlns:a16="http://schemas.microsoft.com/office/drawing/2014/main" id="{BFD6F0A1-D128-4E94-A722-1E8324AA0D25}"/>
              </a:ext>
            </a:extLst>
          </p:cNvPr>
          <p:cNvSpPr txBox="1"/>
          <p:nvPr/>
        </p:nvSpPr>
        <p:spPr>
          <a:xfrm>
            <a:off x="3782580" y="5553358"/>
            <a:ext cx="297012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63" name="Shape 279">
            <a:extLst>
              <a:ext uri="{FF2B5EF4-FFF2-40B4-BE49-F238E27FC236}">
                <a16:creationId xmlns:a16="http://schemas.microsoft.com/office/drawing/2014/main" id="{12C425C8-AF24-4D9E-9BEE-44FEDCFF0B8C}"/>
              </a:ext>
            </a:extLst>
          </p:cNvPr>
          <p:cNvSpPr txBox="1"/>
          <p:nvPr/>
        </p:nvSpPr>
        <p:spPr>
          <a:xfrm>
            <a:off x="4610018" y="5660566"/>
            <a:ext cx="323146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4" name="Shape 280">
            <a:extLst>
              <a:ext uri="{FF2B5EF4-FFF2-40B4-BE49-F238E27FC236}">
                <a16:creationId xmlns:a16="http://schemas.microsoft.com/office/drawing/2014/main" id="{A59B9359-6214-411C-9277-79E363B94BB1}"/>
              </a:ext>
            </a:extLst>
          </p:cNvPr>
          <p:cNvSpPr/>
          <p:nvPr/>
        </p:nvSpPr>
        <p:spPr>
          <a:xfrm>
            <a:off x="4836567" y="4987040"/>
            <a:ext cx="827866" cy="56316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3R</a:t>
            </a:r>
          </a:p>
        </p:txBody>
      </p:sp>
      <p:cxnSp>
        <p:nvCxnSpPr>
          <p:cNvPr id="65" name="Shape 281">
            <a:extLst>
              <a:ext uri="{FF2B5EF4-FFF2-40B4-BE49-F238E27FC236}">
                <a16:creationId xmlns:a16="http://schemas.microsoft.com/office/drawing/2014/main" id="{8F8336ED-B622-4289-9BE7-E045C07289B8}"/>
              </a:ext>
            </a:extLst>
          </p:cNvPr>
          <p:cNvCxnSpPr>
            <a:stCxn id="44" idx="7"/>
            <a:endCxn id="64" idx="3"/>
          </p:cNvCxnSpPr>
          <p:nvPr/>
        </p:nvCxnSpPr>
        <p:spPr>
          <a:xfrm rot="10800000" flipH="1">
            <a:off x="4306302" y="5467865"/>
            <a:ext cx="651615" cy="6518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66" name="Shape 282">
            <a:extLst>
              <a:ext uri="{FF2B5EF4-FFF2-40B4-BE49-F238E27FC236}">
                <a16:creationId xmlns:a16="http://schemas.microsoft.com/office/drawing/2014/main" id="{A1F7273C-9CB5-4E9F-A497-126162EED111}"/>
              </a:ext>
            </a:extLst>
          </p:cNvPr>
          <p:cNvCxnSpPr>
            <a:stCxn id="64" idx="1"/>
            <a:endCxn id="42" idx="5"/>
          </p:cNvCxnSpPr>
          <p:nvPr/>
        </p:nvCxnSpPr>
        <p:spPr>
          <a:xfrm rot="10800000">
            <a:off x="4306190" y="4514259"/>
            <a:ext cx="651615" cy="5552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67" name="Shape 283">
            <a:extLst>
              <a:ext uri="{FF2B5EF4-FFF2-40B4-BE49-F238E27FC236}">
                <a16:creationId xmlns:a16="http://schemas.microsoft.com/office/drawing/2014/main" id="{8BBD6F1F-4863-4811-A1B3-CD2AC1514295}"/>
              </a:ext>
            </a:extLst>
          </p:cNvPr>
          <p:cNvSpPr txBox="1"/>
          <p:nvPr/>
        </p:nvSpPr>
        <p:spPr>
          <a:xfrm>
            <a:off x="4622586" y="4443419"/>
            <a:ext cx="281638" cy="459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8" name="Shape 198">
            <a:extLst>
              <a:ext uri="{FF2B5EF4-FFF2-40B4-BE49-F238E27FC236}">
                <a16:creationId xmlns:a16="http://schemas.microsoft.com/office/drawing/2014/main" id="{147200EA-4F39-4A9B-853D-F824D70F1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10790944" cy="653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small part of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213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5CCC9-86E5-4E03-A62B-59A630EB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Verification</a:t>
            </a:r>
            <a:r>
              <a:rPr lang="it-IT" dirty="0"/>
              <a:t> on Twin </a:t>
            </a:r>
            <a:r>
              <a:rPr lang="it-IT" dirty="0" err="1"/>
              <a:t>Plant</a:t>
            </a:r>
            <a:endParaRPr lang="en-GB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26D683-7C6D-4DD6-A070-6138F14A6185}"/>
              </a:ext>
            </a:extLst>
          </p:cNvPr>
          <p:cNvGrpSpPr/>
          <p:nvPr/>
        </p:nvGrpSpPr>
        <p:grpSpPr>
          <a:xfrm>
            <a:off x="6408260" y="2057770"/>
            <a:ext cx="5090654" cy="4007438"/>
            <a:chOff x="3357060" y="1995626"/>
            <a:chExt cx="5090654" cy="4007438"/>
          </a:xfrm>
        </p:grpSpPr>
        <p:sp>
          <p:nvSpPr>
            <p:cNvPr id="5" name="Shape 350">
              <a:extLst>
                <a:ext uri="{FF2B5EF4-FFF2-40B4-BE49-F238E27FC236}">
                  <a16:creationId xmlns:a16="http://schemas.microsoft.com/office/drawing/2014/main" id="{7E599CA2-B85A-4AD6-A413-E4BF5FFCDF1C}"/>
                </a:ext>
              </a:extLst>
            </p:cNvPr>
            <p:cNvSpPr/>
            <p:nvPr/>
          </p:nvSpPr>
          <p:spPr>
            <a:xfrm>
              <a:off x="5186519" y="1995626"/>
              <a:ext cx="1869898" cy="684376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3A38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(1N)(1N)</a:t>
              </a:r>
            </a:p>
          </p:txBody>
        </p:sp>
        <p:sp>
          <p:nvSpPr>
            <p:cNvPr id="6" name="Shape 351">
              <a:extLst>
                <a:ext uri="{FF2B5EF4-FFF2-40B4-BE49-F238E27FC236}">
                  <a16:creationId xmlns:a16="http://schemas.microsoft.com/office/drawing/2014/main" id="{F7114A62-ECAB-4752-87AB-BE2F0B1DD85B}"/>
                </a:ext>
              </a:extLst>
            </p:cNvPr>
            <p:cNvSpPr/>
            <p:nvPr/>
          </p:nvSpPr>
          <p:spPr>
            <a:xfrm>
              <a:off x="3443964" y="3033159"/>
              <a:ext cx="1788130" cy="56316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(4N)(4N)</a:t>
              </a:r>
            </a:p>
          </p:txBody>
        </p:sp>
        <p:sp>
          <p:nvSpPr>
            <p:cNvPr id="7" name="Shape 352">
              <a:extLst>
                <a:ext uri="{FF2B5EF4-FFF2-40B4-BE49-F238E27FC236}">
                  <a16:creationId xmlns:a16="http://schemas.microsoft.com/office/drawing/2014/main" id="{C470A850-B55E-4747-9392-F9D6FB020078}"/>
                </a:ext>
              </a:extLst>
            </p:cNvPr>
            <p:cNvSpPr/>
            <p:nvPr/>
          </p:nvSpPr>
          <p:spPr>
            <a:xfrm>
              <a:off x="3426500" y="4237155"/>
              <a:ext cx="1805594" cy="56316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(6N)(6N)</a:t>
              </a:r>
            </a:p>
          </p:txBody>
        </p:sp>
        <p:sp>
          <p:nvSpPr>
            <p:cNvPr id="8" name="Shape 353">
              <a:extLst>
                <a:ext uri="{FF2B5EF4-FFF2-40B4-BE49-F238E27FC236}">
                  <a16:creationId xmlns:a16="http://schemas.microsoft.com/office/drawing/2014/main" id="{10DD0A19-DBF2-4D7F-A530-097A561C6D48}"/>
                </a:ext>
              </a:extLst>
            </p:cNvPr>
            <p:cNvSpPr/>
            <p:nvPr/>
          </p:nvSpPr>
          <p:spPr>
            <a:xfrm>
              <a:off x="6602625" y="3033159"/>
              <a:ext cx="1845089" cy="5977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(4N)(3N)</a:t>
              </a:r>
            </a:p>
          </p:txBody>
        </p:sp>
        <p:sp>
          <p:nvSpPr>
            <p:cNvPr id="9" name="Shape 354">
              <a:extLst>
                <a:ext uri="{FF2B5EF4-FFF2-40B4-BE49-F238E27FC236}">
                  <a16:creationId xmlns:a16="http://schemas.microsoft.com/office/drawing/2014/main" id="{37E43F92-0B8A-4EE5-B8FB-5107A493C2D6}"/>
                </a:ext>
              </a:extLst>
            </p:cNvPr>
            <p:cNvSpPr/>
            <p:nvPr/>
          </p:nvSpPr>
          <p:spPr>
            <a:xfrm>
              <a:off x="6588018" y="4252714"/>
              <a:ext cx="1829870" cy="52614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(6N)(7F)</a:t>
              </a:r>
            </a:p>
          </p:txBody>
        </p:sp>
        <p:cxnSp>
          <p:nvCxnSpPr>
            <p:cNvPr id="10" name="Shape 355">
              <a:extLst>
                <a:ext uri="{FF2B5EF4-FFF2-40B4-BE49-F238E27FC236}">
                  <a16:creationId xmlns:a16="http://schemas.microsoft.com/office/drawing/2014/main" id="{23FE5425-2642-4EDC-AF9F-265F221D9538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4338060" y="2579778"/>
              <a:ext cx="1122300" cy="453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" name="Shape 356">
              <a:extLst>
                <a:ext uri="{FF2B5EF4-FFF2-40B4-BE49-F238E27FC236}">
                  <a16:creationId xmlns:a16="http://schemas.microsoft.com/office/drawing/2014/main" id="{B32A977F-A5ED-4996-94F1-6B7EFB61BDAE}"/>
                </a:ext>
              </a:extLst>
            </p:cNvPr>
            <p:cNvCxnSpPr>
              <a:stCxn id="6" idx="4"/>
              <a:endCxn id="6" idx="4"/>
            </p:cNvCxnSpPr>
            <p:nvPr/>
          </p:nvCxnSpPr>
          <p:spPr>
            <a:xfrm>
              <a:off x="4338029" y="359632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2" name="Shape 357">
              <a:extLst>
                <a:ext uri="{FF2B5EF4-FFF2-40B4-BE49-F238E27FC236}">
                  <a16:creationId xmlns:a16="http://schemas.microsoft.com/office/drawing/2014/main" id="{560BB76B-7DB8-4995-8244-DACE92D57E57}"/>
                </a:ext>
              </a:extLst>
            </p:cNvPr>
            <p:cNvCxnSpPr>
              <a:stCxn id="6" idx="5"/>
              <a:endCxn id="7" idx="7"/>
            </p:cNvCxnSpPr>
            <p:nvPr/>
          </p:nvCxnSpPr>
          <p:spPr>
            <a:xfrm flipH="1">
              <a:off x="4967529" y="3513854"/>
              <a:ext cx="2700" cy="805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3" name="Shape 358">
              <a:extLst>
                <a:ext uri="{FF2B5EF4-FFF2-40B4-BE49-F238E27FC236}">
                  <a16:creationId xmlns:a16="http://schemas.microsoft.com/office/drawing/2014/main" id="{8E1F2E15-3A9F-4BE8-8828-311B0EA22229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rot="10800000" flipH="1">
              <a:off x="3690923" y="3513830"/>
              <a:ext cx="15000" cy="805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" name="Shape 359">
              <a:extLst>
                <a:ext uri="{FF2B5EF4-FFF2-40B4-BE49-F238E27FC236}">
                  <a16:creationId xmlns:a16="http://schemas.microsoft.com/office/drawing/2014/main" id="{945188F0-4564-4104-8B50-E7E65C5AA246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6782578" y="2579778"/>
              <a:ext cx="742500" cy="453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" name="Shape 360">
              <a:extLst>
                <a:ext uri="{FF2B5EF4-FFF2-40B4-BE49-F238E27FC236}">
                  <a16:creationId xmlns:a16="http://schemas.microsoft.com/office/drawing/2014/main" id="{21231871-F16A-4472-900A-99D5BBE53A53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7495454" y="3663514"/>
              <a:ext cx="7500" cy="58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6" name="Shape 361">
              <a:extLst>
                <a:ext uri="{FF2B5EF4-FFF2-40B4-BE49-F238E27FC236}">
                  <a16:creationId xmlns:a16="http://schemas.microsoft.com/office/drawing/2014/main" id="{F8BADDAE-1E64-459F-84DD-146A4E70C927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6852397" y="4701807"/>
              <a:ext cx="3600" cy="786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7" name="Shape 362">
              <a:extLst>
                <a:ext uri="{FF2B5EF4-FFF2-40B4-BE49-F238E27FC236}">
                  <a16:creationId xmlns:a16="http://schemas.microsoft.com/office/drawing/2014/main" id="{04F63659-A968-402A-8C5C-48D138C2557A}"/>
                </a:ext>
              </a:extLst>
            </p:cNvPr>
            <p:cNvSpPr txBox="1"/>
            <p:nvPr/>
          </p:nvSpPr>
          <p:spPr>
            <a:xfrm>
              <a:off x="6830889" y="2639588"/>
              <a:ext cx="341595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8" name="Shape 363">
              <a:extLst>
                <a:ext uri="{FF2B5EF4-FFF2-40B4-BE49-F238E27FC236}">
                  <a16:creationId xmlns:a16="http://schemas.microsoft.com/office/drawing/2014/main" id="{AC40806D-83BF-424A-9447-CDC736799CD7}"/>
                </a:ext>
              </a:extLst>
            </p:cNvPr>
            <p:cNvSpPr txBox="1"/>
            <p:nvPr/>
          </p:nvSpPr>
          <p:spPr>
            <a:xfrm>
              <a:off x="4907403" y="2620663"/>
              <a:ext cx="341595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" name="Shape 364">
              <a:extLst>
                <a:ext uri="{FF2B5EF4-FFF2-40B4-BE49-F238E27FC236}">
                  <a16:creationId xmlns:a16="http://schemas.microsoft.com/office/drawing/2014/main" id="{F7E15B73-BE11-4DC5-B926-BD33A09F5BF8}"/>
                </a:ext>
              </a:extLst>
            </p:cNvPr>
            <p:cNvSpPr txBox="1"/>
            <p:nvPr/>
          </p:nvSpPr>
          <p:spPr>
            <a:xfrm>
              <a:off x="4967671" y="3671814"/>
              <a:ext cx="358504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0" name="Shape 365">
              <a:extLst>
                <a:ext uri="{FF2B5EF4-FFF2-40B4-BE49-F238E27FC236}">
                  <a16:creationId xmlns:a16="http://schemas.microsoft.com/office/drawing/2014/main" id="{A14549BB-5D75-44A5-A5E4-C8326F2EA296}"/>
                </a:ext>
              </a:extLst>
            </p:cNvPr>
            <p:cNvSpPr txBox="1"/>
            <p:nvPr/>
          </p:nvSpPr>
          <p:spPr>
            <a:xfrm>
              <a:off x="3357060" y="3698180"/>
              <a:ext cx="323146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1" name="Shape 366">
              <a:extLst>
                <a:ext uri="{FF2B5EF4-FFF2-40B4-BE49-F238E27FC236}">
                  <a16:creationId xmlns:a16="http://schemas.microsoft.com/office/drawing/2014/main" id="{64C964E1-874D-457E-8DB6-7DAE89283B8E}"/>
                </a:ext>
              </a:extLst>
            </p:cNvPr>
            <p:cNvSpPr txBox="1"/>
            <p:nvPr/>
          </p:nvSpPr>
          <p:spPr>
            <a:xfrm>
              <a:off x="7172485" y="3698180"/>
              <a:ext cx="358504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2" name="Shape 367">
              <a:extLst>
                <a:ext uri="{FF2B5EF4-FFF2-40B4-BE49-F238E27FC236}">
                  <a16:creationId xmlns:a16="http://schemas.microsoft.com/office/drawing/2014/main" id="{5160117E-E5E6-413A-B17C-EF79D19B71A2}"/>
                </a:ext>
              </a:extLst>
            </p:cNvPr>
            <p:cNvSpPr txBox="1"/>
            <p:nvPr/>
          </p:nvSpPr>
          <p:spPr>
            <a:xfrm>
              <a:off x="6578625" y="4869953"/>
              <a:ext cx="323146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3" name="Shape 368">
              <a:extLst>
                <a:ext uri="{FF2B5EF4-FFF2-40B4-BE49-F238E27FC236}">
                  <a16:creationId xmlns:a16="http://schemas.microsoft.com/office/drawing/2014/main" id="{675BD3CA-FA47-4251-9AF5-225F9DF867F7}"/>
                </a:ext>
              </a:extLst>
            </p:cNvPr>
            <p:cNvSpPr/>
            <p:nvPr/>
          </p:nvSpPr>
          <p:spPr>
            <a:xfrm>
              <a:off x="6579954" y="5400619"/>
              <a:ext cx="1859694" cy="60244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(4N)(3R)</a:t>
              </a:r>
            </a:p>
          </p:txBody>
        </p:sp>
        <p:cxnSp>
          <p:nvCxnSpPr>
            <p:cNvPr id="24" name="Shape 369">
              <a:extLst>
                <a:ext uri="{FF2B5EF4-FFF2-40B4-BE49-F238E27FC236}">
                  <a16:creationId xmlns:a16="http://schemas.microsoft.com/office/drawing/2014/main" id="{EC6F52DD-D05F-4C0A-84F6-32B171A9E78D}"/>
                </a:ext>
              </a:extLst>
            </p:cNvPr>
            <p:cNvCxnSpPr>
              <a:stCxn id="23" idx="7"/>
              <a:endCxn id="9" idx="5"/>
            </p:cNvCxnSpPr>
            <p:nvPr/>
          </p:nvCxnSpPr>
          <p:spPr>
            <a:xfrm rot="10800000">
              <a:off x="8149903" y="4701945"/>
              <a:ext cx="17400" cy="786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5" name="Shape 370">
              <a:extLst>
                <a:ext uri="{FF2B5EF4-FFF2-40B4-BE49-F238E27FC236}">
                  <a16:creationId xmlns:a16="http://schemas.microsoft.com/office/drawing/2014/main" id="{B0A68812-3AE6-4A64-9F2A-D8F5967CB89F}"/>
                </a:ext>
              </a:extLst>
            </p:cNvPr>
            <p:cNvSpPr txBox="1"/>
            <p:nvPr/>
          </p:nvSpPr>
          <p:spPr>
            <a:xfrm>
              <a:off x="7893729" y="4874217"/>
              <a:ext cx="281638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</p:grpSp>
      <p:sp>
        <p:nvSpPr>
          <p:cNvPr id="27" name="Shape 198">
            <a:extLst>
              <a:ext uri="{FF2B5EF4-FFF2-40B4-BE49-F238E27FC236}">
                <a16:creationId xmlns:a16="http://schemas.microsoft.com/office/drawing/2014/main" id="{7E736EDD-C4F0-4045-BD1E-C5E08402D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4" y="1538815"/>
            <a:ext cx="5913976" cy="29355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dirty="0"/>
              <a:t>For the system 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be fault diagnosable</a:t>
            </a:r>
            <a:r>
              <a:rPr lang="it-IT" dirty="0"/>
              <a:t>,  the twin plant must not have a cycle composed of N*-state, where at least one of them is a NF-state.</a:t>
            </a:r>
          </a:p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dirty="0"/>
              <a:t>Likewise for </a:t>
            </a:r>
            <a:r>
              <a:rPr lang="it-IT" dirty="0" err="1"/>
              <a:t>establishing</a:t>
            </a:r>
            <a:r>
              <a:rPr lang="it-IT" dirty="0"/>
              <a:t> if the system is recovery-diagnosable.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379A5B7-9F5C-4AE7-8EE0-5FB7B11A03ED}"/>
              </a:ext>
            </a:extLst>
          </p:cNvPr>
          <p:cNvSpPr txBox="1"/>
          <p:nvPr/>
        </p:nvSpPr>
        <p:spPr>
          <a:xfrm>
            <a:off x="513451" y="4909706"/>
            <a:ext cx="6264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LTLSPEC ! F G (</a:t>
            </a:r>
            <a:r>
              <a:rPr lang="it-IT" sz="2000" dirty="0" err="1"/>
              <a:t>explicit_transitions</a:t>
            </a:r>
            <a:r>
              <a:rPr lang="it-IT" sz="2000" dirty="0"/>
              <a:t> &amp;</a:t>
            </a:r>
          </a:p>
          <a:p>
            <a:r>
              <a:rPr lang="it-IT" sz="2000" dirty="0"/>
              <a:t>	 p1.label = NORMAL &amp; F(p2.label = FAULT));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32186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7E1-EA60-499D-9E1C-12D8FCA2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on Twin Plant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99CB-DB6D-4327-9FD5-28FC1EE9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6117"/>
            <a:ext cx="10515599" cy="4198873"/>
          </a:xfrm>
        </p:spPr>
        <p:txBody>
          <a:bodyPr/>
          <a:lstStyle/>
          <a:p>
            <a:pPr marL="177800" indent="0">
              <a:buNone/>
            </a:pPr>
            <a:r>
              <a:rPr lang="it-IT" dirty="0"/>
              <a:t>But if the system is F-diagnosable then it should be R-diagnosable.</a:t>
            </a:r>
          </a:p>
          <a:p>
            <a:pPr marL="177800" indent="0">
              <a:buNone/>
            </a:pPr>
            <a:endParaRPr lang="it-IT" dirty="0"/>
          </a:p>
          <a:p>
            <a:pPr marL="177800" indent="0">
              <a:buNone/>
            </a:pPr>
            <a:r>
              <a:rPr lang="it-IT" sz="2000" dirty="0"/>
              <a:t>LTLSPEC </a:t>
            </a:r>
          </a:p>
          <a:p>
            <a:pPr marL="177800" indent="0">
              <a:buNone/>
            </a:pPr>
            <a:r>
              <a:rPr lang="it-IT" sz="2000" dirty="0"/>
              <a:t>	! F G (</a:t>
            </a:r>
            <a:r>
              <a:rPr lang="it-IT" sz="2000" dirty="0" err="1"/>
              <a:t>explicit_transitions</a:t>
            </a:r>
            <a:r>
              <a:rPr lang="it-IT" sz="2000" dirty="0"/>
              <a:t> &amp; p1.label = NORMAL &amp; F(p2.label = FAULT))</a:t>
            </a:r>
          </a:p>
          <a:p>
            <a:pPr marL="177800" indent="0">
              <a:buNone/>
            </a:pPr>
            <a:r>
              <a:rPr lang="it-IT" sz="2000" dirty="0"/>
              <a:t>=&gt;</a:t>
            </a:r>
          </a:p>
          <a:p>
            <a:pPr marL="177800" indent="0">
              <a:buNone/>
            </a:pPr>
            <a:r>
              <a:rPr lang="it-IT" sz="2000" dirty="0"/>
              <a:t>	 ! F G (</a:t>
            </a:r>
            <a:r>
              <a:rPr lang="it-IT" sz="2000" dirty="0" err="1"/>
              <a:t>explicit_transitions</a:t>
            </a:r>
            <a:r>
              <a:rPr lang="it-IT" sz="2000" dirty="0"/>
              <a:t> &amp; p1.label = NORMAL &amp; F(p2.label = RECOVERY))</a:t>
            </a:r>
            <a:endParaRPr lang="it-IT" dirty="0"/>
          </a:p>
          <a:p>
            <a:pPr marL="177800" indent="0">
              <a:buNone/>
            </a:pPr>
            <a:endParaRPr lang="it-IT" sz="2000" dirty="0"/>
          </a:p>
          <a:p>
            <a:pPr marL="17780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5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4CCB-0D65-4923-B7DF-AC8085E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on the input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686A-5C4B-460E-A338-098BC52A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Safety</a:t>
            </a:r>
            <a:endParaRPr lang="en-US" dirty="0"/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/>
              <a:t>At least one observable event exists between: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dirty="0"/>
              <a:t> the occurrence of a fault event and its corresponding recovery event  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LTLSPEC G (</a:t>
            </a:r>
            <a:r>
              <a:rPr lang="en-US" sz="2000" dirty="0" err="1"/>
              <a:t>transition_type</a:t>
            </a:r>
            <a:r>
              <a:rPr lang="en-US" sz="2000" dirty="0"/>
              <a:t> = fault -&gt; ( G (!</a:t>
            </a:r>
            <a:r>
              <a:rPr lang="en-US" sz="2000" dirty="0" err="1"/>
              <a:t>implicit_transition_taken</a:t>
            </a:r>
            <a:r>
              <a:rPr lang="en-US" sz="2000" dirty="0"/>
              <a:t>) -&gt; 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	F (</a:t>
            </a:r>
            <a:r>
              <a:rPr lang="en-US" sz="2000" dirty="0" err="1"/>
              <a:t>transition_type</a:t>
            </a:r>
            <a:r>
              <a:rPr lang="en-US" sz="2000" dirty="0"/>
              <a:t> = visible &amp; F(</a:t>
            </a:r>
            <a:r>
              <a:rPr lang="en-US" sz="2000" dirty="0" err="1"/>
              <a:t>transition_type</a:t>
            </a:r>
            <a:r>
              <a:rPr lang="en-US" sz="2000" dirty="0"/>
              <a:t> = recovery))));</a:t>
            </a:r>
            <a:endParaRPr lang="en-US" dirty="0"/>
          </a:p>
          <a:p>
            <a:pPr>
              <a:spcBef>
                <a:spcPts val="1001"/>
              </a:spcBef>
              <a:buClr>
                <a:srgbClr val="000000"/>
              </a:buClr>
              <a:buFont typeface="Arial" pitchFamily="34"/>
              <a:buChar char="•"/>
            </a:pPr>
            <a:r>
              <a:rPr lang="en-US" dirty="0"/>
              <a:t> the occurrence of a recovery event and a new occurrence of the fault event 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LTLSPEC G (</a:t>
            </a:r>
            <a:r>
              <a:rPr lang="en-US" sz="2000" dirty="0" err="1"/>
              <a:t>transition_type</a:t>
            </a:r>
            <a:r>
              <a:rPr lang="en-US" sz="2000" dirty="0"/>
              <a:t> = recovery -&gt; ( G (! </a:t>
            </a:r>
            <a:r>
              <a:rPr lang="en-US" sz="2000" dirty="0" err="1"/>
              <a:t>implicit_transition_taken</a:t>
            </a:r>
            <a:r>
              <a:rPr lang="en-US" sz="2000" dirty="0"/>
              <a:t>) -&gt; 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	F (</a:t>
            </a:r>
            <a:r>
              <a:rPr lang="en-US" sz="2000" dirty="0" err="1"/>
              <a:t>transition_type</a:t>
            </a:r>
            <a:r>
              <a:rPr lang="en-US" sz="2000" dirty="0"/>
              <a:t> = visible &amp; F(</a:t>
            </a:r>
            <a:r>
              <a:rPr lang="en-US" sz="2000" dirty="0" err="1"/>
              <a:t>transition_type</a:t>
            </a:r>
            <a:r>
              <a:rPr lang="en-US" sz="2000" dirty="0"/>
              <a:t> = fault))));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057461-2ECE-4874-970A-879494AB7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-IT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lang="it-IT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8436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1 (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 a b c b c … =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2 (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Faulty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f b r c f b r c .. = a(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fbrc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Trace 1 = Trace 2 = a(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case, the system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diagnosable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65" name="Shape 165"/>
          <p:cNvSpPr/>
          <p:nvPr/>
        </p:nvSpPr>
        <p:spPr>
          <a:xfrm>
            <a:off x="8965753" y="1219808"/>
            <a:ext cx="641718" cy="641718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3A38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6" name="Shape 166"/>
          <p:cNvSpPr/>
          <p:nvPr/>
        </p:nvSpPr>
        <p:spPr>
          <a:xfrm>
            <a:off x="7549413" y="2110439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7" name="Shape 167"/>
          <p:cNvSpPr/>
          <p:nvPr/>
        </p:nvSpPr>
        <p:spPr>
          <a:xfrm>
            <a:off x="7549413" y="3252041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8" name="Shape 168"/>
          <p:cNvSpPr/>
          <p:nvPr/>
        </p:nvSpPr>
        <p:spPr>
          <a:xfrm>
            <a:off x="7549413" y="4393642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9" name="Shape 169"/>
          <p:cNvSpPr/>
          <p:nvPr/>
        </p:nvSpPr>
        <p:spPr>
          <a:xfrm>
            <a:off x="10344345" y="2110439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0" name="Shape 170"/>
          <p:cNvSpPr/>
          <p:nvPr/>
        </p:nvSpPr>
        <p:spPr>
          <a:xfrm>
            <a:off x="10344345" y="3252041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71" name="Shape 171"/>
          <p:cNvSpPr/>
          <p:nvPr/>
        </p:nvSpPr>
        <p:spPr>
          <a:xfrm>
            <a:off x="10344345" y="4393642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72" name="Shape 172"/>
          <p:cNvSpPr/>
          <p:nvPr/>
        </p:nvSpPr>
        <p:spPr>
          <a:xfrm>
            <a:off x="10344345" y="5535244"/>
            <a:ext cx="641718" cy="64171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173" name="Shape 173"/>
          <p:cNvCxnSpPr>
            <a:stCxn id="165" idx="3"/>
          </p:cNvCxnSpPr>
          <p:nvPr/>
        </p:nvCxnSpPr>
        <p:spPr>
          <a:xfrm flipH="1">
            <a:off x="8163931" y="1767548"/>
            <a:ext cx="895800" cy="544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4" name="Shape 174"/>
          <p:cNvCxnSpPr>
            <a:stCxn id="166" idx="4"/>
            <a:endCxn id="167" idx="0"/>
          </p:cNvCxnSpPr>
          <p:nvPr/>
        </p:nvCxnSpPr>
        <p:spPr>
          <a:xfrm>
            <a:off x="7870272" y="2752157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5" name="Shape 175"/>
          <p:cNvCxnSpPr>
            <a:stCxn id="167" idx="4"/>
            <a:endCxn id="167" idx="4"/>
          </p:cNvCxnSpPr>
          <p:nvPr/>
        </p:nvCxnSpPr>
        <p:spPr>
          <a:xfrm>
            <a:off x="7870272" y="389375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6" name="Shape 176"/>
          <p:cNvCxnSpPr>
            <a:stCxn id="167" idx="5"/>
            <a:endCxn id="168" idx="7"/>
          </p:cNvCxnSpPr>
          <p:nvPr/>
        </p:nvCxnSpPr>
        <p:spPr>
          <a:xfrm>
            <a:off x="8097153" y="3799781"/>
            <a:ext cx="0" cy="687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7" name="Shape 177"/>
          <p:cNvCxnSpPr>
            <a:stCxn id="168" idx="1"/>
            <a:endCxn id="167" idx="3"/>
          </p:cNvCxnSpPr>
          <p:nvPr/>
        </p:nvCxnSpPr>
        <p:spPr>
          <a:xfrm rot="10800000">
            <a:off x="7643390" y="3799720"/>
            <a:ext cx="0" cy="687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8" name="Shape 178"/>
          <p:cNvCxnSpPr>
            <a:stCxn id="165" idx="5"/>
            <a:endCxn id="169" idx="1"/>
          </p:cNvCxnSpPr>
          <p:nvPr/>
        </p:nvCxnSpPr>
        <p:spPr>
          <a:xfrm>
            <a:off x="9513494" y="1767548"/>
            <a:ext cx="924900" cy="436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9" name="Shape 179"/>
          <p:cNvCxnSpPr>
            <a:stCxn id="169" idx="4"/>
            <a:endCxn id="170" idx="0"/>
          </p:cNvCxnSpPr>
          <p:nvPr/>
        </p:nvCxnSpPr>
        <p:spPr>
          <a:xfrm>
            <a:off x="10665204" y="2752157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0" name="Shape 180"/>
          <p:cNvCxnSpPr>
            <a:stCxn id="170" idx="4"/>
            <a:endCxn id="171" idx="0"/>
          </p:cNvCxnSpPr>
          <p:nvPr/>
        </p:nvCxnSpPr>
        <p:spPr>
          <a:xfrm>
            <a:off x="10665204" y="3893759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1" idx="4"/>
            <a:endCxn id="172" idx="0"/>
          </p:cNvCxnSpPr>
          <p:nvPr/>
        </p:nvCxnSpPr>
        <p:spPr>
          <a:xfrm>
            <a:off x="10665204" y="5035360"/>
            <a:ext cx="0" cy="49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83" name="Shape 183"/>
          <p:cNvSpPr txBox="1"/>
          <p:nvPr/>
        </p:nvSpPr>
        <p:spPr>
          <a:xfrm>
            <a:off x="9894564" y="1508001"/>
            <a:ext cx="3892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325853" y="1482871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883267" y="2657316"/>
            <a:ext cx="3892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045629" y="3828526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353121" y="3833728"/>
            <a:ext cx="36821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0297128" y="2700636"/>
            <a:ext cx="32092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0449017" y="4096155"/>
            <a:ext cx="201871" cy="4036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0248170" y="3842237"/>
            <a:ext cx="4085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0251145" y="4983839"/>
            <a:ext cx="33843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452138" y="3823787"/>
            <a:ext cx="36821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" name="Shape 114">
            <a:extLst>
              <a:ext uri="{FF2B5EF4-FFF2-40B4-BE49-F238E27FC236}">
                <a16:creationId xmlns:a16="http://schemas.microsoft.com/office/drawing/2014/main" id="{406B7C4D-3D13-4AEA-9345-201D7BEDCF48}"/>
              </a:ext>
            </a:extLst>
          </p:cNvPr>
          <p:cNvSpPr/>
          <p:nvPr/>
        </p:nvSpPr>
        <p:spPr>
          <a:xfrm rot="10800000">
            <a:off x="10965758" y="2583402"/>
            <a:ext cx="495069" cy="33679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0"/>
                </a:moveTo>
                <a:cubicBezTo>
                  <a:pt x="57411" y="20374"/>
                  <a:pt x="-733" y="40748"/>
                  <a:pt x="6" y="60748"/>
                </a:cubicBezTo>
                <a:cubicBezTo>
                  <a:pt x="747" y="80748"/>
                  <a:pt x="60373" y="100374"/>
                  <a:pt x="120000" y="12000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4B04-2044-4DDC-98D8-4DA768F7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on the input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0C61-B865-4BA6-A645-B0FC5814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9" cy="4495276"/>
          </a:xfrm>
        </p:spPr>
        <p:txBody>
          <a:bodyPr/>
          <a:lstStyle/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Safety</a:t>
            </a:r>
            <a:endParaRPr lang="en-US" dirty="0"/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/>
              <a:t>Each occurrence of fault event is followed by the occurrence of its corresponding recovery event within a finite delay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LTLSPEC G (</a:t>
            </a:r>
            <a:r>
              <a:rPr lang="en-US" sz="2000" dirty="0" err="1"/>
              <a:t>transition_type</a:t>
            </a:r>
            <a:r>
              <a:rPr lang="en-US" sz="2000" dirty="0"/>
              <a:t> = fault -&gt; (G (!</a:t>
            </a:r>
            <a:r>
              <a:rPr lang="en-US" sz="2000" dirty="0" err="1"/>
              <a:t>implicit_transition_taken</a:t>
            </a:r>
            <a:r>
              <a:rPr lang="en-US" sz="2000" dirty="0"/>
              <a:t>) - &gt; 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	F(</a:t>
            </a:r>
            <a:r>
              <a:rPr lang="en-US" sz="2000" dirty="0" err="1"/>
              <a:t>transition_type</a:t>
            </a:r>
            <a:r>
              <a:rPr lang="en-US" sz="2000" dirty="0"/>
              <a:t> = recovery)));</a:t>
            </a:r>
          </a:p>
          <a:p>
            <a:pPr marL="177800" indent="0">
              <a:spcBef>
                <a:spcPts val="1001"/>
              </a:spcBef>
              <a:buClr>
                <a:srgbClr val="000000"/>
              </a:buClr>
              <a:buNone/>
            </a:pPr>
            <a:endParaRPr lang="en-US" dirty="0"/>
          </a:p>
          <a:p>
            <a:pPr marL="177800" lvl="1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dirty="0"/>
              <a:t>Each occurrence of a recovery event is followed by a new occurrence of the fault event within a finite delay</a:t>
            </a:r>
          </a:p>
          <a:p>
            <a:pPr marL="177800" lvl="1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LTLSPEC G (</a:t>
            </a:r>
            <a:r>
              <a:rPr lang="en-US" sz="2000" dirty="0" err="1"/>
              <a:t>transition_type</a:t>
            </a:r>
            <a:r>
              <a:rPr lang="en-US" sz="2000" dirty="0"/>
              <a:t> = recovery -&gt; (G (!</a:t>
            </a:r>
            <a:r>
              <a:rPr lang="en-US" sz="2000" dirty="0" err="1"/>
              <a:t>implicit_transition_taken</a:t>
            </a:r>
            <a:r>
              <a:rPr lang="en-US" sz="2000" dirty="0"/>
              <a:t>) - &gt;</a:t>
            </a:r>
          </a:p>
          <a:p>
            <a:pPr marL="177800" lvl="1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	F(</a:t>
            </a:r>
            <a:r>
              <a:rPr lang="en-US" sz="2000" dirty="0" err="1"/>
              <a:t>transition_type</a:t>
            </a:r>
            <a:r>
              <a:rPr lang="en-US" sz="2000" dirty="0"/>
              <a:t> = fault)));</a:t>
            </a:r>
          </a:p>
          <a:p>
            <a:pPr marL="609600" lvl="1" indent="0">
              <a:spcBef>
                <a:spcPts val="1001"/>
              </a:spcBef>
              <a:buClr>
                <a:srgbClr val="000000"/>
              </a:buCl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3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4B01-78AC-4F6B-B805-BEEB4F38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on the input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EFD-AEC0-43B6-B9E0-2D015497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3080"/>
            <a:ext cx="10644672" cy="4150094"/>
          </a:xfrm>
        </p:spPr>
        <p:txBody>
          <a:bodyPr/>
          <a:lstStyle/>
          <a:p>
            <a:pPr marL="177800" lv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Liveness</a:t>
            </a:r>
          </a:p>
          <a:p>
            <a:pPr marL="177800" lv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/>
              <a:t>The system cannot reach a point at which no event is possible.</a:t>
            </a:r>
          </a:p>
          <a:p>
            <a:pPr marL="177800" lv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LTLSPEC ! F G (</a:t>
            </a:r>
            <a:r>
              <a:rPr lang="en-US" sz="2000" dirty="0" err="1"/>
              <a:t>implicit_transition_taken</a:t>
            </a:r>
            <a:r>
              <a:rPr lang="en-US" sz="2000" dirty="0"/>
              <a:t>);</a:t>
            </a:r>
          </a:p>
          <a:p>
            <a:pPr marL="177800" lv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Safety</a:t>
            </a:r>
          </a:p>
          <a:p>
            <a:pPr marL="177800" lv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dirty="0"/>
              <a:t>There does not exist in G any cycle of unobservable events.</a:t>
            </a:r>
          </a:p>
          <a:p>
            <a:pPr marL="177800" lv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dirty="0"/>
              <a:t>LTLSPEC ! F G (! </a:t>
            </a:r>
            <a:r>
              <a:rPr lang="en-US" sz="2000" dirty="0" err="1"/>
              <a:t>implicit_transition_taken</a:t>
            </a:r>
            <a:r>
              <a:rPr lang="en-US" sz="2000" dirty="0"/>
              <a:t> &amp; </a:t>
            </a:r>
            <a:r>
              <a:rPr lang="en-US" sz="2000" dirty="0" err="1"/>
              <a:t>transition_type</a:t>
            </a:r>
            <a:r>
              <a:rPr lang="en-US" sz="2000" dirty="0"/>
              <a:t> ! = visible);</a:t>
            </a:r>
            <a:endParaRPr lang="en-US" sz="2400" dirty="0"/>
          </a:p>
          <a:p>
            <a:pPr>
              <a:spcBef>
                <a:spcPts val="1001"/>
              </a:spcBef>
              <a:buClr>
                <a:srgbClr val="000000"/>
              </a:buClr>
              <a:buFont typeface="Arial" pitchFamily="34"/>
              <a:buChar char="•"/>
            </a:pPr>
            <a:endParaRPr lang="en-US" sz="2400" dirty="0"/>
          </a:p>
          <a:p>
            <a:pPr lvl="0">
              <a:spcBef>
                <a:spcPts val="1001"/>
              </a:spcBef>
              <a:buClr>
                <a:srgbClr val="000000"/>
              </a:buClr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89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3A745-DE59-4755-A1F9-1227E6EF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r>
              <a:rPr lang="it-IT" dirty="0"/>
              <a:t> and </a:t>
            </a:r>
            <a:r>
              <a:rPr lang="it-IT" dirty="0" err="1"/>
              <a:t>results</a:t>
            </a:r>
            <a:r>
              <a:rPr lang="it-IT" dirty="0"/>
              <a:t>: benchmark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F2CEF9-F6AE-4E1B-BF29-782B0265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1409839"/>
            <a:ext cx="6286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17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3A745-DE59-4755-A1F9-1227E6EF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r>
              <a:rPr lang="it-IT" dirty="0"/>
              <a:t> and </a:t>
            </a:r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en-GB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4693284-45B0-44EA-9D8A-AE980FC5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11892"/>
              </p:ext>
            </p:extLst>
          </p:nvPr>
        </p:nvGraphicFramePr>
        <p:xfrm>
          <a:off x="1418253" y="2500602"/>
          <a:ext cx="9351839" cy="360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977">
                  <a:extLst>
                    <a:ext uri="{9D8B030D-6E8A-4147-A177-3AD203B41FA5}">
                      <a16:colId xmlns:a16="http://schemas.microsoft.com/office/drawing/2014/main" val="509395402"/>
                    </a:ext>
                  </a:extLst>
                </a:gridCol>
                <a:gridCol w="1335977">
                  <a:extLst>
                    <a:ext uri="{9D8B030D-6E8A-4147-A177-3AD203B41FA5}">
                      <a16:colId xmlns:a16="http://schemas.microsoft.com/office/drawing/2014/main" val="958965879"/>
                    </a:ext>
                  </a:extLst>
                </a:gridCol>
                <a:gridCol w="1335977">
                  <a:extLst>
                    <a:ext uri="{9D8B030D-6E8A-4147-A177-3AD203B41FA5}">
                      <a16:colId xmlns:a16="http://schemas.microsoft.com/office/drawing/2014/main" val="132262625"/>
                    </a:ext>
                  </a:extLst>
                </a:gridCol>
                <a:gridCol w="1335977">
                  <a:extLst>
                    <a:ext uri="{9D8B030D-6E8A-4147-A177-3AD203B41FA5}">
                      <a16:colId xmlns:a16="http://schemas.microsoft.com/office/drawing/2014/main" val="2570777640"/>
                    </a:ext>
                  </a:extLst>
                </a:gridCol>
                <a:gridCol w="1335977">
                  <a:extLst>
                    <a:ext uri="{9D8B030D-6E8A-4147-A177-3AD203B41FA5}">
                      <a16:colId xmlns:a16="http://schemas.microsoft.com/office/drawing/2014/main" val="1603088708"/>
                    </a:ext>
                  </a:extLst>
                </a:gridCol>
                <a:gridCol w="1335977">
                  <a:extLst>
                    <a:ext uri="{9D8B030D-6E8A-4147-A177-3AD203B41FA5}">
                      <a16:colId xmlns:a16="http://schemas.microsoft.com/office/drawing/2014/main" val="1369643360"/>
                    </a:ext>
                  </a:extLst>
                </a:gridCol>
                <a:gridCol w="1335977">
                  <a:extLst>
                    <a:ext uri="{9D8B030D-6E8A-4147-A177-3AD203B41FA5}">
                      <a16:colId xmlns:a16="http://schemas.microsoft.com/office/drawing/2014/main" val="935114199"/>
                    </a:ext>
                  </a:extLst>
                </a:gridCol>
              </a:tblGrid>
              <a:tr h="6435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Nodes</a:t>
                      </a:r>
                      <a:r>
                        <a:rPr lang="it-IT" dirty="0"/>
                        <a:t> in 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Nodes</a:t>
                      </a:r>
                      <a:r>
                        <a:rPr lang="it-IT" dirty="0"/>
                        <a:t> Twin </a:t>
                      </a:r>
                      <a:r>
                        <a:rPr lang="it-IT" dirty="0" err="1"/>
                        <a:t>Plant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Time for </a:t>
                      </a:r>
                      <a:r>
                        <a:rPr lang="it-IT" dirty="0" err="1"/>
                        <a:t>plant</a:t>
                      </a:r>
                      <a:r>
                        <a:rPr lang="it-IT" dirty="0"/>
                        <a:t> generation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Time for </a:t>
                      </a:r>
                      <a:r>
                        <a:rPr lang="it-IT" dirty="0" err="1"/>
                        <a:t>checking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Total 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76137"/>
                  </a:ext>
                </a:extLst>
              </a:tr>
              <a:tr h="359441">
                <a:tc rowSpan="4">
                  <a:txBody>
                    <a:bodyPr/>
                    <a:lstStyle/>
                    <a:p>
                      <a:r>
                        <a:rPr lang="it-IT" dirty="0"/>
                        <a:t>Test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0,02s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0,02s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0,04s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9722"/>
                  </a:ext>
                </a:extLst>
              </a:tr>
              <a:tr h="3594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0,17s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0,28s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93216"/>
                  </a:ext>
                </a:extLst>
              </a:tr>
              <a:tr h="3594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3,04s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2,70s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5,74s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7623"/>
                  </a:ext>
                </a:extLst>
              </a:tr>
              <a:tr h="3594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8195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36870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361s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418s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00647"/>
                  </a:ext>
                </a:extLst>
              </a:tr>
              <a:tr h="359441">
                <a:tc rowSpan="4">
                  <a:txBody>
                    <a:bodyPr/>
                    <a:lstStyle/>
                    <a:p>
                      <a:r>
                        <a:rPr lang="it-IT" dirty="0"/>
                        <a:t>Test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0,01s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0,02s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0,03s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1308"/>
                  </a:ext>
                </a:extLst>
              </a:tr>
              <a:tr h="3594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0,17s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0,14s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0,31s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7737"/>
                  </a:ext>
                </a:extLst>
              </a:tr>
              <a:tr h="3594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4,22s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2,12s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6,34s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12846"/>
                  </a:ext>
                </a:extLst>
              </a:tr>
              <a:tr h="35944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8195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36870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63s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290s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353s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99382"/>
                  </a:ext>
                </a:extLst>
              </a:tr>
            </a:tbl>
          </a:graphicData>
        </a:graphic>
      </p:graphicFrame>
      <p:sp>
        <p:nvSpPr>
          <p:cNvPr id="6" name="Shape 198">
            <a:extLst>
              <a:ext uri="{FF2B5EF4-FFF2-40B4-BE49-F238E27FC236}">
                <a16:creationId xmlns:a16="http://schemas.microsoft.com/office/drawing/2014/main" id="{2DB624A1-E025-45A4-B797-582F93A40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3" y="1538816"/>
            <a:ext cx="10540661" cy="162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dirty="0"/>
              <a:t>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shows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by the </a:t>
            </a:r>
            <a:r>
              <a:rPr lang="it-IT" dirty="0" err="1"/>
              <a:t>paper’s</a:t>
            </a:r>
            <a:r>
              <a:rPr lang="it-IT" dirty="0"/>
              <a:t> </a:t>
            </a:r>
            <a:r>
              <a:rPr lang="it-IT" dirty="0" err="1"/>
              <a:t>authors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584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3A745-DE59-4755-A1F9-1227E6EF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r>
              <a:rPr lang="it-IT" dirty="0"/>
              <a:t> and </a:t>
            </a:r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en-GB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4693284-45B0-44EA-9D8A-AE980FC5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80720"/>
              </p:ext>
            </p:extLst>
          </p:nvPr>
        </p:nvGraphicFramePr>
        <p:xfrm>
          <a:off x="1427584" y="2491273"/>
          <a:ext cx="9330612" cy="350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102">
                  <a:extLst>
                    <a:ext uri="{9D8B030D-6E8A-4147-A177-3AD203B41FA5}">
                      <a16:colId xmlns:a16="http://schemas.microsoft.com/office/drawing/2014/main" val="509395402"/>
                    </a:ext>
                  </a:extLst>
                </a:gridCol>
                <a:gridCol w="1555102">
                  <a:extLst>
                    <a:ext uri="{9D8B030D-6E8A-4147-A177-3AD203B41FA5}">
                      <a16:colId xmlns:a16="http://schemas.microsoft.com/office/drawing/2014/main" val="958965879"/>
                    </a:ext>
                  </a:extLst>
                </a:gridCol>
                <a:gridCol w="1555102">
                  <a:extLst>
                    <a:ext uri="{9D8B030D-6E8A-4147-A177-3AD203B41FA5}">
                      <a16:colId xmlns:a16="http://schemas.microsoft.com/office/drawing/2014/main" val="132262625"/>
                    </a:ext>
                  </a:extLst>
                </a:gridCol>
                <a:gridCol w="1555102">
                  <a:extLst>
                    <a:ext uri="{9D8B030D-6E8A-4147-A177-3AD203B41FA5}">
                      <a16:colId xmlns:a16="http://schemas.microsoft.com/office/drawing/2014/main" val="2570777640"/>
                    </a:ext>
                  </a:extLst>
                </a:gridCol>
                <a:gridCol w="1555102">
                  <a:extLst>
                    <a:ext uri="{9D8B030D-6E8A-4147-A177-3AD203B41FA5}">
                      <a16:colId xmlns:a16="http://schemas.microsoft.com/office/drawing/2014/main" val="1603088708"/>
                    </a:ext>
                  </a:extLst>
                </a:gridCol>
                <a:gridCol w="1555102">
                  <a:extLst>
                    <a:ext uri="{9D8B030D-6E8A-4147-A177-3AD203B41FA5}">
                      <a16:colId xmlns:a16="http://schemas.microsoft.com/office/drawing/2014/main" val="1369643360"/>
                    </a:ext>
                  </a:extLst>
                </a:gridCol>
              </a:tblGrid>
              <a:tr h="6521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Nodes</a:t>
                      </a:r>
                      <a:r>
                        <a:rPr lang="it-IT" dirty="0"/>
                        <a:t> in 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BDD Nodes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Reachable states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Time for </a:t>
                      </a:r>
                      <a:r>
                        <a:rPr lang="it-IT" dirty="0" err="1"/>
                        <a:t>checking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76137"/>
                  </a:ext>
                </a:extLst>
              </a:tr>
              <a:tr h="306703">
                <a:tc rowSpan="4">
                  <a:txBody>
                    <a:bodyPr/>
                    <a:lstStyle/>
                    <a:p>
                      <a:r>
                        <a:rPr lang="it-IT" dirty="0"/>
                        <a:t>Test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947534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492040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9722"/>
                  </a:ext>
                </a:extLst>
              </a:tr>
              <a:tr h="364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515915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2^22.4979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3,16s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93216"/>
                  </a:ext>
                </a:extLst>
              </a:tr>
              <a:tr h="364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1316319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2^25.9768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22,36s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7623"/>
                  </a:ext>
                </a:extLst>
              </a:tr>
              <a:tr h="364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3988872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2^29.3812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00647"/>
                  </a:ext>
                </a:extLst>
              </a:tr>
              <a:tr h="364264">
                <a:tc rowSpan="4">
                  <a:txBody>
                    <a:bodyPr/>
                    <a:lstStyle/>
                    <a:p>
                      <a:r>
                        <a:rPr lang="it-IT" dirty="0"/>
                        <a:t>Test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695081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239620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0,26s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1308"/>
                  </a:ext>
                </a:extLst>
              </a:tr>
              <a:tr h="364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2^21.4943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1,07s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7737"/>
                  </a:ext>
                </a:extLst>
              </a:tr>
              <a:tr h="364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1286325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2^24.993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5,9s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12846"/>
                  </a:ext>
                </a:extLst>
              </a:tr>
              <a:tr h="364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1460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3582845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2^28.409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31,9s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99382"/>
                  </a:ext>
                </a:extLst>
              </a:tr>
            </a:tbl>
          </a:graphicData>
        </a:graphic>
      </p:graphicFrame>
      <p:sp>
        <p:nvSpPr>
          <p:cNvPr id="6" name="Shape 198">
            <a:extLst>
              <a:ext uri="{FF2B5EF4-FFF2-40B4-BE49-F238E27FC236}">
                <a16:creationId xmlns:a16="http://schemas.microsoft.com/office/drawing/2014/main" id="{2DB624A1-E025-45A4-B797-582F93A40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4283" y="1538816"/>
            <a:ext cx="10540661" cy="162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dirty="0"/>
              <a:t>…and </a:t>
            </a:r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740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23F-5991-43F5-9B6B-973EAC2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and results: experimental results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950852-85B9-4BFC-9F86-BF137CDA5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18641"/>
              </p:ext>
            </p:extLst>
          </p:nvPr>
        </p:nvGraphicFramePr>
        <p:xfrm>
          <a:off x="2350852" y="2125492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0480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23F-5991-43F5-9B6B-973EAC2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and results: experimental results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53F6BE-86DA-4AFD-AFD6-EAA62145C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98971"/>
              </p:ext>
            </p:extLst>
          </p:nvPr>
        </p:nvGraphicFramePr>
        <p:xfrm>
          <a:off x="2350848" y="2125496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607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23F-5991-43F5-9B6B-973EAC2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and results: experimental results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0568A5-A13F-47C7-BB56-108371FFE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51561"/>
              </p:ext>
            </p:extLst>
          </p:nvPr>
        </p:nvGraphicFramePr>
        <p:xfrm>
          <a:off x="2350851" y="2125496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0246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23F-5991-43F5-9B6B-973EAC2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and results: experimental results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CA4D2F-C54F-4988-AF77-8C5BB0A99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92186"/>
              </p:ext>
            </p:extLst>
          </p:nvPr>
        </p:nvGraphicFramePr>
        <p:xfrm>
          <a:off x="2350857" y="2125496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631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9E740-8368-4D91-8DCD-9D5AA9A6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8FBA41-9EBE-457D-8F28-9132820E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1324407"/>
            <a:ext cx="7095073" cy="50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system’s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«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», «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faulty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 or «recovery»,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obtaining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FSA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model of the labeled FSA’s observable behavior, called 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</a:t>
            </a:r>
            <a:r>
              <a:rPr lang="it-IT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lang="it-IT" sz="2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automaton</a:t>
            </a:r>
            <a:r>
              <a:rPr lang="it-IT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itself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twin </a:t>
            </a:r>
            <a:r>
              <a:rPr lang="it-IT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presence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twin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D972148-A4FE-4E77-83A3-EC1A427F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2104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9EB345-52D6-4DF1-8517-ABABAC232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t="-181" r="2123" b="16787"/>
          <a:stretch/>
        </p:blipFill>
        <p:spPr>
          <a:xfrm>
            <a:off x="5339032" y="0"/>
            <a:ext cx="620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1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62C4445-8AF0-458E-9085-ECC929CE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96" y="371567"/>
            <a:ext cx="6946631" cy="60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789487" y="75500"/>
            <a:ext cx="499541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Labeled FSA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622788" y="2937218"/>
            <a:ext cx="3444251" cy="3754490"/>
            <a:chOff x="537960" y="1657168"/>
            <a:chExt cx="4528303" cy="4936185"/>
          </a:xfrm>
        </p:grpSpPr>
        <p:sp>
          <p:nvSpPr>
            <p:cNvPr id="205" name="Shape 205"/>
            <p:cNvSpPr/>
            <p:nvPr/>
          </p:nvSpPr>
          <p:spPr>
            <a:xfrm>
              <a:off x="2249688" y="1657168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838200" y="2581318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838200" y="3722921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838200" y="4864523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3633132" y="2581318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3633132" y="3722921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3633132" y="4864523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633132" y="6006125"/>
              <a:ext cx="587228" cy="58722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cxnSp>
          <p:nvCxnSpPr>
            <p:cNvPr id="213" name="Shape 213"/>
            <p:cNvCxnSpPr>
              <a:stCxn id="205" idx="3"/>
            </p:cNvCxnSpPr>
            <p:nvPr/>
          </p:nvCxnSpPr>
          <p:spPr>
            <a:xfrm flipH="1">
              <a:off x="1420685" y="2158399"/>
              <a:ext cx="915000" cy="564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4" name="Shape 214"/>
            <p:cNvCxnSpPr>
              <a:stCxn id="206" idx="4"/>
              <a:endCxn id="207" idx="0"/>
            </p:cNvCxnSpPr>
            <p:nvPr/>
          </p:nvCxnSpPr>
          <p:spPr>
            <a:xfrm>
              <a:off x="1131814" y="3168546"/>
              <a:ext cx="0" cy="554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5" name="Shape 215"/>
            <p:cNvCxnSpPr>
              <a:stCxn id="207" idx="4"/>
              <a:endCxn id="207" idx="4"/>
            </p:cNvCxnSpPr>
            <p:nvPr/>
          </p:nvCxnSpPr>
          <p:spPr>
            <a:xfrm>
              <a:off x="1131814" y="431014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6" name="Shape 216"/>
            <p:cNvCxnSpPr>
              <a:stCxn id="207" idx="5"/>
              <a:endCxn id="208" idx="7"/>
            </p:cNvCxnSpPr>
            <p:nvPr/>
          </p:nvCxnSpPr>
          <p:spPr>
            <a:xfrm>
              <a:off x="1339430" y="4224151"/>
              <a:ext cx="0" cy="7266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7" name="Shape 217"/>
            <p:cNvCxnSpPr>
              <a:stCxn id="208" idx="1"/>
              <a:endCxn id="207" idx="3"/>
            </p:cNvCxnSpPr>
            <p:nvPr/>
          </p:nvCxnSpPr>
          <p:spPr>
            <a:xfrm rot="10800000">
              <a:off x="924197" y="4223920"/>
              <a:ext cx="0" cy="7266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8" name="Shape 218"/>
            <p:cNvCxnSpPr>
              <a:stCxn id="205" idx="5"/>
              <a:endCxn id="209" idx="1"/>
            </p:cNvCxnSpPr>
            <p:nvPr/>
          </p:nvCxnSpPr>
          <p:spPr>
            <a:xfrm>
              <a:off x="2750918" y="2158399"/>
              <a:ext cx="968400" cy="508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9" name="Shape 219"/>
            <p:cNvCxnSpPr>
              <a:stCxn id="209" idx="4"/>
              <a:endCxn id="210" idx="0"/>
            </p:cNvCxnSpPr>
            <p:nvPr/>
          </p:nvCxnSpPr>
          <p:spPr>
            <a:xfrm>
              <a:off x="3926746" y="3168546"/>
              <a:ext cx="0" cy="554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0" name="Shape 220"/>
            <p:cNvCxnSpPr>
              <a:stCxn id="210" idx="4"/>
              <a:endCxn id="211" idx="0"/>
            </p:cNvCxnSpPr>
            <p:nvPr/>
          </p:nvCxnSpPr>
          <p:spPr>
            <a:xfrm>
              <a:off x="3926746" y="4310149"/>
              <a:ext cx="0" cy="554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21" name="Shape 221"/>
            <p:cNvCxnSpPr>
              <a:stCxn id="211" idx="4"/>
              <a:endCxn id="212" idx="0"/>
            </p:cNvCxnSpPr>
            <p:nvPr/>
          </p:nvCxnSpPr>
          <p:spPr>
            <a:xfrm>
              <a:off x="3926746" y="5451751"/>
              <a:ext cx="0" cy="554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23" name="Shape 223"/>
            <p:cNvSpPr txBox="1"/>
            <p:nvPr/>
          </p:nvSpPr>
          <p:spPr>
            <a:xfrm>
              <a:off x="3216107" y="1915233"/>
              <a:ext cx="35618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561545" y="1888205"/>
              <a:ext cx="37381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1161336" y="3125226"/>
              <a:ext cx="35618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324516" y="4296437"/>
              <a:ext cx="3738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37960" y="4325726"/>
              <a:ext cx="336952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527055" y="3111571"/>
              <a:ext cx="29366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3719130" y="4556926"/>
              <a:ext cx="184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3501844" y="4277685"/>
              <a:ext cx="37381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3527055" y="5451751"/>
              <a:ext cx="30969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4729312" y="4291698"/>
              <a:ext cx="336951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8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sp>
        <p:nvSpPr>
          <p:cNvPr id="233" name="Shape 233"/>
          <p:cNvSpPr/>
          <p:nvPr/>
        </p:nvSpPr>
        <p:spPr>
          <a:xfrm>
            <a:off x="943695" y="1772701"/>
            <a:ext cx="453006" cy="453006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234" name="Shape 234"/>
          <p:cNvSpPr/>
          <p:nvPr/>
        </p:nvSpPr>
        <p:spPr>
          <a:xfrm>
            <a:off x="1944510" y="1772701"/>
            <a:ext cx="453006" cy="4530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35" name="Shape 235"/>
          <p:cNvSpPr/>
          <p:nvPr/>
        </p:nvSpPr>
        <p:spPr>
          <a:xfrm>
            <a:off x="2945327" y="1762258"/>
            <a:ext cx="453006" cy="4530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36" name="Shape 236"/>
          <p:cNvCxnSpPr>
            <a:stCxn id="234" idx="5"/>
            <a:endCxn id="235" idx="3"/>
          </p:cNvCxnSpPr>
          <p:nvPr/>
        </p:nvCxnSpPr>
        <p:spPr>
          <a:xfrm rot="10800000" flipH="1">
            <a:off x="2331175" y="2148866"/>
            <a:ext cx="680400" cy="1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7" name="Shape 237"/>
          <p:cNvCxnSpPr>
            <a:stCxn id="235" idx="1"/>
            <a:endCxn id="234" idx="7"/>
          </p:cNvCxnSpPr>
          <p:nvPr/>
        </p:nvCxnSpPr>
        <p:spPr>
          <a:xfrm flipH="1">
            <a:off x="2331269" y="1828600"/>
            <a:ext cx="680400" cy="1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8" name="Shape 238"/>
          <p:cNvCxnSpPr>
            <a:stCxn id="233" idx="6"/>
            <a:endCxn id="234" idx="2"/>
          </p:cNvCxnSpPr>
          <p:nvPr/>
        </p:nvCxnSpPr>
        <p:spPr>
          <a:xfrm>
            <a:off x="1396701" y="1999204"/>
            <a:ext cx="547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1451737" y="1959073"/>
            <a:ext cx="34977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495953" y="1363675"/>
            <a:ext cx="34977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496903" y="2087180"/>
            <a:ext cx="38023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242" name="Shape 242"/>
          <p:cNvSpPr/>
          <p:nvPr/>
        </p:nvSpPr>
        <p:spPr>
          <a:xfrm>
            <a:off x="1004069" y="1505258"/>
            <a:ext cx="365114" cy="487369"/>
          </a:xfrm>
          <a:prstGeom prst="arc">
            <a:avLst>
              <a:gd name="adj1" fmla="val 9733494"/>
              <a:gd name="adj2" fmla="val 1059016"/>
            </a:avLst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081709" y="1077161"/>
            <a:ext cx="6094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Arial Narrow"/>
                <a:ea typeface="Arial Narrow"/>
                <a:cs typeface="Arial Narrow"/>
                <a:sym typeface="Arial Narrow"/>
              </a:rPr>
              <a:t>Σ\</a:t>
            </a: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44" name="Shape 244"/>
          <p:cNvSpPr/>
          <p:nvPr/>
        </p:nvSpPr>
        <p:spPr>
          <a:xfrm>
            <a:off x="1966950" y="1520369"/>
            <a:ext cx="365114" cy="487369"/>
          </a:xfrm>
          <a:prstGeom prst="arc">
            <a:avLst>
              <a:gd name="adj1" fmla="val 9733494"/>
              <a:gd name="adj2" fmla="val 1059016"/>
            </a:avLst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855060" y="1059434"/>
            <a:ext cx="684803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Σ\R</a:t>
            </a:r>
          </a:p>
        </p:txBody>
      </p:sp>
      <p:sp>
        <p:nvSpPr>
          <p:cNvPr id="246" name="Shape 246"/>
          <p:cNvSpPr/>
          <p:nvPr/>
        </p:nvSpPr>
        <p:spPr>
          <a:xfrm>
            <a:off x="3011168" y="1503761"/>
            <a:ext cx="365114" cy="487369"/>
          </a:xfrm>
          <a:prstGeom prst="arc">
            <a:avLst>
              <a:gd name="adj1" fmla="val 9733494"/>
              <a:gd name="adj2" fmla="val 1059016"/>
            </a:avLst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088809" y="1075662"/>
            <a:ext cx="6094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2800">
                <a:solidFill>
                  <a:srgbClr val="323F4F"/>
                </a:solidFill>
                <a:latin typeface="Arial Narrow"/>
                <a:ea typeface="Arial Narrow"/>
                <a:cs typeface="Arial Narrow"/>
                <a:sym typeface="Arial Narrow"/>
              </a:rPr>
              <a:t>Σ\</a:t>
            </a:r>
            <a:r>
              <a:rPr lang="it-IT" sz="2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48" name="Shape 248"/>
          <p:cNvSpPr/>
          <p:nvPr/>
        </p:nvSpPr>
        <p:spPr>
          <a:xfrm>
            <a:off x="4469464" y="2962713"/>
            <a:ext cx="1266738" cy="742830"/>
          </a:xfrm>
          <a:prstGeom prst="rightArrow">
            <a:avLst>
              <a:gd name="adj1" fmla="val 40965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469464" y="2593381"/>
            <a:ext cx="11053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276554" y="699514"/>
            <a:ext cx="19720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Labeling scheme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556438" y="2832146"/>
            <a:ext cx="172797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System model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6534044" y="1688267"/>
            <a:ext cx="4501706" cy="4350377"/>
            <a:chOff x="6140653" y="1366020"/>
            <a:chExt cx="5129588" cy="4957154"/>
          </a:xfrm>
        </p:grpSpPr>
        <p:sp>
          <p:nvSpPr>
            <p:cNvPr id="253" name="Shape 253"/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3A38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261" name="Shape 261"/>
            <p:cNvCxnSpPr>
              <a:stCxn id="253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2" name="Shape 262"/>
            <p:cNvCxnSpPr>
              <a:stCxn id="254" idx="4"/>
              <a:endCxn id="255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3" name="Shape 263"/>
            <p:cNvCxnSpPr>
              <a:stCxn id="255" idx="4"/>
              <a:endCxn id="255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4" name="Shape 264"/>
            <p:cNvCxnSpPr>
              <a:stCxn id="255" idx="5"/>
              <a:endCxn id="256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5" name="Shape 265"/>
            <p:cNvCxnSpPr>
              <a:stCxn id="256" idx="1"/>
              <a:endCxn id="255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6" name="Shape 266"/>
            <p:cNvCxnSpPr>
              <a:stCxn id="253" idx="5"/>
              <a:endCxn id="257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7" name="Shape 267"/>
            <p:cNvCxnSpPr>
              <a:stCxn id="257" idx="4"/>
              <a:endCxn id="258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8" name="Shape 268"/>
            <p:cNvCxnSpPr>
              <a:stCxn id="258" idx="4"/>
              <a:endCxn id="259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9" name="Shape 269"/>
            <p:cNvCxnSpPr>
              <a:stCxn id="259" idx="4"/>
              <a:endCxn id="260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70" name="Shape 270"/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281" name="Shape 281"/>
            <p:cNvCxnSpPr>
              <a:stCxn id="260" idx="7"/>
              <a:endCxn id="280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82" name="Shape 282"/>
            <p:cNvCxnSpPr>
              <a:stCxn id="280" idx="1"/>
              <a:endCxn id="258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283" name="Shape 283"/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  <p:sp>
        <p:nvSpPr>
          <p:cNvPr id="83" name="Shape 114">
            <a:extLst>
              <a:ext uri="{FF2B5EF4-FFF2-40B4-BE49-F238E27FC236}">
                <a16:creationId xmlns:a16="http://schemas.microsoft.com/office/drawing/2014/main" id="{981D3309-9DB6-468A-B531-69FF5E6D2B15}"/>
              </a:ext>
            </a:extLst>
          </p:cNvPr>
          <p:cNvSpPr/>
          <p:nvPr/>
        </p:nvSpPr>
        <p:spPr>
          <a:xfrm rot="10800000">
            <a:off x="3429739" y="3952388"/>
            <a:ext cx="283548" cy="25490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0"/>
                </a:moveTo>
                <a:cubicBezTo>
                  <a:pt x="57411" y="20374"/>
                  <a:pt x="-733" y="40748"/>
                  <a:pt x="6" y="60748"/>
                </a:cubicBezTo>
                <a:cubicBezTo>
                  <a:pt x="747" y="80748"/>
                  <a:pt x="60373" y="100374"/>
                  <a:pt x="120000" y="12000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789487" y="75500"/>
            <a:ext cx="499541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Projection</a:t>
            </a:r>
          </a:p>
        </p:txBody>
      </p:sp>
      <p:sp>
        <p:nvSpPr>
          <p:cNvPr id="289" name="Shape 289"/>
          <p:cNvSpPr/>
          <p:nvPr/>
        </p:nvSpPr>
        <p:spPr>
          <a:xfrm>
            <a:off x="5183082" y="3113456"/>
            <a:ext cx="1266738" cy="742830"/>
          </a:xfrm>
          <a:prstGeom prst="rightArrow">
            <a:avLst>
              <a:gd name="adj1" fmla="val 40965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130857" y="2733583"/>
            <a:ext cx="135447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7113832" y="2040235"/>
            <a:ext cx="3342129" cy="3410506"/>
            <a:chOff x="6198630" y="1366020"/>
            <a:chExt cx="3808277" cy="3886193"/>
          </a:xfrm>
        </p:grpSpPr>
        <p:sp>
          <p:nvSpPr>
            <p:cNvPr id="292" name="Shape 292"/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3A38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6385896" y="2272522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6382739" y="338524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8917496" y="339140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cxnSp>
          <p:nvCxnSpPr>
            <p:cNvPr id="297" name="Shape 297"/>
            <p:cNvCxnSpPr>
              <a:stCxn id="292" idx="3"/>
              <a:endCxn id="293" idx="0"/>
            </p:cNvCxnSpPr>
            <p:nvPr/>
          </p:nvCxnSpPr>
          <p:spPr>
            <a:xfrm flipH="1">
              <a:off x="6848693" y="1913761"/>
              <a:ext cx="888300" cy="358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98" name="Shape 298"/>
            <p:cNvCxnSpPr>
              <a:stCxn id="293" idx="4"/>
              <a:endCxn id="293" idx="4"/>
            </p:cNvCxnSpPr>
            <p:nvPr/>
          </p:nvCxnSpPr>
          <p:spPr>
            <a:xfrm>
              <a:off x="6848519" y="291424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99" name="Shape 299"/>
            <p:cNvCxnSpPr>
              <a:stCxn id="293" idx="5"/>
              <a:endCxn id="294" idx="7"/>
            </p:cNvCxnSpPr>
            <p:nvPr/>
          </p:nvCxnSpPr>
          <p:spPr>
            <a:xfrm flipH="1">
              <a:off x="7172643" y="2820262"/>
              <a:ext cx="3000" cy="659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0" name="Shape 300"/>
            <p:cNvCxnSpPr>
              <a:stCxn id="294" idx="1"/>
              <a:endCxn id="293" idx="3"/>
            </p:cNvCxnSpPr>
            <p:nvPr/>
          </p:nvCxnSpPr>
          <p:spPr>
            <a:xfrm rot="10800000" flipH="1">
              <a:off x="6518238" y="2820118"/>
              <a:ext cx="3000" cy="659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1" name="Shape 301"/>
            <p:cNvCxnSpPr>
              <a:stCxn id="292" idx="5"/>
              <a:endCxn id="295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2" name="Shape 302"/>
            <p:cNvCxnSpPr/>
            <p:nvPr/>
          </p:nvCxnSpPr>
          <p:spPr>
            <a:xfrm>
              <a:off x="9389164" y="2914240"/>
              <a:ext cx="0" cy="499884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03" name="Shape 303"/>
            <p:cNvCxnSpPr>
              <a:stCxn id="296" idx="3"/>
              <a:endCxn id="304" idx="1"/>
            </p:cNvCxnSpPr>
            <p:nvPr/>
          </p:nvCxnSpPr>
          <p:spPr>
            <a:xfrm flipH="1">
              <a:off x="9051445" y="3939148"/>
              <a:ext cx="4200" cy="765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7027868" y="1628257"/>
              <a:ext cx="3892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7185917" y="2862021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6198630" y="2871257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8996524" y="2908500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8683389" y="4055503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8913459" y="461049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11" name="Shape 311"/>
            <p:cNvCxnSpPr>
              <a:stCxn id="304" idx="7"/>
              <a:endCxn id="296" idx="5"/>
            </p:cNvCxnSpPr>
            <p:nvPr/>
          </p:nvCxnSpPr>
          <p:spPr>
            <a:xfrm rot="10800000" flipH="1">
              <a:off x="9718646" y="3939174"/>
              <a:ext cx="4200" cy="765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12" name="Shape 312"/>
            <p:cNvSpPr txBox="1"/>
            <p:nvPr/>
          </p:nvSpPr>
          <p:spPr>
            <a:xfrm>
              <a:off x="9685988" y="4087276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667047" y="1719579"/>
            <a:ext cx="4501706" cy="4350377"/>
            <a:chOff x="6140653" y="1366020"/>
            <a:chExt cx="5129588" cy="4957154"/>
          </a:xfrm>
        </p:grpSpPr>
        <p:sp>
          <p:nvSpPr>
            <p:cNvPr id="314" name="Shape 314"/>
            <p:cNvSpPr/>
            <p:nvPr/>
          </p:nvSpPr>
          <p:spPr>
            <a:xfrm>
              <a:off x="7609129" y="1366020"/>
              <a:ext cx="873110" cy="641718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3A38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1N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40653" y="2256651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6140653" y="3398253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4N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6140653" y="4539855"/>
              <a:ext cx="925245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6N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8917496" y="2272522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3N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8917496" y="3398253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5F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8917496" y="4539855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7F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8917496" y="5681457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8R</a:t>
              </a:r>
            </a:p>
          </p:txBody>
        </p:sp>
        <p:cxnSp>
          <p:nvCxnSpPr>
            <p:cNvPr id="322" name="Shape 322"/>
            <p:cNvCxnSpPr>
              <a:stCxn id="314" idx="3"/>
            </p:cNvCxnSpPr>
            <p:nvPr/>
          </p:nvCxnSpPr>
          <p:spPr>
            <a:xfrm flipH="1">
              <a:off x="7038593" y="1913761"/>
              <a:ext cx="698400" cy="54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3" name="Shape 323"/>
            <p:cNvCxnSpPr>
              <a:stCxn id="315" idx="4"/>
              <a:endCxn id="316" idx="0"/>
            </p:cNvCxnSpPr>
            <p:nvPr/>
          </p:nvCxnSpPr>
          <p:spPr>
            <a:xfrm>
              <a:off x="6603276" y="2898369"/>
              <a:ext cx="0" cy="49979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4" name="Shape 324"/>
            <p:cNvCxnSpPr>
              <a:stCxn id="316" idx="4"/>
              <a:endCxn id="316" idx="4"/>
            </p:cNvCxnSpPr>
            <p:nvPr/>
          </p:nvCxnSpPr>
          <p:spPr>
            <a:xfrm>
              <a:off x="6603276" y="4039971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5" name="Shape 325"/>
            <p:cNvCxnSpPr>
              <a:stCxn id="316" idx="5"/>
              <a:endCxn id="317" idx="7"/>
            </p:cNvCxnSpPr>
            <p:nvPr/>
          </p:nvCxnSpPr>
          <p:spPr>
            <a:xfrm>
              <a:off x="6930400" y="3945994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6" name="Shape 326"/>
            <p:cNvCxnSpPr>
              <a:stCxn id="317" idx="1"/>
              <a:endCxn id="316" idx="3"/>
            </p:cNvCxnSpPr>
            <p:nvPr/>
          </p:nvCxnSpPr>
          <p:spPr>
            <a:xfrm rot="10800000">
              <a:off x="6276153" y="3945933"/>
              <a:ext cx="0" cy="687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7" name="Shape 327"/>
            <p:cNvCxnSpPr>
              <a:stCxn id="314" idx="5"/>
              <a:endCxn id="318" idx="1"/>
            </p:cNvCxnSpPr>
            <p:nvPr/>
          </p:nvCxnSpPr>
          <p:spPr>
            <a:xfrm>
              <a:off x="8354376" y="1913761"/>
              <a:ext cx="701100" cy="45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8" name="Shape 328"/>
            <p:cNvCxnSpPr>
              <a:stCxn id="318" idx="4"/>
              <a:endCxn id="319" idx="0"/>
            </p:cNvCxnSpPr>
            <p:nvPr/>
          </p:nvCxnSpPr>
          <p:spPr>
            <a:xfrm>
              <a:off x="9389164" y="2914240"/>
              <a:ext cx="0" cy="483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29" name="Shape 329"/>
            <p:cNvCxnSpPr>
              <a:stCxn id="319" idx="4"/>
              <a:endCxn id="320" idx="0"/>
            </p:cNvCxnSpPr>
            <p:nvPr/>
          </p:nvCxnSpPr>
          <p:spPr>
            <a:xfrm>
              <a:off x="9389164" y="4039971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30" name="Shape 330"/>
            <p:cNvCxnSpPr>
              <a:stCxn id="320" idx="4"/>
              <a:endCxn id="321" idx="0"/>
            </p:cNvCxnSpPr>
            <p:nvPr/>
          </p:nvCxnSpPr>
          <p:spPr>
            <a:xfrm>
              <a:off x="9389164" y="5181573"/>
              <a:ext cx="0" cy="499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31" name="Shape 331"/>
            <p:cNvSpPr txBox="1"/>
            <p:nvPr/>
          </p:nvSpPr>
          <p:spPr>
            <a:xfrm>
              <a:off x="8769334" y="1654215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7109406" y="171320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6758036" y="2803528"/>
              <a:ext cx="3892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6920399" y="3974739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6227889" y="3979941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9122939" y="2871257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9323786" y="4242367"/>
              <a:ext cx="201871" cy="5260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9055645" y="4053832"/>
              <a:ext cx="40850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9125914" y="5130053"/>
              <a:ext cx="338438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10068760" y="5252214"/>
              <a:ext cx="368217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0326907" y="4484746"/>
              <a:ext cx="943334" cy="64171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3R</a:t>
              </a:r>
            </a:p>
          </p:txBody>
        </p:sp>
        <p:cxnSp>
          <p:nvCxnSpPr>
            <p:cNvPr id="342" name="Shape 342"/>
            <p:cNvCxnSpPr>
              <a:stCxn id="321" idx="7"/>
              <a:endCxn id="341" idx="3"/>
            </p:cNvCxnSpPr>
            <p:nvPr/>
          </p:nvCxnSpPr>
          <p:spPr>
            <a:xfrm rot="10800000" flipH="1">
              <a:off x="9722683" y="5032635"/>
              <a:ext cx="742500" cy="742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43" name="Shape 343"/>
            <p:cNvCxnSpPr>
              <a:stCxn id="341" idx="1"/>
              <a:endCxn id="319" idx="5"/>
            </p:cNvCxnSpPr>
            <p:nvPr/>
          </p:nvCxnSpPr>
          <p:spPr>
            <a:xfrm rot="10800000">
              <a:off x="9722555" y="3946023"/>
              <a:ext cx="742500" cy="632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44" name="Shape 344"/>
            <p:cNvSpPr txBox="1"/>
            <p:nvPr/>
          </p:nvSpPr>
          <p:spPr>
            <a:xfrm>
              <a:off x="10083081" y="3865303"/>
              <a:ext cx="320920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789487" y="75500"/>
            <a:ext cx="499541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t-IT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Twin </a:t>
            </a:r>
            <a:r>
              <a:rPr lang="it-IT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</a:t>
            </a:r>
            <a:endParaRPr lang="it-IT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10D4D212-FF51-4CBB-9E06-3A3F74BBF6D6}"/>
              </a:ext>
            </a:extLst>
          </p:cNvPr>
          <p:cNvGrpSpPr/>
          <p:nvPr/>
        </p:nvGrpSpPr>
        <p:grpSpPr>
          <a:xfrm>
            <a:off x="6408260" y="2057770"/>
            <a:ext cx="5090654" cy="4007438"/>
            <a:chOff x="3357060" y="1995626"/>
            <a:chExt cx="5090654" cy="4007438"/>
          </a:xfrm>
        </p:grpSpPr>
        <p:sp>
          <p:nvSpPr>
            <p:cNvPr id="350" name="Shape 350"/>
            <p:cNvSpPr/>
            <p:nvPr/>
          </p:nvSpPr>
          <p:spPr>
            <a:xfrm>
              <a:off x="5186519" y="1995626"/>
              <a:ext cx="1869898" cy="684376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3A383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(1N)(1N)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3443964" y="3033159"/>
              <a:ext cx="1788130" cy="56316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(4N)(4N)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3426500" y="4237155"/>
              <a:ext cx="1805594" cy="56316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(6N)(6N)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602625" y="3033159"/>
              <a:ext cx="1845089" cy="59779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(4N)(3N)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6588018" y="4252714"/>
              <a:ext cx="1829870" cy="52614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(6N)(7F)</a:t>
              </a:r>
            </a:p>
          </p:txBody>
        </p:sp>
        <p:cxnSp>
          <p:nvCxnSpPr>
            <p:cNvPr id="355" name="Shape 355"/>
            <p:cNvCxnSpPr>
              <a:stCxn id="350" idx="3"/>
              <a:endCxn id="351" idx="0"/>
            </p:cNvCxnSpPr>
            <p:nvPr/>
          </p:nvCxnSpPr>
          <p:spPr>
            <a:xfrm flipH="1">
              <a:off x="4338060" y="2579778"/>
              <a:ext cx="1122300" cy="453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6" name="Shape 356"/>
            <p:cNvCxnSpPr>
              <a:stCxn id="351" idx="4"/>
              <a:endCxn id="351" idx="4"/>
            </p:cNvCxnSpPr>
            <p:nvPr/>
          </p:nvCxnSpPr>
          <p:spPr>
            <a:xfrm>
              <a:off x="4338029" y="359632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7" name="Shape 357"/>
            <p:cNvCxnSpPr>
              <a:stCxn id="351" idx="5"/>
              <a:endCxn id="352" idx="7"/>
            </p:cNvCxnSpPr>
            <p:nvPr/>
          </p:nvCxnSpPr>
          <p:spPr>
            <a:xfrm flipH="1">
              <a:off x="4967529" y="3513854"/>
              <a:ext cx="2700" cy="805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8" name="Shape 358"/>
            <p:cNvCxnSpPr>
              <a:stCxn id="352" idx="1"/>
              <a:endCxn id="351" idx="3"/>
            </p:cNvCxnSpPr>
            <p:nvPr/>
          </p:nvCxnSpPr>
          <p:spPr>
            <a:xfrm rot="10800000" flipH="1">
              <a:off x="3690923" y="3513830"/>
              <a:ext cx="15000" cy="805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9" name="Shape 359"/>
            <p:cNvCxnSpPr>
              <a:stCxn id="350" idx="5"/>
              <a:endCxn id="353" idx="0"/>
            </p:cNvCxnSpPr>
            <p:nvPr/>
          </p:nvCxnSpPr>
          <p:spPr>
            <a:xfrm>
              <a:off x="6782578" y="2579778"/>
              <a:ext cx="742500" cy="4533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0" name="Shape 360"/>
            <p:cNvCxnSpPr>
              <a:endCxn id="354" idx="0"/>
            </p:cNvCxnSpPr>
            <p:nvPr/>
          </p:nvCxnSpPr>
          <p:spPr>
            <a:xfrm>
              <a:off x="7495454" y="3663514"/>
              <a:ext cx="7500" cy="58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1" name="Shape 361"/>
            <p:cNvCxnSpPr>
              <a:stCxn id="354" idx="3"/>
            </p:cNvCxnSpPr>
            <p:nvPr/>
          </p:nvCxnSpPr>
          <p:spPr>
            <a:xfrm flipH="1">
              <a:off x="6852397" y="4701807"/>
              <a:ext cx="3600" cy="786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62" name="Shape 362"/>
            <p:cNvSpPr txBox="1"/>
            <p:nvPr/>
          </p:nvSpPr>
          <p:spPr>
            <a:xfrm>
              <a:off x="6830889" y="2639588"/>
              <a:ext cx="341595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4907403" y="2620663"/>
              <a:ext cx="341595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4967671" y="3671814"/>
              <a:ext cx="358504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3357060" y="3698180"/>
              <a:ext cx="323146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7172485" y="3698180"/>
              <a:ext cx="358504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6578625" y="4869953"/>
              <a:ext cx="323146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6579954" y="5400619"/>
              <a:ext cx="1859694" cy="60244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(4N)(3R)</a:t>
              </a:r>
            </a:p>
          </p:txBody>
        </p:sp>
        <p:cxnSp>
          <p:nvCxnSpPr>
            <p:cNvPr id="369" name="Shape 369"/>
            <p:cNvCxnSpPr>
              <a:stCxn id="368" idx="7"/>
              <a:endCxn id="354" idx="5"/>
            </p:cNvCxnSpPr>
            <p:nvPr/>
          </p:nvCxnSpPr>
          <p:spPr>
            <a:xfrm rot="10800000">
              <a:off x="8149903" y="4701945"/>
              <a:ext cx="17400" cy="786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70" name="Shape 370"/>
            <p:cNvSpPr txBox="1"/>
            <p:nvPr/>
          </p:nvSpPr>
          <p:spPr>
            <a:xfrm>
              <a:off x="7893729" y="4874217"/>
              <a:ext cx="281638" cy="4591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it-IT" sz="2400">
                  <a:solidFill>
                    <a:srgbClr val="323F4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</p:grpSp>
      <p:sp>
        <p:nvSpPr>
          <p:cNvPr id="26" name="Shape 198">
            <a:extLst>
              <a:ext uri="{FF2B5EF4-FFF2-40B4-BE49-F238E27FC236}">
                <a16:creationId xmlns:a16="http://schemas.microsoft.com/office/drawing/2014/main" id="{845977FF-B2CB-4650-882C-6D978E12E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920" y="1721138"/>
            <a:ext cx="6174913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product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itself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dirty="0"/>
              <a:t>the </a:t>
            </a:r>
            <a:r>
              <a:rPr lang="it-IT" dirty="0" err="1"/>
              <a:t>states</a:t>
            </a:r>
            <a:r>
              <a:rPr lang="it-IT" dirty="0"/>
              <a:t> of the new </a:t>
            </a:r>
            <a:r>
              <a:rPr lang="it-IT" dirty="0" err="1"/>
              <a:t>automaton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can be:</a:t>
            </a:r>
          </a:p>
          <a:p>
            <a:pPr marL="0" indent="-457200"/>
            <a:r>
              <a:rPr lang="it-IT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NF-</a:t>
            </a:r>
            <a:r>
              <a:rPr lang="it-IT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the first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 and the second one </a:t>
            </a:r>
            <a:r>
              <a:rPr lang="it-IT" dirty="0" err="1"/>
              <a:t>is</a:t>
            </a:r>
            <a:r>
              <a:rPr lang="it-IT" dirty="0"/>
              <a:t> F;</a:t>
            </a:r>
          </a:p>
          <a:p>
            <a:pPr marL="0" indent="-457200"/>
            <a:r>
              <a:rPr lang="it-IT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N*-</a:t>
            </a:r>
            <a:r>
              <a:rPr lang="it-IT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the first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 and the second one can be </a:t>
            </a:r>
            <a:r>
              <a:rPr lang="it-IT" dirty="0" err="1"/>
              <a:t>anything</a:t>
            </a:r>
            <a:r>
              <a:rPr lang="it-IT" dirty="0"/>
              <a:t>.</a:t>
            </a:r>
            <a:endParaRPr lang="it-IT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2543</Words>
  <Application>Microsoft Office PowerPoint</Application>
  <PresentationFormat>Widescreen</PresentationFormat>
  <Paragraphs>1471</Paragraphs>
  <Slides>61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5" baseType="lpstr">
      <vt:lpstr>Calibri</vt:lpstr>
      <vt:lpstr>Arial Narrow</vt:lpstr>
      <vt:lpstr>Arial</vt:lpstr>
      <vt:lpstr>Tema di Office</vt:lpstr>
      <vt:lpstr>Intermittent Fault Diagnosis in  industrial systems</vt:lpstr>
      <vt:lpstr>Introduction</vt:lpstr>
      <vt:lpstr>Definitions</vt:lpstr>
      <vt:lpstr>Definitions</vt:lpstr>
      <vt:lpstr>The problem</vt:lpstr>
      <vt:lpstr>The algorithm</vt:lpstr>
      <vt:lpstr>Step 1: Labeled FSA</vt:lpstr>
      <vt:lpstr>Step 2: Projection</vt:lpstr>
      <vt:lpstr>Step 3: Twin plant</vt:lpstr>
      <vt:lpstr>Step 4: Verification</vt:lpstr>
      <vt:lpstr>NuSMV Implementation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Labeled FSA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Projection</vt:lpstr>
      <vt:lpstr>NuSMV Implementation: Twin Plant</vt:lpstr>
      <vt:lpstr>NuSMV Implementation: Twin Plant</vt:lpstr>
      <vt:lpstr>NuSMV Implementation: Twin Plant</vt:lpstr>
      <vt:lpstr>NuSMV Implementation: Twin Plant</vt:lpstr>
      <vt:lpstr>NuSMV Implementation: Twin Plant</vt:lpstr>
      <vt:lpstr>NuSMV Implementation: Twin Plant</vt:lpstr>
      <vt:lpstr>NuSMV Implementation: Twin Plant</vt:lpstr>
      <vt:lpstr>NuSMV Implementation: Twin Plant</vt:lpstr>
      <vt:lpstr>NuSMV Implementation: Twin Plant</vt:lpstr>
      <vt:lpstr>Verification on Twin Plant</vt:lpstr>
      <vt:lpstr>Verification on Twin Plant</vt:lpstr>
      <vt:lpstr>Verification on the input system</vt:lpstr>
      <vt:lpstr>Verification on the input system</vt:lpstr>
      <vt:lpstr>Verification on the input system</vt:lpstr>
      <vt:lpstr>Testing and results: benchmark</vt:lpstr>
      <vt:lpstr>Testing and results: experimental results</vt:lpstr>
      <vt:lpstr>Testing and results: experimental results</vt:lpstr>
      <vt:lpstr>Testing and results: experimental results</vt:lpstr>
      <vt:lpstr>Testing and results: experimental results</vt:lpstr>
      <vt:lpstr>Testing and results: experimental results</vt:lpstr>
      <vt:lpstr>Testing and results: experimental results</vt:lpstr>
      <vt:lpstr>The code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Intermittent Fault Diagnosis  industrial systems</dc:title>
  <cp:lastModifiedBy>Cristian Di Pietrantonio</cp:lastModifiedBy>
  <cp:revision>71</cp:revision>
  <dcterms:modified xsi:type="dcterms:W3CDTF">2017-07-07T06:32:31Z</dcterms:modified>
</cp:coreProperties>
</file>