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6"/>
  </p:notesMasterIdLst>
  <p:sldIdLst>
    <p:sldId id="323" r:id="rId2"/>
    <p:sldId id="282" r:id="rId3"/>
    <p:sldId id="324" r:id="rId4"/>
    <p:sldId id="325" r:id="rId5"/>
    <p:sldId id="326" r:id="rId6"/>
    <p:sldId id="343" r:id="rId7"/>
    <p:sldId id="327" r:id="rId8"/>
    <p:sldId id="328" r:id="rId9"/>
    <p:sldId id="329" r:id="rId10"/>
    <p:sldId id="330" r:id="rId11"/>
    <p:sldId id="331" r:id="rId12"/>
    <p:sldId id="332" r:id="rId13"/>
    <p:sldId id="333" r:id="rId14"/>
    <p:sldId id="334" r:id="rId15"/>
    <p:sldId id="335" r:id="rId16"/>
    <p:sldId id="336" r:id="rId17"/>
    <p:sldId id="339" r:id="rId18"/>
    <p:sldId id="340" r:id="rId19"/>
    <p:sldId id="347" r:id="rId20"/>
    <p:sldId id="305" r:id="rId21"/>
    <p:sldId id="344" r:id="rId22"/>
    <p:sldId id="345" r:id="rId23"/>
    <p:sldId id="346" r:id="rId24"/>
    <p:sldId id="342" r:id="rId25"/>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FD792-D931-4A20-813A-CD1333CB84C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6A488899-B16F-403D-8880-C073B0270346}">
      <dgm:prSet phldrT="[Text]"/>
      <dgm:spPr/>
      <dgm:t>
        <a:bodyPr/>
        <a:lstStyle/>
        <a:p>
          <a:r>
            <a:rPr lang="en-US" dirty="0" smtClean="0"/>
            <a:t>Practice</a:t>
          </a:r>
          <a:endParaRPr lang="en-US" dirty="0"/>
        </a:p>
      </dgm:t>
    </dgm:pt>
    <dgm:pt modelId="{8F713A9A-B2BD-44C9-9A4F-294CC8168D88}" type="parTrans" cxnId="{8456FF21-CDB4-4B8A-A26B-BDA3E3C7ACAC}">
      <dgm:prSet/>
      <dgm:spPr/>
      <dgm:t>
        <a:bodyPr/>
        <a:lstStyle/>
        <a:p>
          <a:endParaRPr lang="en-US"/>
        </a:p>
      </dgm:t>
    </dgm:pt>
    <dgm:pt modelId="{D33E1018-69A8-421E-BCBE-2EF4D7803596}" type="sibTrans" cxnId="{8456FF21-CDB4-4B8A-A26B-BDA3E3C7ACAC}">
      <dgm:prSet/>
      <dgm:spPr/>
      <dgm:t>
        <a:bodyPr/>
        <a:lstStyle/>
        <a:p>
          <a:endParaRPr lang="en-US"/>
        </a:p>
      </dgm:t>
    </dgm:pt>
    <dgm:pt modelId="{FA55217B-25BC-4DB1-8446-647B48ED526F}">
      <dgm:prSet phldrT="[Text]"/>
      <dgm:spPr/>
      <dgm:t>
        <a:bodyPr/>
        <a:lstStyle/>
        <a:p>
          <a:endParaRPr lang="en-US" dirty="0"/>
        </a:p>
      </dgm:t>
    </dgm:pt>
    <dgm:pt modelId="{C043B1C4-5F3C-46DC-87CD-50D6D4A6AEE8}" type="parTrans" cxnId="{A99CD311-88BB-4AD8-9B9B-03C8664706E0}">
      <dgm:prSet/>
      <dgm:spPr/>
      <dgm:t>
        <a:bodyPr/>
        <a:lstStyle/>
        <a:p>
          <a:endParaRPr lang="en-US"/>
        </a:p>
      </dgm:t>
    </dgm:pt>
    <dgm:pt modelId="{B925F1B3-8BCE-42BF-85E7-64ECE5769B99}" type="sibTrans" cxnId="{A99CD311-88BB-4AD8-9B9B-03C8664706E0}">
      <dgm:prSet/>
      <dgm:spPr/>
      <dgm:t>
        <a:bodyPr/>
        <a:lstStyle/>
        <a:p>
          <a:endParaRPr lang="en-US"/>
        </a:p>
      </dgm:t>
    </dgm:pt>
    <dgm:pt modelId="{D705D7A4-6B01-4088-8562-43F2F582BE26}" type="pres">
      <dgm:prSet presAssocID="{9D5FD792-D931-4A20-813A-CD1333CB84C7}" presName="Name0" presStyleCnt="0">
        <dgm:presLayoutVars>
          <dgm:chMax/>
          <dgm:chPref val="3"/>
          <dgm:dir/>
          <dgm:animOne val="branch"/>
          <dgm:animLvl val="lvl"/>
        </dgm:presLayoutVars>
      </dgm:prSet>
      <dgm:spPr/>
      <dgm:t>
        <a:bodyPr/>
        <a:lstStyle/>
        <a:p>
          <a:endParaRPr lang="en-US"/>
        </a:p>
      </dgm:t>
    </dgm:pt>
    <dgm:pt modelId="{DE5F2845-0A01-4248-965D-1C9D6C115112}" type="pres">
      <dgm:prSet presAssocID="{6A488899-B16F-403D-8880-C073B0270346}" presName="composite" presStyleCnt="0"/>
      <dgm:spPr/>
    </dgm:pt>
    <dgm:pt modelId="{061CFB17-55C6-4375-A3EA-7FC121FB9B89}" type="pres">
      <dgm:prSet presAssocID="{6A488899-B16F-403D-8880-C073B0270346}" presName="FirstChild" presStyleLbl="revTx" presStyleIdx="0" presStyleCnt="1">
        <dgm:presLayoutVars>
          <dgm:chMax val="0"/>
          <dgm:chPref val="0"/>
          <dgm:bulletEnabled val="1"/>
        </dgm:presLayoutVars>
      </dgm:prSet>
      <dgm:spPr/>
      <dgm:t>
        <a:bodyPr/>
        <a:lstStyle/>
        <a:p>
          <a:endParaRPr lang="en-US"/>
        </a:p>
      </dgm:t>
    </dgm:pt>
    <dgm:pt modelId="{7859FE57-1235-46A5-BC1D-5E74A4E0BA10}" type="pres">
      <dgm:prSet presAssocID="{6A488899-B16F-403D-8880-C073B0270346}" presName="Parent" presStyleLbl="alignNode1" presStyleIdx="0" presStyleCnt="1">
        <dgm:presLayoutVars>
          <dgm:chMax val="3"/>
          <dgm:chPref val="3"/>
          <dgm:bulletEnabled val="1"/>
        </dgm:presLayoutVars>
      </dgm:prSet>
      <dgm:spPr/>
      <dgm:t>
        <a:bodyPr/>
        <a:lstStyle/>
        <a:p>
          <a:endParaRPr lang="en-US"/>
        </a:p>
      </dgm:t>
    </dgm:pt>
    <dgm:pt modelId="{DF0FDF6F-21D9-41D1-B200-9BE7F17A03AF}" type="pres">
      <dgm:prSet presAssocID="{6A488899-B16F-403D-8880-C073B0270346}" presName="Accent" presStyleLbl="parChTrans1D1" presStyleIdx="0" presStyleCnt="1"/>
      <dgm:spPr/>
    </dgm:pt>
  </dgm:ptLst>
  <dgm:cxnLst>
    <dgm:cxn modelId="{342E76FF-FE5F-4B9E-8B2C-02620341C6CA}" type="presOf" srcId="{9D5FD792-D931-4A20-813A-CD1333CB84C7}" destId="{D705D7A4-6B01-4088-8562-43F2F582BE26}" srcOrd="0" destOrd="0" presId="urn:microsoft.com/office/officeart/2011/layout/TabList"/>
    <dgm:cxn modelId="{A99CD311-88BB-4AD8-9B9B-03C8664706E0}" srcId="{6A488899-B16F-403D-8880-C073B0270346}" destId="{FA55217B-25BC-4DB1-8446-647B48ED526F}" srcOrd="0" destOrd="0" parTransId="{C043B1C4-5F3C-46DC-87CD-50D6D4A6AEE8}" sibTransId="{B925F1B3-8BCE-42BF-85E7-64ECE5769B99}"/>
    <dgm:cxn modelId="{A8689FE9-8BDA-41DB-8069-559B7420D202}" type="presOf" srcId="{FA55217B-25BC-4DB1-8446-647B48ED526F}" destId="{061CFB17-55C6-4375-A3EA-7FC121FB9B89}" srcOrd="0" destOrd="0" presId="urn:microsoft.com/office/officeart/2011/layout/TabList"/>
    <dgm:cxn modelId="{D4B194C0-8286-4DF5-AE7E-70C370B096A0}" type="presOf" srcId="{6A488899-B16F-403D-8880-C073B0270346}" destId="{7859FE57-1235-46A5-BC1D-5E74A4E0BA10}" srcOrd="0" destOrd="0" presId="urn:microsoft.com/office/officeart/2011/layout/TabList"/>
    <dgm:cxn modelId="{8456FF21-CDB4-4B8A-A26B-BDA3E3C7ACAC}" srcId="{9D5FD792-D931-4A20-813A-CD1333CB84C7}" destId="{6A488899-B16F-403D-8880-C073B0270346}" srcOrd="0" destOrd="0" parTransId="{8F713A9A-B2BD-44C9-9A4F-294CC8168D88}" sibTransId="{D33E1018-69A8-421E-BCBE-2EF4D7803596}"/>
    <dgm:cxn modelId="{C746697C-2E17-4D47-9F52-D825CA2A3CF4}" type="presParOf" srcId="{D705D7A4-6B01-4088-8562-43F2F582BE26}" destId="{DE5F2845-0A01-4248-965D-1C9D6C115112}" srcOrd="0" destOrd="0" presId="urn:microsoft.com/office/officeart/2011/layout/TabList"/>
    <dgm:cxn modelId="{321ED5C5-6376-4842-86FB-4C5CC16D79FF}" type="presParOf" srcId="{DE5F2845-0A01-4248-965D-1C9D6C115112}" destId="{061CFB17-55C6-4375-A3EA-7FC121FB9B89}" srcOrd="0" destOrd="0" presId="urn:microsoft.com/office/officeart/2011/layout/TabList"/>
    <dgm:cxn modelId="{4EE5748F-AA3C-444C-9289-9C679D843611}" type="presParOf" srcId="{DE5F2845-0A01-4248-965D-1C9D6C115112}" destId="{7859FE57-1235-46A5-BC1D-5E74A4E0BA10}" srcOrd="1" destOrd="0" presId="urn:microsoft.com/office/officeart/2011/layout/TabList"/>
    <dgm:cxn modelId="{A988DC8B-4DD3-48FF-9445-39CB76CABFF8}" type="presParOf" srcId="{DE5F2845-0A01-4248-965D-1C9D6C115112}" destId="{DF0FDF6F-21D9-41D1-B200-9BE7F17A03AF}"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42F076-6EE3-4311-BB60-D257F0FB2D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C16BE8-B0F5-48EA-B8FB-D9EF22E1541C}">
      <dgm:prSet phldrT="[Text]"/>
      <dgm:spPr/>
      <dgm:t>
        <a:bodyPr/>
        <a:lstStyle/>
        <a:p>
          <a:r>
            <a:rPr lang="en-US" altLang="en-US" dirty="0" smtClean="0"/>
            <a:t>Keyword arguments are related to the function calls. When you use keyword arguments in a function call, the caller identifies the arguments by the parameter name.</a:t>
          </a:r>
        </a:p>
        <a:p>
          <a:r>
            <a:rPr lang="en-US" altLang="en-US" dirty="0" smtClean="0"/>
            <a:t>This allows you to skip arguments or place them out of order because the Python interpreter is able to use the keywords provided to match the values with parameters.</a:t>
          </a:r>
          <a:endParaRPr lang="en-US" dirty="0"/>
        </a:p>
      </dgm:t>
    </dgm:pt>
    <dgm:pt modelId="{20E5D16E-6594-41EB-BFC2-E72182D32918}" type="parTrans" cxnId="{2B13DEC3-C3E3-4C54-BF04-968C7E8560A3}">
      <dgm:prSet/>
      <dgm:spPr/>
      <dgm:t>
        <a:bodyPr/>
        <a:lstStyle/>
        <a:p>
          <a:endParaRPr lang="en-US"/>
        </a:p>
      </dgm:t>
    </dgm:pt>
    <dgm:pt modelId="{0084BC23-9FBF-462D-9518-2BE637E86279}" type="sibTrans" cxnId="{2B13DEC3-C3E3-4C54-BF04-968C7E8560A3}">
      <dgm:prSet/>
      <dgm:spPr/>
      <dgm:t>
        <a:bodyPr/>
        <a:lstStyle/>
        <a:p>
          <a:endParaRPr lang="en-US"/>
        </a:p>
      </dgm:t>
    </dgm:pt>
    <dgm:pt modelId="{1A5D6F89-5DB3-41C0-B301-34C3963273A7}" type="pres">
      <dgm:prSet presAssocID="{C742F076-6EE3-4311-BB60-D257F0FB2DD2}" presName="vert0" presStyleCnt="0">
        <dgm:presLayoutVars>
          <dgm:dir/>
          <dgm:animOne val="branch"/>
          <dgm:animLvl val="lvl"/>
        </dgm:presLayoutVars>
      </dgm:prSet>
      <dgm:spPr/>
      <dgm:t>
        <a:bodyPr/>
        <a:lstStyle/>
        <a:p>
          <a:endParaRPr lang="en-US"/>
        </a:p>
      </dgm:t>
    </dgm:pt>
    <dgm:pt modelId="{6233F8A5-0DC7-4FB8-9824-BB4F5DD1EB7F}" type="pres">
      <dgm:prSet presAssocID="{91C16BE8-B0F5-48EA-B8FB-D9EF22E1541C}" presName="thickLine" presStyleLbl="alignNode1" presStyleIdx="0" presStyleCnt="1"/>
      <dgm:spPr/>
    </dgm:pt>
    <dgm:pt modelId="{A138DD73-0499-4966-B23B-638C8462BA48}" type="pres">
      <dgm:prSet presAssocID="{91C16BE8-B0F5-48EA-B8FB-D9EF22E1541C}" presName="horz1" presStyleCnt="0"/>
      <dgm:spPr/>
    </dgm:pt>
    <dgm:pt modelId="{0E4986AD-12B7-4FC5-A638-24F0CF5EAB8B}" type="pres">
      <dgm:prSet presAssocID="{91C16BE8-B0F5-48EA-B8FB-D9EF22E1541C}" presName="tx1" presStyleLbl="revTx" presStyleIdx="0" presStyleCnt="1"/>
      <dgm:spPr/>
      <dgm:t>
        <a:bodyPr/>
        <a:lstStyle/>
        <a:p>
          <a:endParaRPr lang="en-US"/>
        </a:p>
      </dgm:t>
    </dgm:pt>
    <dgm:pt modelId="{7C30DD4C-6625-4EDB-BF21-246D03EB5363}" type="pres">
      <dgm:prSet presAssocID="{91C16BE8-B0F5-48EA-B8FB-D9EF22E1541C}" presName="vert1" presStyleCnt="0"/>
      <dgm:spPr/>
    </dgm:pt>
  </dgm:ptLst>
  <dgm:cxnLst>
    <dgm:cxn modelId="{1622557C-D45F-4E1B-B9DD-4CB52E6821EE}" type="presOf" srcId="{91C16BE8-B0F5-48EA-B8FB-D9EF22E1541C}" destId="{0E4986AD-12B7-4FC5-A638-24F0CF5EAB8B}" srcOrd="0" destOrd="0" presId="urn:microsoft.com/office/officeart/2008/layout/LinedList"/>
    <dgm:cxn modelId="{2B13DEC3-C3E3-4C54-BF04-968C7E8560A3}" srcId="{C742F076-6EE3-4311-BB60-D257F0FB2DD2}" destId="{91C16BE8-B0F5-48EA-B8FB-D9EF22E1541C}" srcOrd="0" destOrd="0" parTransId="{20E5D16E-6594-41EB-BFC2-E72182D32918}" sibTransId="{0084BC23-9FBF-462D-9518-2BE637E86279}"/>
    <dgm:cxn modelId="{9CCAF726-DED0-4887-97A3-767B3CB75922}" type="presOf" srcId="{C742F076-6EE3-4311-BB60-D257F0FB2DD2}" destId="{1A5D6F89-5DB3-41C0-B301-34C3963273A7}" srcOrd="0" destOrd="0" presId="urn:microsoft.com/office/officeart/2008/layout/LinedList"/>
    <dgm:cxn modelId="{A1B570E8-0DA7-49B7-8AB1-3F4B99562DBB}" type="presParOf" srcId="{1A5D6F89-5DB3-41C0-B301-34C3963273A7}" destId="{6233F8A5-0DC7-4FB8-9824-BB4F5DD1EB7F}" srcOrd="0" destOrd="0" presId="urn:microsoft.com/office/officeart/2008/layout/LinedList"/>
    <dgm:cxn modelId="{FF308ACD-58E0-4313-99BA-104AD9DD8FC1}" type="presParOf" srcId="{1A5D6F89-5DB3-41C0-B301-34C3963273A7}" destId="{A138DD73-0499-4966-B23B-638C8462BA48}" srcOrd="1" destOrd="0" presId="urn:microsoft.com/office/officeart/2008/layout/LinedList"/>
    <dgm:cxn modelId="{8FFA3442-C1FD-4FD4-B048-F07DDF64D5D5}" type="presParOf" srcId="{A138DD73-0499-4966-B23B-638C8462BA48}" destId="{0E4986AD-12B7-4FC5-A638-24F0CF5EAB8B}" srcOrd="0" destOrd="0" presId="urn:microsoft.com/office/officeart/2008/layout/LinedList"/>
    <dgm:cxn modelId="{CF193E51-EEEC-4835-8EAA-87062FCD400F}" type="presParOf" srcId="{A138DD73-0499-4966-B23B-638C8462BA48}" destId="{7C30DD4C-6625-4EDB-BF21-246D03EB53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742F076-6EE3-4311-BB60-D257F0FB2D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C16BE8-B0F5-48EA-B8FB-D9EF22E1541C}">
      <dgm:prSet phldrT="[Text]"/>
      <dgm:spPr/>
      <dgm:t>
        <a:bodyPr/>
        <a:lstStyle/>
        <a:p>
          <a:r>
            <a:rPr lang="en-US" altLang="en-US" dirty="0" smtClean="0"/>
            <a:t>A more clear picture. </a:t>
          </a:r>
        </a:p>
        <a:p>
          <a:r>
            <a:rPr lang="en-US" altLang="en-US" dirty="0" smtClean="0"/>
            <a:t>Note, here order of the parameter does not matter:</a:t>
          </a:r>
          <a:endParaRPr lang="en-US" dirty="0"/>
        </a:p>
      </dgm:t>
    </dgm:pt>
    <dgm:pt modelId="{20E5D16E-6594-41EB-BFC2-E72182D32918}" type="parTrans" cxnId="{2B13DEC3-C3E3-4C54-BF04-968C7E8560A3}">
      <dgm:prSet/>
      <dgm:spPr/>
      <dgm:t>
        <a:bodyPr/>
        <a:lstStyle/>
        <a:p>
          <a:endParaRPr lang="en-US"/>
        </a:p>
      </dgm:t>
    </dgm:pt>
    <dgm:pt modelId="{0084BC23-9FBF-462D-9518-2BE637E86279}" type="sibTrans" cxnId="{2B13DEC3-C3E3-4C54-BF04-968C7E8560A3}">
      <dgm:prSet/>
      <dgm:spPr/>
      <dgm:t>
        <a:bodyPr/>
        <a:lstStyle/>
        <a:p>
          <a:endParaRPr lang="en-US"/>
        </a:p>
      </dgm:t>
    </dgm:pt>
    <dgm:pt modelId="{1A5D6F89-5DB3-41C0-B301-34C3963273A7}" type="pres">
      <dgm:prSet presAssocID="{C742F076-6EE3-4311-BB60-D257F0FB2DD2}" presName="vert0" presStyleCnt="0">
        <dgm:presLayoutVars>
          <dgm:dir/>
          <dgm:animOne val="branch"/>
          <dgm:animLvl val="lvl"/>
        </dgm:presLayoutVars>
      </dgm:prSet>
      <dgm:spPr/>
      <dgm:t>
        <a:bodyPr/>
        <a:lstStyle/>
        <a:p>
          <a:endParaRPr lang="en-US"/>
        </a:p>
      </dgm:t>
    </dgm:pt>
    <dgm:pt modelId="{6233F8A5-0DC7-4FB8-9824-BB4F5DD1EB7F}" type="pres">
      <dgm:prSet presAssocID="{91C16BE8-B0F5-48EA-B8FB-D9EF22E1541C}" presName="thickLine" presStyleLbl="alignNode1" presStyleIdx="0" presStyleCnt="1"/>
      <dgm:spPr/>
    </dgm:pt>
    <dgm:pt modelId="{A138DD73-0499-4966-B23B-638C8462BA48}" type="pres">
      <dgm:prSet presAssocID="{91C16BE8-B0F5-48EA-B8FB-D9EF22E1541C}" presName="horz1" presStyleCnt="0"/>
      <dgm:spPr/>
    </dgm:pt>
    <dgm:pt modelId="{0E4986AD-12B7-4FC5-A638-24F0CF5EAB8B}" type="pres">
      <dgm:prSet presAssocID="{91C16BE8-B0F5-48EA-B8FB-D9EF22E1541C}" presName="tx1" presStyleLbl="revTx" presStyleIdx="0" presStyleCnt="1"/>
      <dgm:spPr/>
      <dgm:t>
        <a:bodyPr/>
        <a:lstStyle/>
        <a:p>
          <a:endParaRPr lang="en-US"/>
        </a:p>
      </dgm:t>
    </dgm:pt>
    <dgm:pt modelId="{7C30DD4C-6625-4EDB-BF21-246D03EB5363}" type="pres">
      <dgm:prSet presAssocID="{91C16BE8-B0F5-48EA-B8FB-D9EF22E1541C}" presName="vert1" presStyleCnt="0"/>
      <dgm:spPr/>
    </dgm:pt>
  </dgm:ptLst>
  <dgm:cxnLst>
    <dgm:cxn modelId="{1622557C-D45F-4E1B-B9DD-4CB52E6821EE}" type="presOf" srcId="{91C16BE8-B0F5-48EA-B8FB-D9EF22E1541C}" destId="{0E4986AD-12B7-4FC5-A638-24F0CF5EAB8B}" srcOrd="0" destOrd="0" presId="urn:microsoft.com/office/officeart/2008/layout/LinedList"/>
    <dgm:cxn modelId="{2B13DEC3-C3E3-4C54-BF04-968C7E8560A3}" srcId="{C742F076-6EE3-4311-BB60-D257F0FB2DD2}" destId="{91C16BE8-B0F5-48EA-B8FB-D9EF22E1541C}" srcOrd="0" destOrd="0" parTransId="{20E5D16E-6594-41EB-BFC2-E72182D32918}" sibTransId="{0084BC23-9FBF-462D-9518-2BE637E86279}"/>
    <dgm:cxn modelId="{9CCAF726-DED0-4887-97A3-767B3CB75922}" type="presOf" srcId="{C742F076-6EE3-4311-BB60-D257F0FB2DD2}" destId="{1A5D6F89-5DB3-41C0-B301-34C3963273A7}" srcOrd="0" destOrd="0" presId="urn:microsoft.com/office/officeart/2008/layout/LinedList"/>
    <dgm:cxn modelId="{A1B570E8-0DA7-49B7-8AB1-3F4B99562DBB}" type="presParOf" srcId="{1A5D6F89-5DB3-41C0-B301-34C3963273A7}" destId="{6233F8A5-0DC7-4FB8-9824-BB4F5DD1EB7F}" srcOrd="0" destOrd="0" presId="urn:microsoft.com/office/officeart/2008/layout/LinedList"/>
    <dgm:cxn modelId="{FF308ACD-58E0-4313-99BA-104AD9DD8FC1}" type="presParOf" srcId="{1A5D6F89-5DB3-41C0-B301-34C3963273A7}" destId="{A138DD73-0499-4966-B23B-638C8462BA48}" srcOrd="1" destOrd="0" presId="urn:microsoft.com/office/officeart/2008/layout/LinedList"/>
    <dgm:cxn modelId="{8FFA3442-C1FD-4FD4-B048-F07DDF64D5D5}" type="presParOf" srcId="{A138DD73-0499-4966-B23B-638C8462BA48}" destId="{0E4986AD-12B7-4FC5-A638-24F0CF5EAB8B}" srcOrd="0" destOrd="0" presId="urn:microsoft.com/office/officeart/2008/layout/LinedList"/>
    <dgm:cxn modelId="{CF193E51-EEEC-4835-8EAA-87062FCD400F}" type="presParOf" srcId="{A138DD73-0499-4966-B23B-638C8462BA48}" destId="{7C30DD4C-6625-4EDB-BF21-246D03EB53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742F076-6EE3-4311-BB60-D257F0FB2D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C16BE8-B0F5-48EA-B8FB-D9EF22E1541C}">
      <dgm:prSet phldrT="[Text]"/>
      <dgm:spPr/>
      <dgm:t>
        <a:bodyPr/>
        <a:lstStyle/>
        <a:p>
          <a:r>
            <a:rPr lang="en-US" altLang="en-US" dirty="0" smtClean="0"/>
            <a:t>A default argument is an argument that assumes a default value if a value is not provided in the function call for that argument.</a:t>
          </a:r>
          <a:endParaRPr lang="en-US" dirty="0"/>
        </a:p>
      </dgm:t>
    </dgm:pt>
    <dgm:pt modelId="{20E5D16E-6594-41EB-BFC2-E72182D32918}" type="parTrans" cxnId="{2B13DEC3-C3E3-4C54-BF04-968C7E8560A3}">
      <dgm:prSet/>
      <dgm:spPr/>
      <dgm:t>
        <a:bodyPr/>
        <a:lstStyle/>
        <a:p>
          <a:endParaRPr lang="en-US"/>
        </a:p>
      </dgm:t>
    </dgm:pt>
    <dgm:pt modelId="{0084BC23-9FBF-462D-9518-2BE637E86279}" type="sibTrans" cxnId="{2B13DEC3-C3E3-4C54-BF04-968C7E8560A3}">
      <dgm:prSet/>
      <dgm:spPr/>
      <dgm:t>
        <a:bodyPr/>
        <a:lstStyle/>
        <a:p>
          <a:endParaRPr lang="en-US"/>
        </a:p>
      </dgm:t>
    </dgm:pt>
    <dgm:pt modelId="{1A5D6F89-5DB3-41C0-B301-34C3963273A7}" type="pres">
      <dgm:prSet presAssocID="{C742F076-6EE3-4311-BB60-D257F0FB2DD2}" presName="vert0" presStyleCnt="0">
        <dgm:presLayoutVars>
          <dgm:dir/>
          <dgm:animOne val="branch"/>
          <dgm:animLvl val="lvl"/>
        </dgm:presLayoutVars>
      </dgm:prSet>
      <dgm:spPr/>
      <dgm:t>
        <a:bodyPr/>
        <a:lstStyle/>
        <a:p>
          <a:endParaRPr lang="en-US"/>
        </a:p>
      </dgm:t>
    </dgm:pt>
    <dgm:pt modelId="{6233F8A5-0DC7-4FB8-9824-BB4F5DD1EB7F}" type="pres">
      <dgm:prSet presAssocID="{91C16BE8-B0F5-48EA-B8FB-D9EF22E1541C}" presName="thickLine" presStyleLbl="alignNode1" presStyleIdx="0" presStyleCnt="1" custLinFactNeighborY="-1667"/>
      <dgm:spPr/>
    </dgm:pt>
    <dgm:pt modelId="{A138DD73-0499-4966-B23B-638C8462BA48}" type="pres">
      <dgm:prSet presAssocID="{91C16BE8-B0F5-48EA-B8FB-D9EF22E1541C}" presName="horz1" presStyleCnt="0"/>
      <dgm:spPr/>
    </dgm:pt>
    <dgm:pt modelId="{0E4986AD-12B7-4FC5-A638-24F0CF5EAB8B}" type="pres">
      <dgm:prSet presAssocID="{91C16BE8-B0F5-48EA-B8FB-D9EF22E1541C}" presName="tx1" presStyleLbl="revTx" presStyleIdx="0" presStyleCnt="1"/>
      <dgm:spPr/>
      <dgm:t>
        <a:bodyPr/>
        <a:lstStyle/>
        <a:p>
          <a:endParaRPr lang="en-US"/>
        </a:p>
      </dgm:t>
    </dgm:pt>
    <dgm:pt modelId="{7C30DD4C-6625-4EDB-BF21-246D03EB5363}" type="pres">
      <dgm:prSet presAssocID="{91C16BE8-B0F5-48EA-B8FB-D9EF22E1541C}" presName="vert1" presStyleCnt="0"/>
      <dgm:spPr/>
    </dgm:pt>
  </dgm:ptLst>
  <dgm:cxnLst>
    <dgm:cxn modelId="{1622557C-D45F-4E1B-B9DD-4CB52E6821EE}" type="presOf" srcId="{91C16BE8-B0F5-48EA-B8FB-D9EF22E1541C}" destId="{0E4986AD-12B7-4FC5-A638-24F0CF5EAB8B}" srcOrd="0" destOrd="0" presId="urn:microsoft.com/office/officeart/2008/layout/LinedList"/>
    <dgm:cxn modelId="{2B13DEC3-C3E3-4C54-BF04-968C7E8560A3}" srcId="{C742F076-6EE3-4311-BB60-D257F0FB2DD2}" destId="{91C16BE8-B0F5-48EA-B8FB-D9EF22E1541C}" srcOrd="0" destOrd="0" parTransId="{20E5D16E-6594-41EB-BFC2-E72182D32918}" sibTransId="{0084BC23-9FBF-462D-9518-2BE637E86279}"/>
    <dgm:cxn modelId="{9CCAF726-DED0-4887-97A3-767B3CB75922}" type="presOf" srcId="{C742F076-6EE3-4311-BB60-D257F0FB2DD2}" destId="{1A5D6F89-5DB3-41C0-B301-34C3963273A7}" srcOrd="0" destOrd="0" presId="urn:microsoft.com/office/officeart/2008/layout/LinedList"/>
    <dgm:cxn modelId="{A1B570E8-0DA7-49B7-8AB1-3F4B99562DBB}" type="presParOf" srcId="{1A5D6F89-5DB3-41C0-B301-34C3963273A7}" destId="{6233F8A5-0DC7-4FB8-9824-BB4F5DD1EB7F}" srcOrd="0" destOrd="0" presId="urn:microsoft.com/office/officeart/2008/layout/LinedList"/>
    <dgm:cxn modelId="{FF308ACD-58E0-4313-99BA-104AD9DD8FC1}" type="presParOf" srcId="{1A5D6F89-5DB3-41C0-B301-34C3963273A7}" destId="{A138DD73-0499-4966-B23B-638C8462BA48}" srcOrd="1" destOrd="0" presId="urn:microsoft.com/office/officeart/2008/layout/LinedList"/>
    <dgm:cxn modelId="{8FFA3442-C1FD-4FD4-B048-F07DDF64D5D5}" type="presParOf" srcId="{A138DD73-0499-4966-B23B-638C8462BA48}" destId="{0E4986AD-12B7-4FC5-A638-24F0CF5EAB8B}" srcOrd="0" destOrd="0" presId="urn:microsoft.com/office/officeart/2008/layout/LinedList"/>
    <dgm:cxn modelId="{CF193E51-EEEC-4835-8EAA-87062FCD400F}" type="presParOf" srcId="{A138DD73-0499-4966-B23B-638C8462BA48}" destId="{7C30DD4C-6625-4EDB-BF21-246D03EB53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42F076-6EE3-4311-BB60-D257F0FB2D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C16BE8-B0F5-48EA-B8FB-D9EF22E1541C}">
      <dgm:prSet phldrT="[Text]" custT="1"/>
      <dgm:spPr/>
      <dgm:t>
        <a:bodyPr/>
        <a:lstStyle/>
        <a:p>
          <a:r>
            <a:rPr lang="en-US" altLang="en-US" sz="2400" dirty="0" smtClean="0"/>
            <a:t>You may need to process a function for more arguments than you specified while defining the function. These arguments are called </a:t>
          </a:r>
          <a:r>
            <a:rPr lang="en-US" altLang="en-US" sz="2400" b="1" i="1" dirty="0" smtClean="0"/>
            <a:t>variable-length</a:t>
          </a:r>
          <a:r>
            <a:rPr lang="en-US" altLang="en-US" sz="2400" dirty="0" smtClean="0"/>
            <a:t> arguments and are not named in the function definition, unlike required and default arguments.</a:t>
          </a:r>
          <a:endParaRPr lang="en-US" sz="2400" dirty="0"/>
        </a:p>
      </dgm:t>
    </dgm:pt>
    <dgm:pt modelId="{20E5D16E-6594-41EB-BFC2-E72182D32918}" type="parTrans" cxnId="{2B13DEC3-C3E3-4C54-BF04-968C7E8560A3}">
      <dgm:prSet/>
      <dgm:spPr/>
      <dgm:t>
        <a:bodyPr/>
        <a:lstStyle/>
        <a:p>
          <a:endParaRPr lang="en-US"/>
        </a:p>
      </dgm:t>
    </dgm:pt>
    <dgm:pt modelId="{0084BC23-9FBF-462D-9518-2BE637E86279}" type="sibTrans" cxnId="{2B13DEC3-C3E3-4C54-BF04-968C7E8560A3}">
      <dgm:prSet/>
      <dgm:spPr/>
      <dgm:t>
        <a:bodyPr/>
        <a:lstStyle/>
        <a:p>
          <a:endParaRPr lang="en-US"/>
        </a:p>
      </dgm:t>
    </dgm:pt>
    <dgm:pt modelId="{78C8A521-DFD6-458B-BF01-DBF7289431A9}">
      <dgm:prSet custT="1"/>
      <dgm:spPr/>
      <dgm:t>
        <a:bodyPr/>
        <a:lstStyle/>
        <a:p>
          <a:r>
            <a:rPr lang="en-US" altLang="en-US" sz="2200" dirty="0" smtClean="0"/>
            <a:t>The general syntax for a function with non-keyword variable arguments is this:</a:t>
          </a:r>
        </a:p>
        <a:p>
          <a:endParaRPr lang="en-US" altLang="en-US" sz="2200" dirty="0" smtClean="0"/>
        </a:p>
        <a:p>
          <a:r>
            <a:rPr lang="en-US" altLang="en-US" sz="2000" b="1" dirty="0" err="1" smtClean="0">
              <a:latin typeface="Courier New" panose="02070309020205020404" pitchFamily="49" charset="0"/>
              <a:cs typeface="Courier New" panose="02070309020205020404" pitchFamily="49" charset="0"/>
            </a:rPr>
            <a:t>def</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functionname</a:t>
          </a:r>
          <a:r>
            <a:rPr lang="en-US" altLang="en-US" sz="2000" b="1" dirty="0" smtClean="0">
              <a:latin typeface="Courier New" panose="02070309020205020404" pitchFamily="49" charset="0"/>
              <a:cs typeface="Courier New" panose="02070309020205020404" pitchFamily="49" charset="0"/>
            </a:rPr>
            <a:t>([</a:t>
          </a:r>
          <a:r>
            <a:rPr lang="en-US" altLang="en-US" sz="2000" b="1" dirty="0" err="1" smtClean="0">
              <a:latin typeface="Courier New" panose="02070309020205020404" pitchFamily="49" charset="0"/>
              <a:cs typeface="Courier New" panose="02070309020205020404" pitchFamily="49" charset="0"/>
            </a:rPr>
            <a:t>formal_args</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var_args_tuple</a:t>
          </a:r>
          <a:r>
            <a:rPr lang="en-US" altLang="en-US" sz="2000" b="1" dirty="0" smtClean="0">
              <a:latin typeface="Courier New" panose="02070309020205020404" pitchFamily="49" charset="0"/>
              <a:cs typeface="Courier New" panose="02070309020205020404" pitchFamily="49" charset="0"/>
            </a:rPr>
            <a:t> ):</a:t>
          </a:r>
        </a:p>
        <a:p>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function_docstring</a:t>
          </a:r>
          <a:r>
            <a:rPr lang="en-US" altLang="en-US" sz="2000" b="1" dirty="0" smtClean="0">
              <a:latin typeface="Courier New" panose="02070309020205020404" pitchFamily="49" charset="0"/>
              <a:cs typeface="Courier New" panose="02070309020205020404" pitchFamily="49" charset="0"/>
            </a:rPr>
            <a:t>" </a:t>
          </a:r>
        </a:p>
        <a:p>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function_suite</a:t>
          </a:r>
          <a:r>
            <a:rPr lang="en-US" altLang="en-US" sz="2000" b="1" dirty="0" smtClean="0">
              <a:latin typeface="Courier New" panose="02070309020205020404" pitchFamily="49" charset="0"/>
              <a:cs typeface="Courier New" panose="02070309020205020404" pitchFamily="49" charset="0"/>
            </a:rPr>
            <a:t> </a:t>
          </a:r>
          <a:endParaRPr lang="en-US" altLang="en-US" sz="2000" b="1" dirty="0" smtClean="0">
            <a:latin typeface="Courier New" panose="02070309020205020404" pitchFamily="49" charset="0"/>
            <a:cs typeface="Courier New" panose="02070309020205020404" pitchFamily="49" charset="0"/>
          </a:endParaRPr>
        </a:p>
        <a:p>
          <a:r>
            <a:rPr lang="en-US" altLang="en-US" sz="2000" b="1" dirty="0" smtClean="0">
              <a:latin typeface="Courier New" panose="02070309020205020404" pitchFamily="49" charset="0"/>
              <a:cs typeface="Courier New" panose="02070309020205020404" pitchFamily="49" charset="0"/>
            </a:rPr>
            <a:t>	return </a:t>
          </a:r>
          <a:r>
            <a:rPr lang="en-US" altLang="en-US" sz="2000" b="1" dirty="0" smtClean="0">
              <a:latin typeface="Courier New" panose="02070309020205020404" pitchFamily="49" charset="0"/>
              <a:cs typeface="Courier New" panose="02070309020205020404" pitchFamily="49" charset="0"/>
            </a:rPr>
            <a:t>[expression] </a:t>
          </a:r>
          <a:endParaRPr lang="en-US" altLang="en-US" sz="2000" b="1" dirty="0" smtClean="0"/>
        </a:p>
      </dgm:t>
    </dgm:pt>
    <dgm:pt modelId="{7D958E0A-BB36-4756-9BB9-DF16AC2724BB}" type="parTrans" cxnId="{EB28DA5E-0B6F-4E49-BE95-D2A8CF1BC966}">
      <dgm:prSet/>
      <dgm:spPr/>
      <dgm:t>
        <a:bodyPr/>
        <a:lstStyle/>
        <a:p>
          <a:endParaRPr lang="en-US"/>
        </a:p>
      </dgm:t>
    </dgm:pt>
    <dgm:pt modelId="{B3DE5A51-A039-4FBC-84FB-63A392A1A507}" type="sibTrans" cxnId="{EB28DA5E-0B6F-4E49-BE95-D2A8CF1BC966}">
      <dgm:prSet/>
      <dgm:spPr/>
      <dgm:t>
        <a:bodyPr/>
        <a:lstStyle/>
        <a:p>
          <a:endParaRPr lang="en-US"/>
        </a:p>
      </dgm:t>
    </dgm:pt>
    <dgm:pt modelId="{1A5D6F89-5DB3-41C0-B301-34C3963273A7}" type="pres">
      <dgm:prSet presAssocID="{C742F076-6EE3-4311-BB60-D257F0FB2DD2}" presName="vert0" presStyleCnt="0">
        <dgm:presLayoutVars>
          <dgm:dir/>
          <dgm:animOne val="branch"/>
          <dgm:animLvl val="lvl"/>
        </dgm:presLayoutVars>
      </dgm:prSet>
      <dgm:spPr/>
      <dgm:t>
        <a:bodyPr/>
        <a:lstStyle/>
        <a:p>
          <a:endParaRPr lang="en-US"/>
        </a:p>
      </dgm:t>
    </dgm:pt>
    <dgm:pt modelId="{6233F8A5-0DC7-4FB8-9824-BB4F5DD1EB7F}" type="pres">
      <dgm:prSet presAssocID="{91C16BE8-B0F5-48EA-B8FB-D9EF22E1541C}" presName="thickLine" presStyleLbl="alignNode1" presStyleIdx="0" presStyleCnt="2" custLinFactNeighborY="-1667"/>
      <dgm:spPr/>
    </dgm:pt>
    <dgm:pt modelId="{A138DD73-0499-4966-B23B-638C8462BA48}" type="pres">
      <dgm:prSet presAssocID="{91C16BE8-B0F5-48EA-B8FB-D9EF22E1541C}" presName="horz1" presStyleCnt="0"/>
      <dgm:spPr/>
    </dgm:pt>
    <dgm:pt modelId="{0E4986AD-12B7-4FC5-A638-24F0CF5EAB8B}" type="pres">
      <dgm:prSet presAssocID="{91C16BE8-B0F5-48EA-B8FB-D9EF22E1541C}" presName="tx1" presStyleLbl="revTx" presStyleIdx="0" presStyleCnt="2" custScaleY="89741" custLinFactNeighborY="-722"/>
      <dgm:spPr/>
      <dgm:t>
        <a:bodyPr/>
        <a:lstStyle/>
        <a:p>
          <a:endParaRPr lang="en-US"/>
        </a:p>
      </dgm:t>
    </dgm:pt>
    <dgm:pt modelId="{7C30DD4C-6625-4EDB-BF21-246D03EB5363}" type="pres">
      <dgm:prSet presAssocID="{91C16BE8-B0F5-48EA-B8FB-D9EF22E1541C}" presName="vert1" presStyleCnt="0"/>
      <dgm:spPr/>
    </dgm:pt>
    <dgm:pt modelId="{132345CE-A1E8-4AAD-AB01-ED9F77836F56}" type="pres">
      <dgm:prSet presAssocID="{78C8A521-DFD6-458B-BF01-DBF7289431A9}" presName="thickLine" presStyleLbl="alignNode1" presStyleIdx="1" presStyleCnt="2" custLinFactNeighborY="-9078"/>
      <dgm:spPr/>
    </dgm:pt>
    <dgm:pt modelId="{FFC0EFB7-93E1-4BEF-B7BC-DB0F00C9222B}" type="pres">
      <dgm:prSet presAssocID="{78C8A521-DFD6-458B-BF01-DBF7289431A9}" presName="horz1" presStyleCnt="0"/>
      <dgm:spPr/>
    </dgm:pt>
    <dgm:pt modelId="{9808F8B9-186B-4750-A366-711523E83641}" type="pres">
      <dgm:prSet presAssocID="{78C8A521-DFD6-458B-BF01-DBF7289431A9}" presName="tx1" presStyleLbl="revTx" presStyleIdx="1" presStyleCnt="2" custScaleY="118034" custLinFactNeighborX="1" custLinFactNeighborY="-3313"/>
      <dgm:spPr/>
      <dgm:t>
        <a:bodyPr/>
        <a:lstStyle/>
        <a:p>
          <a:endParaRPr lang="en-US"/>
        </a:p>
      </dgm:t>
    </dgm:pt>
    <dgm:pt modelId="{2750525B-8B80-48E1-9914-4AE42DEE7D5A}" type="pres">
      <dgm:prSet presAssocID="{78C8A521-DFD6-458B-BF01-DBF7289431A9}" presName="vert1" presStyleCnt="0"/>
      <dgm:spPr/>
    </dgm:pt>
  </dgm:ptLst>
  <dgm:cxnLst>
    <dgm:cxn modelId="{1622557C-D45F-4E1B-B9DD-4CB52E6821EE}" type="presOf" srcId="{91C16BE8-B0F5-48EA-B8FB-D9EF22E1541C}" destId="{0E4986AD-12B7-4FC5-A638-24F0CF5EAB8B}" srcOrd="0" destOrd="0" presId="urn:microsoft.com/office/officeart/2008/layout/LinedList"/>
    <dgm:cxn modelId="{EB28DA5E-0B6F-4E49-BE95-D2A8CF1BC966}" srcId="{C742F076-6EE3-4311-BB60-D257F0FB2DD2}" destId="{78C8A521-DFD6-458B-BF01-DBF7289431A9}" srcOrd="1" destOrd="0" parTransId="{7D958E0A-BB36-4756-9BB9-DF16AC2724BB}" sibTransId="{B3DE5A51-A039-4FBC-84FB-63A392A1A507}"/>
    <dgm:cxn modelId="{9CCAF726-DED0-4887-97A3-767B3CB75922}" type="presOf" srcId="{C742F076-6EE3-4311-BB60-D257F0FB2DD2}" destId="{1A5D6F89-5DB3-41C0-B301-34C3963273A7}" srcOrd="0" destOrd="0" presId="urn:microsoft.com/office/officeart/2008/layout/LinedList"/>
    <dgm:cxn modelId="{2B13DEC3-C3E3-4C54-BF04-968C7E8560A3}" srcId="{C742F076-6EE3-4311-BB60-D257F0FB2DD2}" destId="{91C16BE8-B0F5-48EA-B8FB-D9EF22E1541C}" srcOrd="0" destOrd="0" parTransId="{20E5D16E-6594-41EB-BFC2-E72182D32918}" sibTransId="{0084BC23-9FBF-462D-9518-2BE637E86279}"/>
    <dgm:cxn modelId="{5FD6CECB-CD55-40CD-BB24-DB2654F517E2}" type="presOf" srcId="{78C8A521-DFD6-458B-BF01-DBF7289431A9}" destId="{9808F8B9-186B-4750-A366-711523E83641}" srcOrd="0" destOrd="0" presId="urn:microsoft.com/office/officeart/2008/layout/LinedList"/>
    <dgm:cxn modelId="{A1B570E8-0DA7-49B7-8AB1-3F4B99562DBB}" type="presParOf" srcId="{1A5D6F89-5DB3-41C0-B301-34C3963273A7}" destId="{6233F8A5-0DC7-4FB8-9824-BB4F5DD1EB7F}" srcOrd="0" destOrd="0" presId="urn:microsoft.com/office/officeart/2008/layout/LinedList"/>
    <dgm:cxn modelId="{FF308ACD-58E0-4313-99BA-104AD9DD8FC1}" type="presParOf" srcId="{1A5D6F89-5DB3-41C0-B301-34C3963273A7}" destId="{A138DD73-0499-4966-B23B-638C8462BA48}" srcOrd="1" destOrd="0" presId="urn:microsoft.com/office/officeart/2008/layout/LinedList"/>
    <dgm:cxn modelId="{8FFA3442-C1FD-4FD4-B048-F07DDF64D5D5}" type="presParOf" srcId="{A138DD73-0499-4966-B23B-638C8462BA48}" destId="{0E4986AD-12B7-4FC5-A638-24F0CF5EAB8B}" srcOrd="0" destOrd="0" presId="urn:microsoft.com/office/officeart/2008/layout/LinedList"/>
    <dgm:cxn modelId="{CF193E51-EEEC-4835-8EAA-87062FCD400F}" type="presParOf" srcId="{A138DD73-0499-4966-B23B-638C8462BA48}" destId="{7C30DD4C-6625-4EDB-BF21-246D03EB5363}" srcOrd="1" destOrd="0" presId="urn:microsoft.com/office/officeart/2008/layout/LinedList"/>
    <dgm:cxn modelId="{0A81DFF2-EF0F-4F0C-B223-7DBF2A8AE374}" type="presParOf" srcId="{1A5D6F89-5DB3-41C0-B301-34C3963273A7}" destId="{132345CE-A1E8-4AAD-AB01-ED9F77836F56}" srcOrd="2" destOrd="0" presId="urn:microsoft.com/office/officeart/2008/layout/LinedList"/>
    <dgm:cxn modelId="{5C85D072-CAC8-4D0C-A108-6B5C302F810B}" type="presParOf" srcId="{1A5D6F89-5DB3-41C0-B301-34C3963273A7}" destId="{FFC0EFB7-93E1-4BEF-B7BC-DB0F00C9222B}" srcOrd="3" destOrd="0" presId="urn:microsoft.com/office/officeart/2008/layout/LinedList"/>
    <dgm:cxn modelId="{E580B868-9586-42BA-B63B-04D613CC5D76}" type="presParOf" srcId="{FFC0EFB7-93E1-4BEF-B7BC-DB0F00C9222B}" destId="{9808F8B9-186B-4750-A366-711523E83641}" srcOrd="0" destOrd="0" presId="urn:microsoft.com/office/officeart/2008/layout/LinedList"/>
    <dgm:cxn modelId="{EDE27C6D-492C-4F60-BFA5-548EE90DFFA6}" type="presParOf" srcId="{FFC0EFB7-93E1-4BEF-B7BC-DB0F00C9222B}" destId="{2750525B-8B80-48E1-9914-4AE42DEE7D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742F076-6EE3-4311-BB60-D257F0FB2D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C16BE8-B0F5-48EA-B8FB-D9EF22E1541C}">
      <dgm:prSet phldrT="[Text]" custT="1"/>
      <dgm:spPr/>
      <dgm:t>
        <a:bodyPr/>
        <a:lstStyle/>
        <a:p>
          <a:r>
            <a:rPr lang="en-US" altLang="en-US" sz="2000" dirty="0" smtClean="0"/>
            <a:t>An asterisk (*) is placed before the variable name that will hold the values of all non-keyword variable arguments. This tuple remains empty if no additional arguments are specified during the function call. </a:t>
          </a:r>
          <a:endParaRPr lang="en-US" sz="2000" dirty="0"/>
        </a:p>
      </dgm:t>
    </dgm:pt>
    <dgm:pt modelId="{20E5D16E-6594-41EB-BFC2-E72182D32918}" type="parTrans" cxnId="{2B13DEC3-C3E3-4C54-BF04-968C7E8560A3}">
      <dgm:prSet/>
      <dgm:spPr/>
      <dgm:t>
        <a:bodyPr/>
        <a:lstStyle/>
        <a:p>
          <a:endParaRPr lang="en-US" sz="1600"/>
        </a:p>
      </dgm:t>
    </dgm:pt>
    <dgm:pt modelId="{0084BC23-9FBF-462D-9518-2BE637E86279}" type="sibTrans" cxnId="{2B13DEC3-C3E3-4C54-BF04-968C7E8560A3}">
      <dgm:prSet/>
      <dgm:spPr/>
      <dgm:t>
        <a:bodyPr/>
        <a:lstStyle/>
        <a:p>
          <a:endParaRPr lang="en-US" sz="1600"/>
        </a:p>
      </dgm:t>
    </dgm:pt>
    <dgm:pt modelId="{1A5D6F89-5DB3-41C0-B301-34C3963273A7}" type="pres">
      <dgm:prSet presAssocID="{C742F076-6EE3-4311-BB60-D257F0FB2DD2}" presName="vert0" presStyleCnt="0">
        <dgm:presLayoutVars>
          <dgm:dir/>
          <dgm:animOne val="branch"/>
          <dgm:animLvl val="lvl"/>
        </dgm:presLayoutVars>
      </dgm:prSet>
      <dgm:spPr/>
      <dgm:t>
        <a:bodyPr/>
        <a:lstStyle/>
        <a:p>
          <a:endParaRPr lang="en-US"/>
        </a:p>
      </dgm:t>
    </dgm:pt>
    <dgm:pt modelId="{6233F8A5-0DC7-4FB8-9824-BB4F5DD1EB7F}" type="pres">
      <dgm:prSet presAssocID="{91C16BE8-B0F5-48EA-B8FB-D9EF22E1541C}" presName="thickLine" presStyleLbl="alignNode1" presStyleIdx="0" presStyleCnt="1" custLinFactNeighborY="-1667"/>
      <dgm:spPr/>
    </dgm:pt>
    <dgm:pt modelId="{A138DD73-0499-4966-B23B-638C8462BA48}" type="pres">
      <dgm:prSet presAssocID="{91C16BE8-B0F5-48EA-B8FB-D9EF22E1541C}" presName="horz1" presStyleCnt="0"/>
      <dgm:spPr/>
    </dgm:pt>
    <dgm:pt modelId="{0E4986AD-12B7-4FC5-A638-24F0CF5EAB8B}" type="pres">
      <dgm:prSet presAssocID="{91C16BE8-B0F5-48EA-B8FB-D9EF22E1541C}" presName="tx1" presStyleLbl="revTx" presStyleIdx="0" presStyleCnt="1" custScaleY="89741"/>
      <dgm:spPr/>
      <dgm:t>
        <a:bodyPr/>
        <a:lstStyle/>
        <a:p>
          <a:endParaRPr lang="en-US"/>
        </a:p>
      </dgm:t>
    </dgm:pt>
    <dgm:pt modelId="{7C30DD4C-6625-4EDB-BF21-246D03EB5363}" type="pres">
      <dgm:prSet presAssocID="{91C16BE8-B0F5-48EA-B8FB-D9EF22E1541C}" presName="vert1" presStyleCnt="0"/>
      <dgm:spPr/>
    </dgm:pt>
  </dgm:ptLst>
  <dgm:cxnLst>
    <dgm:cxn modelId="{1622557C-D45F-4E1B-B9DD-4CB52E6821EE}" type="presOf" srcId="{91C16BE8-B0F5-48EA-B8FB-D9EF22E1541C}" destId="{0E4986AD-12B7-4FC5-A638-24F0CF5EAB8B}" srcOrd="0" destOrd="0" presId="urn:microsoft.com/office/officeart/2008/layout/LinedList"/>
    <dgm:cxn modelId="{2B13DEC3-C3E3-4C54-BF04-968C7E8560A3}" srcId="{C742F076-6EE3-4311-BB60-D257F0FB2DD2}" destId="{91C16BE8-B0F5-48EA-B8FB-D9EF22E1541C}" srcOrd="0" destOrd="0" parTransId="{20E5D16E-6594-41EB-BFC2-E72182D32918}" sibTransId="{0084BC23-9FBF-462D-9518-2BE637E86279}"/>
    <dgm:cxn modelId="{9CCAF726-DED0-4887-97A3-767B3CB75922}" type="presOf" srcId="{C742F076-6EE3-4311-BB60-D257F0FB2DD2}" destId="{1A5D6F89-5DB3-41C0-B301-34C3963273A7}" srcOrd="0" destOrd="0" presId="urn:microsoft.com/office/officeart/2008/layout/LinedList"/>
    <dgm:cxn modelId="{A1B570E8-0DA7-49B7-8AB1-3F4B99562DBB}" type="presParOf" srcId="{1A5D6F89-5DB3-41C0-B301-34C3963273A7}" destId="{6233F8A5-0DC7-4FB8-9824-BB4F5DD1EB7F}" srcOrd="0" destOrd="0" presId="urn:microsoft.com/office/officeart/2008/layout/LinedList"/>
    <dgm:cxn modelId="{FF308ACD-58E0-4313-99BA-104AD9DD8FC1}" type="presParOf" srcId="{1A5D6F89-5DB3-41C0-B301-34C3963273A7}" destId="{A138DD73-0499-4966-B23B-638C8462BA48}" srcOrd="1" destOrd="0" presId="urn:microsoft.com/office/officeart/2008/layout/LinedList"/>
    <dgm:cxn modelId="{8FFA3442-C1FD-4FD4-B048-F07DDF64D5D5}" type="presParOf" srcId="{A138DD73-0499-4966-B23B-638C8462BA48}" destId="{0E4986AD-12B7-4FC5-A638-24F0CF5EAB8B}" srcOrd="0" destOrd="0" presId="urn:microsoft.com/office/officeart/2008/layout/LinedList"/>
    <dgm:cxn modelId="{CF193E51-EEEC-4835-8EAA-87062FCD400F}" type="presParOf" srcId="{A138DD73-0499-4966-B23B-638C8462BA48}" destId="{7C30DD4C-6625-4EDB-BF21-246D03EB53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742F076-6EE3-4311-BB60-D257F0FB2D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FE6C24-1178-4B38-AEE7-8837AFBD671C}">
      <dgm:prSet phldrT="[Text]" custT="1"/>
      <dgm:spPr/>
      <dgm:t>
        <a:bodyPr/>
        <a:lstStyle/>
        <a:p>
          <a:r>
            <a:rPr lang="en-US" altLang="en-US" sz="2000" dirty="0" smtClean="0"/>
            <a:t>All variables in a program may not be accessible at all locations in that program. This depends on where you have declared a variable.</a:t>
          </a:r>
          <a:endParaRPr lang="en-US" sz="2000" dirty="0"/>
        </a:p>
      </dgm:t>
    </dgm:pt>
    <dgm:pt modelId="{6E3197DE-A2BB-41E4-A3B5-1B4649B19C8F}" type="parTrans" cxnId="{8CD236B8-FDD2-466C-87BF-A19DFD4C6BBD}">
      <dgm:prSet/>
      <dgm:spPr/>
      <dgm:t>
        <a:bodyPr/>
        <a:lstStyle/>
        <a:p>
          <a:endParaRPr lang="en-US"/>
        </a:p>
      </dgm:t>
    </dgm:pt>
    <dgm:pt modelId="{981A39F5-A24E-4C2F-8B8C-33F79B6FCB3E}" type="sibTrans" cxnId="{8CD236B8-FDD2-466C-87BF-A19DFD4C6BBD}">
      <dgm:prSet/>
      <dgm:spPr/>
      <dgm:t>
        <a:bodyPr/>
        <a:lstStyle/>
        <a:p>
          <a:endParaRPr lang="en-US"/>
        </a:p>
      </dgm:t>
    </dgm:pt>
    <dgm:pt modelId="{E959BF3C-4FF4-4FD0-B6DF-8F0FF9AAE476}">
      <dgm:prSet custT="1"/>
      <dgm:spPr/>
      <dgm:t>
        <a:bodyPr/>
        <a:lstStyle/>
        <a:p>
          <a:r>
            <a:rPr lang="en-US" altLang="en-US" sz="2000" dirty="0" smtClean="0"/>
            <a:t>The scope of a variable determines the portion of the program where you can access a particular identifier. There are two basic scopes of variables in Python:</a:t>
          </a:r>
        </a:p>
      </dgm:t>
    </dgm:pt>
    <dgm:pt modelId="{2BB208D8-5001-41EA-B8C6-F5680A5DF7F8}" type="parTrans" cxnId="{58537493-CBBB-4739-B0C7-3E62F553A80C}">
      <dgm:prSet/>
      <dgm:spPr/>
      <dgm:t>
        <a:bodyPr/>
        <a:lstStyle/>
        <a:p>
          <a:endParaRPr lang="en-US"/>
        </a:p>
      </dgm:t>
    </dgm:pt>
    <dgm:pt modelId="{1AD620DB-4C25-41BA-9601-2B9ECBB14211}" type="sibTrans" cxnId="{58537493-CBBB-4739-B0C7-3E62F553A80C}">
      <dgm:prSet/>
      <dgm:spPr/>
      <dgm:t>
        <a:bodyPr/>
        <a:lstStyle/>
        <a:p>
          <a:endParaRPr lang="en-US"/>
        </a:p>
      </dgm:t>
    </dgm:pt>
    <dgm:pt modelId="{C4EBF1F5-0E87-4BE8-B11D-2742028C0394}">
      <dgm:prSet/>
      <dgm:spPr/>
      <dgm:t>
        <a:bodyPr/>
        <a:lstStyle/>
        <a:p>
          <a:r>
            <a:rPr lang="en-US" altLang="en-US" dirty="0" smtClean="0">
              <a:latin typeface="Courier New" panose="02070309020205020404" pitchFamily="49" charset="0"/>
              <a:cs typeface="Courier New" panose="02070309020205020404" pitchFamily="49" charset="0"/>
            </a:rPr>
            <a:t>Global variables</a:t>
          </a:r>
        </a:p>
      </dgm:t>
    </dgm:pt>
    <dgm:pt modelId="{70CC6C42-B58A-4D65-9DCD-23D27AEADA3F}" type="parTrans" cxnId="{0A356DCD-0E51-4AE3-9A2B-DB9B971A9D26}">
      <dgm:prSet/>
      <dgm:spPr/>
      <dgm:t>
        <a:bodyPr/>
        <a:lstStyle/>
        <a:p>
          <a:endParaRPr lang="en-US"/>
        </a:p>
      </dgm:t>
    </dgm:pt>
    <dgm:pt modelId="{3150E829-8C4D-4D5D-B5E8-6F992AF912F0}" type="sibTrans" cxnId="{0A356DCD-0E51-4AE3-9A2B-DB9B971A9D26}">
      <dgm:prSet/>
      <dgm:spPr/>
      <dgm:t>
        <a:bodyPr/>
        <a:lstStyle/>
        <a:p>
          <a:endParaRPr lang="en-US"/>
        </a:p>
      </dgm:t>
    </dgm:pt>
    <dgm:pt modelId="{27FEE0FB-AF4F-4182-9B93-C03AF722F905}">
      <dgm:prSet/>
      <dgm:spPr/>
      <dgm:t>
        <a:bodyPr/>
        <a:lstStyle/>
        <a:p>
          <a:r>
            <a:rPr lang="en-US" altLang="en-US" dirty="0" smtClean="0">
              <a:latin typeface="Courier New" panose="02070309020205020404" pitchFamily="49" charset="0"/>
              <a:cs typeface="Courier New" panose="02070309020205020404" pitchFamily="49" charset="0"/>
            </a:rPr>
            <a:t>Local variables</a:t>
          </a:r>
        </a:p>
      </dgm:t>
    </dgm:pt>
    <dgm:pt modelId="{2F63EE28-7E55-4EA6-8F42-9BB7EB107DCB}" type="parTrans" cxnId="{C98CC200-3217-4A0B-9414-AE3899E434F7}">
      <dgm:prSet/>
      <dgm:spPr/>
      <dgm:t>
        <a:bodyPr/>
        <a:lstStyle/>
        <a:p>
          <a:endParaRPr lang="en-US"/>
        </a:p>
      </dgm:t>
    </dgm:pt>
    <dgm:pt modelId="{4182CBEC-2A1A-49DD-9A33-1478D20D402B}" type="sibTrans" cxnId="{C98CC200-3217-4A0B-9414-AE3899E434F7}">
      <dgm:prSet/>
      <dgm:spPr/>
      <dgm:t>
        <a:bodyPr/>
        <a:lstStyle/>
        <a:p>
          <a:endParaRPr lang="en-US"/>
        </a:p>
      </dgm:t>
    </dgm:pt>
    <dgm:pt modelId="{FF62F0BA-BD0C-4F89-BAFB-9E9DC1CF3140}">
      <dgm:prSet/>
      <dgm:spPr/>
      <dgm:t>
        <a:bodyPr/>
        <a:lstStyle/>
        <a:p>
          <a:r>
            <a:rPr lang="en-US" altLang="en-US" b="1" dirty="0" smtClean="0"/>
            <a:t>Global vs. Local variables:</a:t>
          </a:r>
        </a:p>
      </dgm:t>
    </dgm:pt>
    <dgm:pt modelId="{29505C46-492D-4B62-AEB9-45C74DA587AB}" type="parTrans" cxnId="{8C2E89C4-950D-4D5E-8F04-F9ECCDC04983}">
      <dgm:prSet/>
      <dgm:spPr/>
      <dgm:t>
        <a:bodyPr/>
        <a:lstStyle/>
        <a:p>
          <a:endParaRPr lang="en-US"/>
        </a:p>
      </dgm:t>
    </dgm:pt>
    <dgm:pt modelId="{F803EA8B-FB53-4359-8ABE-87C1360B8272}" type="sibTrans" cxnId="{8C2E89C4-950D-4D5E-8F04-F9ECCDC04983}">
      <dgm:prSet/>
      <dgm:spPr/>
      <dgm:t>
        <a:bodyPr/>
        <a:lstStyle/>
        <a:p>
          <a:endParaRPr lang="en-US"/>
        </a:p>
      </dgm:t>
    </dgm:pt>
    <dgm:pt modelId="{70B939F5-BB48-4A62-8FCE-7AB8962D782E}">
      <dgm:prSet/>
      <dgm:spPr/>
      <dgm:t>
        <a:bodyPr/>
        <a:lstStyle/>
        <a:p>
          <a:r>
            <a:rPr lang="en-US" altLang="en-US" dirty="0" smtClean="0"/>
            <a:t>Variables that are defined inside a function body have a local scope, and those defined outside have a global scope.</a:t>
          </a:r>
        </a:p>
      </dgm:t>
    </dgm:pt>
    <dgm:pt modelId="{E57742AF-2FD3-468A-AB3A-89BA743A9B04}" type="parTrans" cxnId="{F1213F08-3AD5-4807-9BD7-B9CA41DE71DC}">
      <dgm:prSet/>
      <dgm:spPr/>
      <dgm:t>
        <a:bodyPr/>
        <a:lstStyle/>
        <a:p>
          <a:endParaRPr lang="en-US"/>
        </a:p>
      </dgm:t>
    </dgm:pt>
    <dgm:pt modelId="{284AA234-A943-4F54-AC1E-6CE0E7ACDB9A}" type="sibTrans" cxnId="{F1213F08-3AD5-4807-9BD7-B9CA41DE71DC}">
      <dgm:prSet/>
      <dgm:spPr/>
      <dgm:t>
        <a:bodyPr/>
        <a:lstStyle/>
        <a:p>
          <a:endParaRPr lang="en-US"/>
        </a:p>
      </dgm:t>
    </dgm:pt>
    <dgm:pt modelId="{345A15A0-4AC3-4E2A-803B-CCE0F1E8A571}">
      <dgm:prSet/>
      <dgm:spPr/>
      <dgm:t>
        <a:bodyPr/>
        <a:lstStyle/>
        <a:p>
          <a:r>
            <a:rPr lang="en-US" altLang="en-US" dirty="0" smtClean="0"/>
            <a:t>This means that local variables can be accessed only inside the function in which they are declared whereas global variables can be accessed throughout the program body by all functions. When you call a function, the variables declared inside it are brought into scope.</a:t>
          </a:r>
        </a:p>
      </dgm:t>
    </dgm:pt>
    <dgm:pt modelId="{2A492D51-3B3F-4D10-8000-8E4D842526BF}" type="parTrans" cxnId="{C2233F91-FB54-4E74-8C60-EAA0667DA728}">
      <dgm:prSet/>
      <dgm:spPr/>
      <dgm:t>
        <a:bodyPr/>
        <a:lstStyle/>
        <a:p>
          <a:endParaRPr lang="en-US"/>
        </a:p>
      </dgm:t>
    </dgm:pt>
    <dgm:pt modelId="{8FDEB579-D8E7-49B9-B1B4-9D3A9B1AB29C}" type="sibTrans" cxnId="{C2233F91-FB54-4E74-8C60-EAA0667DA728}">
      <dgm:prSet/>
      <dgm:spPr/>
      <dgm:t>
        <a:bodyPr/>
        <a:lstStyle/>
        <a:p>
          <a:endParaRPr lang="en-US"/>
        </a:p>
      </dgm:t>
    </dgm:pt>
    <dgm:pt modelId="{F953CCEF-5D38-4E5A-ADFC-1DAAADAD2269}" type="pres">
      <dgm:prSet presAssocID="{C742F076-6EE3-4311-BB60-D257F0FB2DD2}" presName="linear" presStyleCnt="0">
        <dgm:presLayoutVars>
          <dgm:animLvl val="lvl"/>
          <dgm:resizeHandles val="exact"/>
        </dgm:presLayoutVars>
      </dgm:prSet>
      <dgm:spPr/>
      <dgm:t>
        <a:bodyPr/>
        <a:lstStyle/>
        <a:p>
          <a:endParaRPr lang="en-US"/>
        </a:p>
      </dgm:t>
    </dgm:pt>
    <dgm:pt modelId="{7F1E318E-A094-4A72-8E58-4154C377B923}" type="pres">
      <dgm:prSet presAssocID="{56FE6C24-1178-4B38-AEE7-8837AFBD671C}" presName="parentText" presStyleLbl="node1" presStyleIdx="0" presStyleCnt="3" custScaleY="80371">
        <dgm:presLayoutVars>
          <dgm:chMax val="0"/>
          <dgm:bulletEnabled val="1"/>
        </dgm:presLayoutVars>
      </dgm:prSet>
      <dgm:spPr/>
      <dgm:t>
        <a:bodyPr/>
        <a:lstStyle/>
        <a:p>
          <a:endParaRPr lang="en-US"/>
        </a:p>
      </dgm:t>
    </dgm:pt>
    <dgm:pt modelId="{377898C5-1775-4351-84B1-8850A0BA6FDF}" type="pres">
      <dgm:prSet presAssocID="{981A39F5-A24E-4C2F-8B8C-33F79B6FCB3E}" presName="spacer" presStyleCnt="0"/>
      <dgm:spPr/>
    </dgm:pt>
    <dgm:pt modelId="{43BD0B05-2FC4-4BEA-BA54-B296DEC04267}" type="pres">
      <dgm:prSet presAssocID="{E959BF3C-4FF4-4FD0-B6DF-8F0FF9AAE476}" presName="parentText" presStyleLbl="node1" presStyleIdx="1" presStyleCnt="3" custScaleY="81810">
        <dgm:presLayoutVars>
          <dgm:chMax val="0"/>
          <dgm:bulletEnabled val="1"/>
        </dgm:presLayoutVars>
      </dgm:prSet>
      <dgm:spPr/>
      <dgm:t>
        <a:bodyPr/>
        <a:lstStyle/>
        <a:p>
          <a:endParaRPr lang="en-US"/>
        </a:p>
      </dgm:t>
    </dgm:pt>
    <dgm:pt modelId="{1AF2B33A-E580-4CA0-99F6-F92B57A88638}" type="pres">
      <dgm:prSet presAssocID="{E959BF3C-4FF4-4FD0-B6DF-8F0FF9AAE476}" presName="childText" presStyleLbl="revTx" presStyleIdx="0" presStyleCnt="2">
        <dgm:presLayoutVars>
          <dgm:bulletEnabled val="1"/>
        </dgm:presLayoutVars>
      </dgm:prSet>
      <dgm:spPr/>
      <dgm:t>
        <a:bodyPr/>
        <a:lstStyle/>
        <a:p>
          <a:endParaRPr lang="en-US"/>
        </a:p>
      </dgm:t>
    </dgm:pt>
    <dgm:pt modelId="{1728513D-54EE-4554-87A7-E60E4717D3E5}" type="pres">
      <dgm:prSet presAssocID="{FF62F0BA-BD0C-4F89-BAFB-9E9DC1CF3140}" presName="parentText" presStyleLbl="node1" presStyleIdx="2" presStyleCnt="3" custScaleY="66611">
        <dgm:presLayoutVars>
          <dgm:chMax val="0"/>
          <dgm:bulletEnabled val="1"/>
        </dgm:presLayoutVars>
      </dgm:prSet>
      <dgm:spPr/>
      <dgm:t>
        <a:bodyPr/>
        <a:lstStyle/>
        <a:p>
          <a:endParaRPr lang="en-US"/>
        </a:p>
      </dgm:t>
    </dgm:pt>
    <dgm:pt modelId="{A64F923B-5E22-4162-80F9-1088A990CB3D}" type="pres">
      <dgm:prSet presAssocID="{FF62F0BA-BD0C-4F89-BAFB-9E9DC1CF3140}" presName="childText" presStyleLbl="revTx" presStyleIdx="1" presStyleCnt="2">
        <dgm:presLayoutVars>
          <dgm:bulletEnabled val="1"/>
        </dgm:presLayoutVars>
      </dgm:prSet>
      <dgm:spPr/>
      <dgm:t>
        <a:bodyPr/>
        <a:lstStyle/>
        <a:p>
          <a:endParaRPr lang="en-US"/>
        </a:p>
      </dgm:t>
    </dgm:pt>
  </dgm:ptLst>
  <dgm:cxnLst>
    <dgm:cxn modelId="{7C617C25-AD95-4433-817B-15A68866E700}" type="presOf" srcId="{E959BF3C-4FF4-4FD0-B6DF-8F0FF9AAE476}" destId="{43BD0B05-2FC4-4BEA-BA54-B296DEC04267}" srcOrd="0" destOrd="0" presId="urn:microsoft.com/office/officeart/2005/8/layout/vList2"/>
    <dgm:cxn modelId="{A630920D-A4D2-4C4F-BF59-212E3D48EE50}" type="presOf" srcId="{345A15A0-4AC3-4E2A-803B-CCE0F1E8A571}" destId="{A64F923B-5E22-4162-80F9-1088A990CB3D}" srcOrd="0" destOrd="1" presId="urn:microsoft.com/office/officeart/2005/8/layout/vList2"/>
    <dgm:cxn modelId="{8CD236B8-FDD2-466C-87BF-A19DFD4C6BBD}" srcId="{C742F076-6EE3-4311-BB60-D257F0FB2DD2}" destId="{56FE6C24-1178-4B38-AEE7-8837AFBD671C}" srcOrd="0" destOrd="0" parTransId="{6E3197DE-A2BB-41E4-A3B5-1B4649B19C8F}" sibTransId="{981A39F5-A24E-4C2F-8B8C-33F79B6FCB3E}"/>
    <dgm:cxn modelId="{58537493-CBBB-4739-B0C7-3E62F553A80C}" srcId="{C742F076-6EE3-4311-BB60-D257F0FB2DD2}" destId="{E959BF3C-4FF4-4FD0-B6DF-8F0FF9AAE476}" srcOrd="1" destOrd="0" parTransId="{2BB208D8-5001-41EA-B8C6-F5680A5DF7F8}" sibTransId="{1AD620DB-4C25-41BA-9601-2B9ECBB14211}"/>
    <dgm:cxn modelId="{8C2E89C4-950D-4D5E-8F04-F9ECCDC04983}" srcId="{C742F076-6EE3-4311-BB60-D257F0FB2DD2}" destId="{FF62F0BA-BD0C-4F89-BAFB-9E9DC1CF3140}" srcOrd="2" destOrd="0" parTransId="{29505C46-492D-4B62-AEB9-45C74DA587AB}" sibTransId="{F803EA8B-FB53-4359-8ABE-87C1360B8272}"/>
    <dgm:cxn modelId="{BC71CE95-8E46-40D8-A19C-13D91EF0CA79}" type="presOf" srcId="{27FEE0FB-AF4F-4182-9B93-C03AF722F905}" destId="{1AF2B33A-E580-4CA0-99F6-F92B57A88638}" srcOrd="0" destOrd="1" presId="urn:microsoft.com/office/officeart/2005/8/layout/vList2"/>
    <dgm:cxn modelId="{F1213F08-3AD5-4807-9BD7-B9CA41DE71DC}" srcId="{FF62F0BA-BD0C-4F89-BAFB-9E9DC1CF3140}" destId="{70B939F5-BB48-4A62-8FCE-7AB8962D782E}" srcOrd="0" destOrd="0" parTransId="{E57742AF-2FD3-468A-AB3A-89BA743A9B04}" sibTransId="{284AA234-A943-4F54-AC1E-6CE0E7ACDB9A}"/>
    <dgm:cxn modelId="{C2233F91-FB54-4E74-8C60-EAA0667DA728}" srcId="{FF62F0BA-BD0C-4F89-BAFB-9E9DC1CF3140}" destId="{345A15A0-4AC3-4E2A-803B-CCE0F1E8A571}" srcOrd="1" destOrd="0" parTransId="{2A492D51-3B3F-4D10-8000-8E4D842526BF}" sibTransId="{8FDEB579-D8E7-49B9-B1B4-9D3A9B1AB29C}"/>
    <dgm:cxn modelId="{C98CC200-3217-4A0B-9414-AE3899E434F7}" srcId="{E959BF3C-4FF4-4FD0-B6DF-8F0FF9AAE476}" destId="{27FEE0FB-AF4F-4182-9B93-C03AF722F905}" srcOrd="1" destOrd="0" parTransId="{2F63EE28-7E55-4EA6-8F42-9BB7EB107DCB}" sibTransId="{4182CBEC-2A1A-49DD-9A33-1478D20D402B}"/>
    <dgm:cxn modelId="{0A356DCD-0E51-4AE3-9A2B-DB9B971A9D26}" srcId="{E959BF3C-4FF4-4FD0-B6DF-8F0FF9AAE476}" destId="{C4EBF1F5-0E87-4BE8-B11D-2742028C0394}" srcOrd="0" destOrd="0" parTransId="{70CC6C42-B58A-4D65-9DCD-23D27AEADA3F}" sibTransId="{3150E829-8C4D-4D5D-B5E8-6F992AF912F0}"/>
    <dgm:cxn modelId="{97708D05-AAD7-464E-B37B-295C124C1A06}" type="presOf" srcId="{C742F076-6EE3-4311-BB60-D257F0FB2DD2}" destId="{F953CCEF-5D38-4E5A-ADFC-1DAAADAD2269}" srcOrd="0" destOrd="0" presId="urn:microsoft.com/office/officeart/2005/8/layout/vList2"/>
    <dgm:cxn modelId="{0013005C-9AAB-41EB-A0F5-D1CCC86E0925}" type="presOf" srcId="{70B939F5-BB48-4A62-8FCE-7AB8962D782E}" destId="{A64F923B-5E22-4162-80F9-1088A990CB3D}" srcOrd="0" destOrd="0" presId="urn:microsoft.com/office/officeart/2005/8/layout/vList2"/>
    <dgm:cxn modelId="{1A6578D4-999E-4324-8120-1A1688C35FDF}" type="presOf" srcId="{C4EBF1F5-0E87-4BE8-B11D-2742028C0394}" destId="{1AF2B33A-E580-4CA0-99F6-F92B57A88638}" srcOrd="0" destOrd="0" presId="urn:microsoft.com/office/officeart/2005/8/layout/vList2"/>
    <dgm:cxn modelId="{63BDA594-3B1B-4621-A917-975EF91733F5}" type="presOf" srcId="{56FE6C24-1178-4B38-AEE7-8837AFBD671C}" destId="{7F1E318E-A094-4A72-8E58-4154C377B923}" srcOrd="0" destOrd="0" presId="urn:microsoft.com/office/officeart/2005/8/layout/vList2"/>
    <dgm:cxn modelId="{DD5A87AC-8BAB-47F7-BAA8-ED2D99D84A37}" type="presOf" srcId="{FF62F0BA-BD0C-4F89-BAFB-9E9DC1CF3140}" destId="{1728513D-54EE-4554-87A7-E60E4717D3E5}" srcOrd="0" destOrd="0" presId="urn:microsoft.com/office/officeart/2005/8/layout/vList2"/>
    <dgm:cxn modelId="{F92C4EDC-C6CB-4D43-BCA9-3480C5D2DEC9}" type="presParOf" srcId="{F953CCEF-5D38-4E5A-ADFC-1DAAADAD2269}" destId="{7F1E318E-A094-4A72-8E58-4154C377B923}" srcOrd="0" destOrd="0" presId="urn:microsoft.com/office/officeart/2005/8/layout/vList2"/>
    <dgm:cxn modelId="{0C3F5553-4BF6-4B47-90D8-8A955E7140D5}" type="presParOf" srcId="{F953CCEF-5D38-4E5A-ADFC-1DAAADAD2269}" destId="{377898C5-1775-4351-84B1-8850A0BA6FDF}" srcOrd="1" destOrd="0" presId="urn:microsoft.com/office/officeart/2005/8/layout/vList2"/>
    <dgm:cxn modelId="{D2533455-FB91-45AC-9959-86FBFC8B3D70}" type="presParOf" srcId="{F953CCEF-5D38-4E5A-ADFC-1DAAADAD2269}" destId="{43BD0B05-2FC4-4BEA-BA54-B296DEC04267}" srcOrd="2" destOrd="0" presId="urn:microsoft.com/office/officeart/2005/8/layout/vList2"/>
    <dgm:cxn modelId="{8F71DA5F-189C-458D-93BD-42B2656C192A}" type="presParOf" srcId="{F953CCEF-5D38-4E5A-ADFC-1DAAADAD2269}" destId="{1AF2B33A-E580-4CA0-99F6-F92B57A88638}" srcOrd="3" destOrd="0" presId="urn:microsoft.com/office/officeart/2005/8/layout/vList2"/>
    <dgm:cxn modelId="{828BA980-990F-4ECF-B191-F82A29736110}" type="presParOf" srcId="{F953CCEF-5D38-4E5A-ADFC-1DAAADAD2269}" destId="{1728513D-54EE-4554-87A7-E60E4717D3E5}" srcOrd="4" destOrd="0" presId="urn:microsoft.com/office/officeart/2005/8/layout/vList2"/>
    <dgm:cxn modelId="{30A70AB3-5452-4F48-BACD-7C8EF19897FD}" type="presParOf" srcId="{F953CCEF-5D38-4E5A-ADFC-1DAAADAD2269}" destId="{A64F923B-5E22-4162-80F9-1088A990CB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34DAFC2-3D75-420E-8DC0-26DA7A06F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788C7E-DB78-4CAD-A6BA-E07EF18935FE}">
      <dgm:prSet phldrT="[Text]"/>
      <dgm:spPr/>
      <dgm:t>
        <a:bodyPr/>
        <a:lstStyle/>
        <a:p>
          <a:pPr algn="ctr"/>
          <a:r>
            <a:rPr lang="en-US" dirty="0" smtClean="0"/>
            <a:t>One of the key issue that have threatened organizations and institutions is that of name verification. To solve it, people now use biometric software and machine vision enabled tools to verify identities of their employees and take attendance. JT Ventures is a delivery business, with about 40 employees. However, the management board would want a way to identify if a user is one of her employees. Your mission, should you choose to accept it, is to write a python function program that takes a user's name and department, then checks if he/she is an employee. If employee exist, then welcome the employee appropriately and display the company profile (</a:t>
          </a:r>
          <a:r>
            <a:rPr lang="en-US" b="1" dirty="0" smtClean="0">
              <a:solidFill>
                <a:srgbClr val="FFFF00"/>
              </a:solidFill>
            </a:rPr>
            <a:t>jt-ventrues.csv</a:t>
          </a:r>
          <a:r>
            <a:rPr lang="en-US" i="1" dirty="0" smtClean="0"/>
            <a:t> dataset is attached</a:t>
          </a:r>
          <a:r>
            <a:rPr lang="en-US" dirty="0" smtClean="0"/>
            <a:t>) ….otherwise, you politely indicate that employee does not exist</a:t>
          </a:r>
          <a:r>
            <a:rPr lang="en-US" dirty="0" smtClean="0">
              <a:sym typeface="Wingdings" panose="05000000000000000000" pitchFamily="2" charset="2"/>
            </a:rPr>
            <a:t>.</a:t>
          </a:r>
          <a:endParaRPr lang="en-US" dirty="0"/>
        </a:p>
      </dgm:t>
    </dgm:pt>
    <dgm:pt modelId="{FE24EDB0-9A6E-492C-AF36-E7B58B2DDCC7}" type="parTrans" cxnId="{7F24626B-35F2-4D8C-8F99-02B370D85C86}">
      <dgm:prSet/>
      <dgm:spPr/>
      <dgm:t>
        <a:bodyPr/>
        <a:lstStyle/>
        <a:p>
          <a:pPr algn="ctr"/>
          <a:endParaRPr lang="en-US"/>
        </a:p>
      </dgm:t>
    </dgm:pt>
    <dgm:pt modelId="{913E354C-ED26-4D1F-9EB2-C86F49A88D89}" type="sibTrans" cxnId="{7F24626B-35F2-4D8C-8F99-02B370D85C86}">
      <dgm:prSet/>
      <dgm:spPr/>
      <dgm:t>
        <a:bodyPr/>
        <a:lstStyle/>
        <a:p>
          <a:pPr algn="ctr"/>
          <a:endParaRPr lang="en-US"/>
        </a:p>
      </dgm:t>
    </dgm:pt>
    <dgm:pt modelId="{3688530C-58EB-4E9D-91F0-70C62C6C6406}" type="pres">
      <dgm:prSet presAssocID="{634DAFC2-3D75-420E-8DC0-26DA7A06F824}" presName="linear" presStyleCnt="0">
        <dgm:presLayoutVars>
          <dgm:animLvl val="lvl"/>
          <dgm:resizeHandles val="exact"/>
        </dgm:presLayoutVars>
      </dgm:prSet>
      <dgm:spPr/>
    </dgm:pt>
    <dgm:pt modelId="{51C65DC2-B172-4C1A-819F-69A7B3B9719B}" type="pres">
      <dgm:prSet presAssocID="{40788C7E-DB78-4CAD-A6BA-E07EF18935FE}" presName="parentText" presStyleLbl="node1" presStyleIdx="0" presStyleCnt="1">
        <dgm:presLayoutVars>
          <dgm:chMax val="0"/>
          <dgm:bulletEnabled val="1"/>
        </dgm:presLayoutVars>
      </dgm:prSet>
      <dgm:spPr/>
      <dgm:t>
        <a:bodyPr/>
        <a:lstStyle/>
        <a:p>
          <a:endParaRPr lang="en-US"/>
        </a:p>
      </dgm:t>
    </dgm:pt>
  </dgm:ptLst>
  <dgm:cxnLst>
    <dgm:cxn modelId="{CB9BDDCD-4992-4ED8-A371-A53FD4DE7C8B}" type="presOf" srcId="{40788C7E-DB78-4CAD-A6BA-E07EF18935FE}" destId="{51C65DC2-B172-4C1A-819F-69A7B3B9719B}" srcOrd="0" destOrd="0" presId="urn:microsoft.com/office/officeart/2005/8/layout/vList2"/>
    <dgm:cxn modelId="{7F24626B-35F2-4D8C-8F99-02B370D85C86}" srcId="{634DAFC2-3D75-420E-8DC0-26DA7A06F824}" destId="{40788C7E-DB78-4CAD-A6BA-E07EF18935FE}" srcOrd="0" destOrd="0" parTransId="{FE24EDB0-9A6E-492C-AF36-E7B58B2DDCC7}" sibTransId="{913E354C-ED26-4D1F-9EB2-C86F49A88D89}"/>
    <dgm:cxn modelId="{3D746618-837D-4301-8199-90B35A5906EC}" type="presOf" srcId="{634DAFC2-3D75-420E-8DC0-26DA7A06F824}" destId="{3688530C-58EB-4E9D-91F0-70C62C6C6406}" srcOrd="0" destOrd="0" presId="urn:microsoft.com/office/officeart/2005/8/layout/vList2"/>
    <dgm:cxn modelId="{C1C422BD-E38A-4EA2-8437-C8DC7D20613C}" type="presParOf" srcId="{3688530C-58EB-4E9D-91F0-70C62C6C6406}" destId="{51C65DC2-B172-4C1A-819F-69A7B3B971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A1615C-33F1-4418-A466-3723252C7F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30468D3-6B95-46AD-BB68-263AB732D372}">
      <dgm:prSet phldrT="[Text]" custT="1"/>
      <dgm:spPr/>
      <dgm:t>
        <a:bodyPr/>
        <a:lstStyle/>
        <a:p>
          <a:r>
            <a:rPr lang="en-US" sz="2000" dirty="0" err="1" smtClean="0"/>
            <a:t>Gboyega</a:t>
          </a:r>
          <a:r>
            <a:rPr lang="en-US" sz="2000" dirty="0" smtClean="0"/>
            <a:t> </a:t>
          </a:r>
          <a:r>
            <a:rPr lang="en-US" sz="2000" dirty="0" err="1" smtClean="0"/>
            <a:t>Adekunle</a:t>
          </a:r>
          <a:r>
            <a:rPr lang="en-US" sz="2000" dirty="0" smtClean="0"/>
            <a:t> runs a delivery service called </a:t>
          </a:r>
          <a:r>
            <a:rPr lang="en-US" sz="2000" dirty="0" err="1" smtClean="0"/>
            <a:t>Yega</a:t>
          </a:r>
          <a:r>
            <a:rPr lang="en-US" sz="2000" dirty="0" smtClean="0"/>
            <a:t> Services, and charge people based on their location and weight of their package. The following are some of the things he considers:</a:t>
          </a:r>
          <a:endParaRPr lang="en-US" sz="2000" dirty="0"/>
        </a:p>
      </dgm:t>
    </dgm:pt>
    <dgm:pt modelId="{C5E2DB14-5167-4123-A218-7D3BB0DD2FD5}" type="parTrans" cxnId="{6D5E588A-968F-40D5-BBBD-A5D1E9846EFA}">
      <dgm:prSet/>
      <dgm:spPr/>
      <dgm:t>
        <a:bodyPr/>
        <a:lstStyle/>
        <a:p>
          <a:endParaRPr lang="en-US" sz="2000"/>
        </a:p>
      </dgm:t>
    </dgm:pt>
    <dgm:pt modelId="{5751653B-F756-4B21-9651-DBA432F84CC6}" type="sibTrans" cxnId="{6D5E588A-968F-40D5-BBBD-A5D1E9846EFA}">
      <dgm:prSet/>
      <dgm:spPr/>
      <dgm:t>
        <a:bodyPr/>
        <a:lstStyle/>
        <a:p>
          <a:endParaRPr lang="en-US" sz="2000"/>
        </a:p>
      </dgm:t>
    </dgm:pt>
    <dgm:pt modelId="{BE79EEA4-544A-47B0-85F1-62D7F6E95C2D}">
      <dgm:prSet custT="1"/>
      <dgm:spPr/>
      <dgm:t>
        <a:bodyPr/>
        <a:lstStyle/>
        <a:p>
          <a:r>
            <a:rPr lang="en-US" sz="2000" dirty="0" smtClean="0"/>
            <a:t>He charges N2,000, whenever he is delivering a package with weight of 10kg and above to Ibeju-Lekki community, and N1500 when it is less.</a:t>
          </a:r>
          <a:endParaRPr lang="en-US" sz="2000" dirty="0"/>
        </a:p>
      </dgm:t>
    </dgm:pt>
    <dgm:pt modelId="{45A668F9-1DBA-4938-BAE9-0AC62FDE5BCC}" type="parTrans" cxnId="{9B7F7D06-196B-46BB-AB77-49B583515E9F}">
      <dgm:prSet/>
      <dgm:spPr/>
      <dgm:t>
        <a:bodyPr/>
        <a:lstStyle/>
        <a:p>
          <a:endParaRPr lang="en-US" sz="2000"/>
        </a:p>
      </dgm:t>
    </dgm:pt>
    <dgm:pt modelId="{5F615A58-DEAF-4567-ADE4-F68DA77ACB7A}" type="sibTrans" cxnId="{9B7F7D06-196B-46BB-AB77-49B583515E9F}">
      <dgm:prSet/>
      <dgm:spPr/>
      <dgm:t>
        <a:bodyPr/>
        <a:lstStyle/>
        <a:p>
          <a:endParaRPr lang="en-US" sz="2000"/>
        </a:p>
      </dgm:t>
    </dgm:pt>
    <dgm:pt modelId="{34F8E935-0ACC-4648-90FB-062D07B033E0}">
      <dgm:prSet custT="1"/>
      <dgm:spPr/>
      <dgm:t>
        <a:bodyPr/>
        <a:lstStyle/>
        <a:p>
          <a:r>
            <a:rPr lang="en-US" sz="2000" dirty="0" smtClean="0"/>
            <a:t>However, he charges N5,000 whenever he delivers to </a:t>
          </a:r>
          <a:r>
            <a:rPr lang="en-US" sz="2000" dirty="0" err="1" smtClean="0"/>
            <a:t>Epe</a:t>
          </a:r>
          <a:r>
            <a:rPr lang="en-US" sz="2000" dirty="0" smtClean="0"/>
            <a:t>, a package with weight of 10kg and above, and N4,000 when it is less.</a:t>
          </a:r>
          <a:endParaRPr lang="en-US" sz="2000" dirty="0"/>
        </a:p>
      </dgm:t>
    </dgm:pt>
    <dgm:pt modelId="{E67E0A27-8FEC-483B-9469-E98A518573BB}" type="parTrans" cxnId="{4CC0D948-8639-4235-AB90-E7B28222AC63}">
      <dgm:prSet/>
      <dgm:spPr/>
      <dgm:t>
        <a:bodyPr/>
        <a:lstStyle/>
        <a:p>
          <a:endParaRPr lang="en-US" sz="2000"/>
        </a:p>
      </dgm:t>
    </dgm:pt>
    <dgm:pt modelId="{AD362195-6AA5-45A8-B373-1DC57D5D6B4F}" type="sibTrans" cxnId="{4CC0D948-8639-4235-AB90-E7B28222AC63}">
      <dgm:prSet/>
      <dgm:spPr/>
      <dgm:t>
        <a:bodyPr/>
        <a:lstStyle/>
        <a:p>
          <a:endParaRPr lang="en-US" sz="2000"/>
        </a:p>
      </dgm:t>
    </dgm:pt>
    <dgm:pt modelId="{328FA093-CDC2-4DAE-8A22-AC664F8B3258}">
      <dgm:prSet custT="1"/>
      <dgm:spPr/>
      <dgm:t>
        <a:bodyPr/>
        <a:lstStyle/>
        <a:p>
          <a:r>
            <a:rPr lang="en-US" sz="2000" dirty="0" smtClean="0"/>
            <a:t>Write a python function program that tells a user how much to pay, based on their location, and package weight. </a:t>
          </a:r>
          <a:endParaRPr lang="en-US" sz="2000" dirty="0"/>
        </a:p>
      </dgm:t>
    </dgm:pt>
    <dgm:pt modelId="{B719DEB6-0F11-4161-A62F-514490F3B453}" type="parTrans" cxnId="{3272ECD6-AEBA-4420-AF10-A04F53F8280C}">
      <dgm:prSet/>
      <dgm:spPr/>
      <dgm:t>
        <a:bodyPr/>
        <a:lstStyle/>
        <a:p>
          <a:endParaRPr lang="en-US" sz="2000"/>
        </a:p>
      </dgm:t>
    </dgm:pt>
    <dgm:pt modelId="{91CE1847-C110-4699-99BA-02E986BA241F}" type="sibTrans" cxnId="{3272ECD6-AEBA-4420-AF10-A04F53F8280C}">
      <dgm:prSet/>
      <dgm:spPr/>
      <dgm:t>
        <a:bodyPr/>
        <a:lstStyle/>
        <a:p>
          <a:endParaRPr lang="en-US" sz="2000"/>
        </a:p>
      </dgm:t>
    </dgm:pt>
    <dgm:pt modelId="{DEDEFF84-C724-4607-8006-D2ACEDC3A7F9}" type="pres">
      <dgm:prSet presAssocID="{15A1615C-33F1-4418-A466-3723252C7FEF}" presName="linear" presStyleCnt="0">
        <dgm:presLayoutVars>
          <dgm:animLvl val="lvl"/>
          <dgm:resizeHandles val="exact"/>
        </dgm:presLayoutVars>
      </dgm:prSet>
      <dgm:spPr/>
    </dgm:pt>
    <dgm:pt modelId="{B1DEEB66-A586-4D58-922A-3F04B1F6F35B}" type="pres">
      <dgm:prSet presAssocID="{430468D3-6B95-46AD-BB68-263AB732D372}" presName="parentText" presStyleLbl="node1" presStyleIdx="0" presStyleCnt="4">
        <dgm:presLayoutVars>
          <dgm:chMax val="0"/>
          <dgm:bulletEnabled val="1"/>
        </dgm:presLayoutVars>
      </dgm:prSet>
      <dgm:spPr/>
      <dgm:t>
        <a:bodyPr/>
        <a:lstStyle/>
        <a:p>
          <a:endParaRPr lang="en-US"/>
        </a:p>
      </dgm:t>
    </dgm:pt>
    <dgm:pt modelId="{7F9701DE-647C-4F34-97FB-FD6F8C2851AA}" type="pres">
      <dgm:prSet presAssocID="{5751653B-F756-4B21-9651-DBA432F84CC6}" presName="spacer" presStyleCnt="0"/>
      <dgm:spPr/>
    </dgm:pt>
    <dgm:pt modelId="{7F3A14AC-1A88-422A-A810-C0441FF4DF95}" type="pres">
      <dgm:prSet presAssocID="{BE79EEA4-544A-47B0-85F1-62D7F6E95C2D}" presName="parentText" presStyleLbl="node1" presStyleIdx="1" presStyleCnt="4">
        <dgm:presLayoutVars>
          <dgm:chMax val="0"/>
          <dgm:bulletEnabled val="1"/>
        </dgm:presLayoutVars>
      </dgm:prSet>
      <dgm:spPr/>
      <dgm:t>
        <a:bodyPr/>
        <a:lstStyle/>
        <a:p>
          <a:endParaRPr lang="en-US"/>
        </a:p>
      </dgm:t>
    </dgm:pt>
    <dgm:pt modelId="{979F7814-EE24-4F5A-AAC0-3A4C6505707A}" type="pres">
      <dgm:prSet presAssocID="{5F615A58-DEAF-4567-ADE4-F68DA77ACB7A}" presName="spacer" presStyleCnt="0"/>
      <dgm:spPr/>
    </dgm:pt>
    <dgm:pt modelId="{FB3FC788-697E-4D17-B149-BFAD723B66D2}" type="pres">
      <dgm:prSet presAssocID="{34F8E935-0ACC-4648-90FB-062D07B033E0}" presName="parentText" presStyleLbl="node1" presStyleIdx="2" presStyleCnt="4">
        <dgm:presLayoutVars>
          <dgm:chMax val="0"/>
          <dgm:bulletEnabled val="1"/>
        </dgm:presLayoutVars>
      </dgm:prSet>
      <dgm:spPr/>
      <dgm:t>
        <a:bodyPr/>
        <a:lstStyle/>
        <a:p>
          <a:endParaRPr lang="en-US"/>
        </a:p>
      </dgm:t>
    </dgm:pt>
    <dgm:pt modelId="{DBC931D1-CEFE-4811-B7FE-C2E1B624AFF7}" type="pres">
      <dgm:prSet presAssocID="{AD362195-6AA5-45A8-B373-1DC57D5D6B4F}" presName="spacer" presStyleCnt="0"/>
      <dgm:spPr/>
    </dgm:pt>
    <dgm:pt modelId="{2652F9F5-3FA6-474A-95EA-9958F5567122}" type="pres">
      <dgm:prSet presAssocID="{328FA093-CDC2-4DAE-8A22-AC664F8B3258}" presName="parentText" presStyleLbl="node1" presStyleIdx="3" presStyleCnt="4">
        <dgm:presLayoutVars>
          <dgm:chMax val="0"/>
          <dgm:bulletEnabled val="1"/>
        </dgm:presLayoutVars>
      </dgm:prSet>
      <dgm:spPr/>
    </dgm:pt>
  </dgm:ptLst>
  <dgm:cxnLst>
    <dgm:cxn modelId="{D121F76B-D0F3-493B-9A6F-C95A02854D1B}" type="presOf" srcId="{34F8E935-0ACC-4648-90FB-062D07B033E0}" destId="{FB3FC788-697E-4D17-B149-BFAD723B66D2}" srcOrd="0" destOrd="0" presId="urn:microsoft.com/office/officeart/2005/8/layout/vList2"/>
    <dgm:cxn modelId="{9B7F7D06-196B-46BB-AB77-49B583515E9F}" srcId="{15A1615C-33F1-4418-A466-3723252C7FEF}" destId="{BE79EEA4-544A-47B0-85F1-62D7F6E95C2D}" srcOrd="1" destOrd="0" parTransId="{45A668F9-1DBA-4938-BAE9-0AC62FDE5BCC}" sibTransId="{5F615A58-DEAF-4567-ADE4-F68DA77ACB7A}"/>
    <dgm:cxn modelId="{6D5E588A-968F-40D5-BBBD-A5D1E9846EFA}" srcId="{15A1615C-33F1-4418-A466-3723252C7FEF}" destId="{430468D3-6B95-46AD-BB68-263AB732D372}" srcOrd="0" destOrd="0" parTransId="{C5E2DB14-5167-4123-A218-7D3BB0DD2FD5}" sibTransId="{5751653B-F756-4B21-9651-DBA432F84CC6}"/>
    <dgm:cxn modelId="{3272ECD6-AEBA-4420-AF10-A04F53F8280C}" srcId="{15A1615C-33F1-4418-A466-3723252C7FEF}" destId="{328FA093-CDC2-4DAE-8A22-AC664F8B3258}" srcOrd="3" destOrd="0" parTransId="{B719DEB6-0F11-4161-A62F-514490F3B453}" sibTransId="{91CE1847-C110-4699-99BA-02E986BA241F}"/>
    <dgm:cxn modelId="{4CC0D948-8639-4235-AB90-E7B28222AC63}" srcId="{15A1615C-33F1-4418-A466-3723252C7FEF}" destId="{34F8E935-0ACC-4648-90FB-062D07B033E0}" srcOrd="2" destOrd="0" parTransId="{E67E0A27-8FEC-483B-9469-E98A518573BB}" sibTransId="{AD362195-6AA5-45A8-B373-1DC57D5D6B4F}"/>
    <dgm:cxn modelId="{A35DB33E-559D-4B0A-A8EF-3F8A55A95588}" type="presOf" srcId="{430468D3-6B95-46AD-BB68-263AB732D372}" destId="{B1DEEB66-A586-4D58-922A-3F04B1F6F35B}" srcOrd="0" destOrd="0" presId="urn:microsoft.com/office/officeart/2005/8/layout/vList2"/>
    <dgm:cxn modelId="{A398E7E5-FF0C-4C4A-8787-DABF3325D8B5}" type="presOf" srcId="{BE79EEA4-544A-47B0-85F1-62D7F6E95C2D}" destId="{7F3A14AC-1A88-422A-A810-C0441FF4DF95}" srcOrd="0" destOrd="0" presId="urn:microsoft.com/office/officeart/2005/8/layout/vList2"/>
    <dgm:cxn modelId="{1CD86381-4D58-4F5E-8293-61075D482510}" type="presOf" srcId="{15A1615C-33F1-4418-A466-3723252C7FEF}" destId="{DEDEFF84-C724-4607-8006-D2ACEDC3A7F9}" srcOrd="0" destOrd="0" presId="urn:microsoft.com/office/officeart/2005/8/layout/vList2"/>
    <dgm:cxn modelId="{E5BB9271-D9EF-4378-AA01-E173713C3113}" type="presOf" srcId="{328FA093-CDC2-4DAE-8A22-AC664F8B3258}" destId="{2652F9F5-3FA6-474A-95EA-9958F5567122}" srcOrd="0" destOrd="0" presId="urn:microsoft.com/office/officeart/2005/8/layout/vList2"/>
    <dgm:cxn modelId="{E6AE9584-7B73-4962-BFFC-74AC47D300D5}" type="presParOf" srcId="{DEDEFF84-C724-4607-8006-D2ACEDC3A7F9}" destId="{B1DEEB66-A586-4D58-922A-3F04B1F6F35B}" srcOrd="0" destOrd="0" presId="urn:microsoft.com/office/officeart/2005/8/layout/vList2"/>
    <dgm:cxn modelId="{7A718153-E045-4F3B-A759-762419BAF0B1}" type="presParOf" srcId="{DEDEFF84-C724-4607-8006-D2ACEDC3A7F9}" destId="{7F9701DE-647C-4F34-97FB-FD6F8C2851AA}" srcOrd="1" destOrd="0" presId="urn:microsoft.com/office/officeart/2005/8/layout/vList2"/>
    <dgm:cxn modelId="{70FCB6E3-C851-4958-A9E9-CC75DB9DED6A}" type="presParOf" srcId="{DEDEFF84-C724-4607-8006-D2ACEDC3A7F9}" destId="{7F3A14AC-1A88-422A-A810-C0441FF4DF95}" srcOrd="2" destOrd="0" presId="urn:microsoft.com/office/officeart/2005/8/layout/vList2"/>
    <dgm:cxn modelId="{E38717EF-B7F0-45C0-A04B-2CCE10A73932}" type="presParOf" srcId="{DEDEFF84-C724-4607-8006-D2ACEDC3A7F9}" destId="{979F7814-EE24-4F5A-AAC0-3A4C6505707A}" srcOrd="3" destOrd="0" presId="urn:microsoft.com/office/officeart/2005/8/layout/vList2"/>
    <dgm:cxn modelId="{AA497DB6-DCD5-4B31-9910-7AFED775CA5E}" type="presParOf" srcId="{DEDEFF84-C724-4607-8006-D2ACEDC3A7F9}" destId="{FB3FC788-697E-4D17-B149-BFAD723B66D2}" srcOrd="4" destOrd="0" presId="urn:microsoft.com/office/officeart/2005/8/layout/vList2"/>
    <dgm:cxn modelId="{2CDC6AA7-796D-4E32-A0D6-0A56A5DC8ED6}" type="presParOf" srcId="{DEDEFF84-C724-4607-8006-D2ACEDC3A7F9}" destId="{DBC931D1-CEFE-4811-B7FE-C2E1B624AFF7}" srcOrd="5" destOrd="0" presId="urn:microsoft.com/office/officeart/2005/8/layout/vList2"/>
    <dgm:cxn modelId="{0EB4DBBA-D781-4698-A7E7-CEA88703687E}" type="presParOf" srcId="{DEDEFF84-C724-4607-8006-D2ACEDC3A7F9}" destId="{2652F9F5-3FA6-474A-95EA-9958F55671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F6A3D71-BCBE-4AF2-BFE0-4973C3934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E434DD-047B-4592-95BB-520F7A9C3D9C}">
      <dgm:prSet phldrT="[Text]" custT="1"/>
      <dgm:spPr/>
      <dgm:t>
        <a:bodyPr/>
        <a:lstStyle/>
        <a:p>
          <a:r>
            <a:rPr lang="en-US" sz="2000" dirty="0" smtClean="0"/>
            <a:t>Before an individual is admitted into Computer Science Department, he/she must:</a:t>
          </a:r>
          <a:endParaRPr lang="en-US" sz="2000" dirty="0"/>
        </a:p>
      </dgm:t>
    </dgm:pt>
    <dgm:pt modelId="{1CCC7411-1EF1-473F-A9E8-6B904A02CDA9}" type="parTrans" cxnId="{1160B19F-5847-4997-BE69-6E367FB84905}">
      <dgm:prSet/>
      <dgm:spPr/>
      <dgm:t>
        <a:bodyPr/>
        <a:lstStyle/>
        <a:p>
          <a:endParaRPr lang="en-US" sz="2800"/>
        </a:p>
      </dgm:t>
    </dgm:pt>
    <dgm:pt modelId="{918FCE72-9C62-463E-9BB4-DB6E08B6F0DA}" type="sibTrans" cxnId="{1160B19F-5847-4997-BE69-6E367FB84905}">
      <dgm:prSet/>
      <dgm:spPr/>
      <dgm:t>
        <a:bodyPr/>
        <a:lstStyle/>
        <a:p>
          <a:endParaRPr lang="en-US" sz="2800"/>
        </a:p>
      </dgm:t>
    </dgm:pt>
    <dgm:pt modelId="{BDE0823C-EB01-4439-A670-30A6652CB641}">
      <dgm:prSet custT="1"/>
      <dgm:spPr/>
      <dgm:t>
        <a:bodyPr/>
        <a:lstStyle/>
        <a:p>
          <a:r>
            <a:rPr lang="en-US" sz="1600" dirty="0" smtClean="0"/>
            <a:t>Score 230 or above in jamb</a:t>
          </a:r>
          <a:endParaRPr lang="en-US" sz="1600" dirty="0"/>
        </a:p>
      </dgm:t>
    </dgm:pt>
    <dgm:pt modelId="{C23BCF4C-32F7-4469-B2D4-5AB8E10E62A3}" type="parTrans" cxnId="{F727A2A8-FEDB-40EB-BEFA-613FF3B81DA0}">
      <dgm:prSet/>
      <dgm:spPr/>
      <dgm:t>
        <a:bodyPr/>
        <a:lstStyle/>
        <a:p>
          <a:endParaRPr lang="en-US" sz="2800"/>
        </a:p>
      </dgm:t>
    </dgm:pt>
    <dgm:pt modelId="{D40A3FAE-C1A5-408B-8FBE-C20A555EF33D}" type="sibTrans" cxnId="{F727A2A8-FEDB-40EB-BEFA-613FF3B81DA0}">
      <dgm:prSet/>
      <dgm:spPr/>
      <dgm:t>
        <a:bodyPr/>
        <a:lstStyle/>
        <a:p>
          <a:endParaRPr lang="en-US" sz="2800"/>
        </a:p>
      </dgm:t>
    </dgm:pt>
    <dgm:pt modelId="{FC5F0FA0-ACC9-42F3-A0C5-B3598C6C3985}">
      <dgm:prSet custT="1"/>
      <dgm:spPr/>
      <dgm:t>
        <a:bodyPr/>
        <a:lstStyle/>
        <a:p>
          <a:r>
            <a:rPr lang="en-US" sz="1600" dirty="0" smtClean="0"/>
            <a:t>Have at least 5 credit in the 5 key subjects (you know them)</a:t>
          </a:r>
          <a:endParaRPr lang="en-US" sz="1600" dirty="0"/>
        </a:p>
      </dgm:t>
    </dgm:pt>
    <dgm:pt modelId="{CAC3577D-66B6-445B-8B5E-FF4F1BDD8371}" type="parTrans" cxnId="{D4F6C28C-37F1-48A7-834D-8F79AAC5AE8E}">
      <dgm:prSet/>
      <dgm:spPr/>
      <dgm:t>
        <a:bodyPr/>
        <a:lstStyle/>
        <a:p>
          <a:endParaRPr lang="en-US" sz="2800"/>
        </a:p>
      </dgm:t>
    </dgm:pt>
    <dgm:pt modelId="{65B4593C-7C9A-40D9-B43C-9DAA85BB04B6}" type="sibTrans" cxnId="{D4F6C28C-37F1-48A7-834D-8F79AAC5AE8E}">
      <dgm:prSet/>
      <dgm:spPr/>
      <dgm:t>
        <a:bodyPr/>
        <a:lstStyle/>
        <a:p>
          <a:endParaRPr lang="en-US" sz="2800"/>
        </a:p>
      </dgm:t>
    </dgm:pt>
    <dgm:pt modelId="{2E568641-BDA1-4B3C-86C2-21AF8DD3D0A8}">
      <dgm:prSet custT="1"/>
      <dgm:spPr/>
      <dgm:t>
        <a:bodyPr/>
        <a:lstStyle/>
        <a:p>
          <a:r>
            <a:rPr lang="en-US" sz="1600" dirty="0" smtClean="0"/>
            <a:t>Pass an interview.</a:t>
          </a:r>
          <a:endParaRPr lang="en-US" sz="1600" dirty="0"/>
        </a:p>
      </dgm:t>
    </dgm:pt>
    <dgm:pt modelId="{B361CEF2-E4DC-4092-93C9-95CA7429B3BE}" type="parTrans" cxnId="{CCD0D775-CA9D-4EB7-999B-AC4B9162A6FE}">
      <dgm:prSet/>
      <dgm:spPr/>
      <dgm:t>
        <a:bodyPr/>
        <a:lstStyle/>
        <a:p>
          <a:endParaRPr lang="en-US" sz="2800"/>
        </a:p>
      </dgm:t>
    </dgm:pt>
    <dgm:pt modelId="{B2CD287D-F436-4DDE-BDAA-17241050F205}" type="sibTrans" cxnId="{CCD0D775-CA9D-4EB7-999B-AC4B9162A6FE}">
      <dgm:prSet/>
      <dgm:spPr/>
      <dgm:t>
        <a:bodyPr/>
        <a:lstStyle/>
        <a:p>
          <a:endParaRPr lang="en-US" sz="2800"/>
        </a:p>
      </dgm:t>
    </dgm:pt>
    <dgm:pt modelId="{4A15D752-2707-42E9-8C21-854F0405EC4A}">
      <dgm:prSet custT="1"/>
      <dgm:spPr/>
      <dgm:t>
        <a:bodyPr/>
        <a:lstStyle/>
        <a:p>
          <a:r>
            <a:rPr lang="en-US" sz="1800" dirty="0" smtClean="0"/>
            <a:t>Your mission, should you choose to accept it, is to automate this process, by developing a python function program that tells a particular candidate if he/she is admitted into computer science, based on their inputs. The program will store the information of candidates who are admitted into a file called </a:t>
          </a:r>
          <a:r>
            <a:rPr lang="en-US" sz="1800" b="1" dirty="0" smtClean="0">
              <a:solidFill>
                <a:srgbClr val="FFFF00"/>
              </a:solidFill>
            </a:rPr>
            <a:t>admitted.csv</a:t>
          </a:r>
          <a:r>
            <a:rPr lang="en-US" sz="1800" dirty="0" smtClean="0"/>
            <a:t>, and candidates who did not meet the requirements are stored in another file called </a:t>
          </a:r>
          <a:r>
            <a:rPr lang="en-US" sz="1800" b="1" dirty="0" smtClean="0">
              <a:solidFill>
                <a:srgbClr val="FFFF00"/>
              </a:solidFill>
            </a:rPr>
            <a:t>not-admitted.csv</a:t>
          </a:r>
          <a:endParaRPr lang="en-US" sz="1800" b="1" dirty="0">
            <a:solidFill>
              <a:srgbClr val="FFFF00"/>
            </a:solidFill>
          </a:endParaRPr>
        </a:p>
      </dgm:t>
    </dgm:pt>
    <dgm:pt modelId="{3577FAAA-9DBA-416C-A0AC-7C501C9ED910}" type="parTrans" cxnId="{E9CA5322-23BC-4872-A6CB-C8E0F9A52514}">
      <dgm:prSet/>
      <dgm:spPr/>
      <dgm:t>
        <a:bodyPr/>
        <a:lstStyle/>
        <a:p>
          <a:endParaRPr lang="en-US" sz="2800"/>
        </a:p>
      </dgm:t>
    </dgm:pt>
    <dgm:pt modelId="{35AF6ED8-FC79-4F7A-90C0-18606204E429}" type="sibTrans" cxnId="{E9CA5322-23BC-4872-A6CB-C8E0F9A52514}">
      <dgm:prSet/>
      <dgm:spPr/>
      <dgm:t>
        <a:bodyPr/>
        <a:lstStyle/>
        <a:p>
          <a:endParaRPr lang="en-US" sz="2800"/>
        </a:p>
      </dgm:t>
    </dgm:pt>
    <dgm:pt modelId="{B0419B36-64FC-4F00-BDB7-2F4F43645208}">
      <dgm:prSet custT="1"/>
      <dgm:spPr/>
      <dgm:t>
        <a:bodyPr/>
        <a:lstStyle/>
        <a:p>
          <a:endParaRPr lang="en-US" sz="1600" dirty="0">
            <a:solidFill>
              <a:schemeClr val="accent4">
                <a:lumMod val="10000"/>
              </a:schemeClr>
            </a:solidFill>
          </a:endParaRPr>
        </a:p>
      </dgm:t>
    </dgm:pt>
    <dgm:pt modelId="{C225756E-3405-487E-948D-1E796C284218}" type="parTrans" cxnId="{7EC84857-6298-4481-AD7E-2C57B0062DED}">
      <dgm:prSet/>
      <dgm:spPr/>
      <dgm:t>
        <a:bodyPr/>
        <a:lstStyle/>
        <a:p>
          <a:endParaRPr lang="en-US" sz="2800"/>
        </a:p>
      </dgm:t>
    </dgm:pt>
    <dgm:pt modelId="{1BF43553-6E94-4504-BDF6-4D3719D5985F}" type="sibTrans" cxnId="{7EC84857-6298-4481-AD7E-2C57B0062DED}">
      <dgm:prSet/>
      <dgm:spPr/>
      <dgm:t>
        <a:bodyPr/>
        <a:lstStyle/>
        <a:p>
          <a:endParaRPr lang="en-US" sz="2800"/>
        </a:p>
      </dgm:t>
    </dgm:pt>
    <dgm:pt modelId="{6A202C12-EE1F-4E8D-BF0C-23A826615800}">
      <dgm:prSet phldrT="[Text]" custT="1"/>
      <dgm:spPr/>
      <dgm:t>
        <a:bodyPr/>
        <a:lstStyle/>
        <a:p>
          <a:r>
            <a:rPr lang="en-US" sz="2000" dirty="0" smtClean="0"/>
            <a:t>Before an individual is admitted into Mass Communication  Department, he/she must:</a:t>
          </a:r>
          <a:endParaRPr lang="en-US" sz="2000" dirty="0"/>
        </a:p>
      </dgm:t>
    </dgm:pt>
    <dgm:pt modelId="{FCBDF28E-34B8-46E0-957C-776003C0AEE9}" type="parTrans" cxnId="{EA026DEF-BBC0-4D2D-8D5C-9FEFDCAA1FE5}">
      <dgm:prSet/>
      <dgm:spPr/>
      <dgm:t>
        <a:bodyPr/>
        <a:lstStyle/>
        <a:p>
          <a:endParaRPr lang="en-US" sz="2800"/>
        </a:p>
      </dgm:t>
    </dgm:pt>
    <dgm:pt modelId="{792CFD60-B6A5-4C70-B60A-8AD8BFF5BB9B}" type="sibTrans" cxnId="{EA026DEF-BBC0-4D2D-8D5C-9FEFDCAA1FE5}">
      <dgm:prSet/>
      <dgm:spPr/>
      <dgm:t>
        <a:bodyPr/>
        <a:lstStyle/>
        <a:p>
          <a:endParaRPr lang="en-US" sz="2800"/>
        </a:p>
      </dgm:t>
    </dgm:pt>
    <dgm:pt modelId="{E7C4F9AE-AF89-478A-AFCE-B4971ECD4BC1}">
      <dgm:prSet custT="1"/>
      <dgm:spPr/>
      <dgm:t>
        <a:bodyPr/>
        <a:lstStyle/>
        <a:p>
          <a:r>
            <a:rPr lang="en-US" sz="1600" dirty="0" smtClean="0"/>
            <a:t>Score 220 or above in jamb</a:t>
          </a:r>
          <a:endParaRPr lang="en-US" sz="1600" dirty="0"/>
        </a:p>
      </dgm:t>
    </dgm:pt>
    <dgm:pt modelId="{4EC7BD38-2F20-4AAC-ACCB-38FBD479F01F}" type="parTrans" cxnId="{83337D99-A41F-4CF8-A578-86DF0317B6E9}">
      <dgm:prSet/>
      <dgm:spPr/>
      <dgm:t>
        <a:bodyPr/>
        <a:lstStyle/>
        <a:p>
          <a:endParaRPr lang="en-US" sz="2800"/>
        </a:p>
      </dgm:t>
    </dgm:pt>
    <dgm:pt modelId="{9E758837-AE48-41E9-8D79-12916574F645}" type="sibTrans" cxnId="{83337D99-A41F-4CF8-A578-86DF0317B6E9}">
      <dgm:prSet/>
      <dgm:spPr/>
      <dgm:t>
        <a:bodyPr/>
        <a:lstStyle/>
        <a:p>
          <a:endParaRPr lang="en-US" sz="2800"/>
        </a:p>
      </dgm:t>
    </dgm:pt>
    <dgm:pt modelId="{E3D0770B-1127-4F5A-9DA2-AB972D6DC846}">
      <dgm:prSet custT="1"/>
      <dgm:spPr/>
      <dgm:t>
        <a:bodyPr/>
        <a:lstStyle/>
        <a:p>
          <a:r>
            <a:rPr lang="en-US" sz="1600" dirty="0" smtClean="0"/>
            <a:t>Have at least 5 credit in the 5 key subjects (you know them)</a:t>
          </a:r>
          <a:endParaRPr lang="en-US" sz="1600" dirty="0"/>
        </a:p>
      </dgm:t>
    </dgm:pt>
    <dgm:pt modelId="{54796502-57D6-42BF-94FE-9AB837F7C1E3}" type="parTrans" cxnId="{7B357A65-BE29-4615-A1BC-62AF3428F27E}">
      <dgm:prSet/>
      <dgm:spPr/>
      <dgm:t>
        <a:bodyPr/>
        <a:lstStyle/>
        <a:p>
          <a:endParaRPr lang="en-US" sz="2800"/>
        </a:p>
      </dgm:t>
    </dgm:pt>
    <dgm:pt modelId="{47B8E435-DC19-470B-A49A-419EF687C344}" type="sibTrans" cxnId="{7B357A65-BE29-4615-A1BC-62AF3428F27E}">
      <dgm:prSet/>
      <dgm:spPr/>
      <dgm:t>
        <a:bodyPr/>
        <a:lstStyle/>
        <a:p>
          <a:endParaRPr lang="en-US" sz="2800"/>
        </a:p>
      </dgm:t>
    </dgm:pt>
    <dgm:pt modelId="{C36651DA-5D24-42F2-AD0A-E6F3B0D82CD2}">
      <dgm:prSet custT="1"/>
      <dgm:spPr/>
      <dgm:t>
        <a:bodyPr/>
        <a:lstStyle/>
        <a:p>
          <a:r>
            <a:rPr lang="en-US" sz="1600" dirty="0" smtClean="0"/>
            <a:t>Pass an interview.</a:t>
          </a:r>
          <a:endParaRPr lang="en-US" sz="1600" dirty="0"/>
        </a:p>
      </dgm:t>
    </dgm:pt>
    <dgm:pt modelId="{3E6001DD-8034-47ED-B88E-23790DDF3E47}" type="parTrans" cxnId="{A82B3C8F-108F-4CDF-918F-088199FC350A}">
      <dgm:prSet/>
      <dgm:spPr/>
      <dgm:t>
        <a:bodyPr/>
        <a:lstStyle/>
        <a:p>
          <a:endParaRPr lang="en-US" sz="2800"/>
        </a:p>
      </dgm:t>
    </dgm:pt>
    <dgm:pt modelId="{637B8711-FEF1-4EF4-9142-F336E73DA0BB}" type="sibTrans" cxnId="{A82B3C8F-108F-4CDF-918F-088199FC350A}">
      <dgm:prSet/>
      <dgm:spPr/>
      <dgm:t>
        <a:bodyPr/>
        <a:lstStyle/>
        <a:p>
          <a:endParaRPr lang="en-US" sz="2800"/>
        </a:p>
      </dgm:t>
    </dgm:pt>
    <dgm:pt modelId="{F652815E-DA29-4E83-9AC3-3801A1ABD452}" type="pres">
      <dgm:prSet presAssocID="{AF6A3D71-BCBE-4AF2-BFE0-4973C3934A72}" presName="linear" presStyleCnt="0">
        <dgm:presLayoutVars>
          <dgm:animLvl val="lvl"/>
          <dgm:resizeHandles val="exact"/>
        </dgm:presLayoutVars>
      </dgm:prSet>
      <dgm:spPr/>
    </dgm:pt>
    <dgm:pt modelId="{A25B46BC-D9BC-4937-9624-E8A14F8F0A0F}" type="pres">
      <dgm:prSet presAssocID="{B5E434DD-047B-4592-95BB-520F7A9C3D9C}" presName="parentText" presStyleLbl="node1" presStyleIdx="0" presStyleCnt="3" custScaleY="37640">
        <dgm:presLayoutVars>
          <dgm:chMax val="0"/>
          <dgm:bulletEnabled val="1"/>
        </dgm:presLayoutVars>
      </dgm:prSet>
      <dgm:spPr/>
    </dgm:pt>
    <dgm:pt modelId="{E2D89AD2-B729-4A24-8362-F25058E0241F}" type="pres">
      <dgm:prSet presAssocID="{B5E434DD-047B-4592-95BB-520F7A9C3D9C}" presName="childText" presStyleLbl="revTx" presStyleIdx="0" presStyleCnt="3" custLinFactNeighborY="3361">
        <dgm:presLayoutVars>
          <dgm:bulletEnabled val="1"/>
        </dgm:presLayoutVars>
      </dgm:prSet>
      <dgm:spPr/>
      <dgm:t>
        <a:bodyPr/>
        <a:lstStyle/>
        <a:p>
          <a:endParaRPr lang="en-US"/>
        </a:p>
      </dgm:t>
    </dgm:pt>
    <dgm:pt modelId="{70BE99A4-66B4-43F6-A951-5E92B66FE1BA}" type="pres">
      <dgm:prSet presAssocID="{6A202C12-EE1F-4E8D-BF0C-23A826615800}" presName="parentText" presStyleLbl="node1" presStyleIdx="1" presStyleCnt="3" custScaleY="33514" custLinFactNeighborY="8228">
        <dgm:presLayoutVars>
          <dgm:chMax val="0"/>
          <dgm:bulletEnabled val="1"/>
        </dgm:presLayoutVars>
      </dgm:prSet>
      <dgm:spPr/>
    </dgm:pt>
    <dgm:pt modelId="{A0291D95-3E47-4975-8FE5-2877AA4250B3}" type="pres">
      <dgm:prSet presAssocID="{6A202C12-EE1F-4E8D-BF0C-23A826615800}" presName="childText" presStyleLbl="revTx" presStyleIdx="1" presStyleCnt="3" custLinFactNeighborY="11838">
        <dgm:presLayoutVars>
          <dgm:bulletEnabled val="1"/>
        </dgm:presLayoutVars>
      </dgm:prSet>
      <dgm:spPr/>
    </dgm:pt>
    <dgm:pt modelId="{2CA386C7-3EC5-4936-B09A-1C6DF90C3BDD}" type="pres">
      <dgm:prSet presAssocID="{4A15D752-2707-42E9-8C21-854F0405EC4A}" presName="parentText" presStyleLbl="node1" presStyleIdx="2" presStyleCnt="3" custScaleY="86092" custLinFactNeighborY="93405">
        <dgm:presLayoutVars>
          <dgm:chMax val="0"/>
          <dgm:bulletEnabled val="1"/>
        </dgm:presLayoutVars>
      </dgm:prSet>
      <dgm:spPr/>
      <dgm:t>
        <a:bodyPr/>
        <a:lstStyle/>
        <a:p>
          <a:endParaRPr lang="en-US"/>
        </a:p>
      </dgm:t>
    </dgm:pt>
    <dgm:pt modelId="{BFB1E30F-1A4D-460B-B214-1A8D7D492911}" type="pres">
      <dgm:prSet presAssocID="{4A15D752-2707-42E9-8C21-854F0405EC4A}" presName="childText" presStyleLbl="revTx" presStyleIdx="2" presStyleCnt="3">
        <dgm:presLayoutVars>
          <dgm:bulletEnabled val="1"/>
        </dgm:presLayoutVars>
      </dgm:prSet>
      <dgm:spPr/>
    </dgm:pt>
  </dgm:ptLst>
  <dgm:cxnLst>
    <dgm:cxn modelId="{231BF4D8-7EEB-4198-878B-A83DF75A0F8C}" type="presOf" srcId="{E3D0770B-1127-4F5A-9DA2-AB972D6DC846}" destId="{A0291D95-3E47-4975-8FE5-2877AA4250B3}" srcOrd="0" destOrd="1" presId="urn:microsoft.com/office/officeart/2005/8/layout/vList2"/>
    <dgm:cxn modelId="{D4F6C28C-37F1-48A7-834D-8F79AAC5AE8E}" srcId="{B5E434DD-047B-4592-95BB-520F7A9C3D9C}" destId="{FC5F0FA0-ACC9-42F3-A0C5-B3598C6C3985}" srcOrd="1" destOrd="0" parTransId="{CAC3577D-66B6-445B-8B5E-FF4F1BDD8371}" sibTransId="{65B4593C-7C9A-40D9-B43C-9DAA85BB04B6}"/>
    <dgm:cxn modelId="{7EC84857-6298-4481-AD7E-2C57B0062DED}" srcId="{4A15D752-2707-42E9-8C21-854F0405EC4A}" destId="{B0419B36-64FC-4F00-BDB7-2F4F43645208}" srcOrd="0" destOrd="0" parTransId="{C225756E-3405-487E-948D-1E796C284218}" sibTransId="{1BF43553-6E94-4504-BDF6-4D3719D5985F}"/>
    <dgm:cxn modelId="{E9CA5322-23BC-4872-A6CB-C8E0F9A52514}" srcId="{AF6A3D71-BCBE-4AF2-BFE0-4973C3934A72}" destId="{4A15D752-2707-42E9-8C21-854F0405EC4A}" srcOrd="2" destOrd="0" parTransId="{3577FAAA-9DBA-416C-A0AC-7C501C9ED910}" sibTransId="{35AF6ED8-FC79-4F7A-90C0-18606204E429}"/>
    <dgm:cxn modelId="{EA026DEF-BBC0-4D2D-8D5C-9FEFDCAA1FE5}" srcId="{AF6A3D71-BCBE-4AF2-BFE0-4973C3934A72}" destId="{6A202C12-EE1F-4E8D-BF0C-23A826615800}" srcOrd="1" destOrd="0" parTransId="{FCBDF28E-34B8-46E0-957C-776003C0AEE9}" sibTransId="{792CFD60-B6A5-4C70-B60A-8AD8BFF5BB9B}"/>
    <dgm:cxn modelId="{CCD0D775-CA9D-4EB7-999B-AC4B9162A6FE}" srcId="{B5E434DD-047B-4592-95BB-520F7A9C3D9C}" destId="{2E568641-BDA1-4B3C-86C2-21AF8DD3D0A8}" srcOrd="2" destOrd="0" parTransId="{B361CEF2-E4DC-4092-93C9-95CA7429B3BE}" sibTransId="{B2CD287D-F436-4DDE-BDAA-17241050F205}"/>
    <dgm:cxn modelId="{A059F107-BC8F-40B7-A648-0EDE28CBA43F}" type="presOf" srcId="{E7C4F9AE-AF89-478A-AFCE-B4971ECD4BC1}" destId="{A0291D95-3E47-4975-8FE5-2877AA4250B3}" srcOrd="0" destOrd="0" presId="urn:microsoft.com/office/officeart/2005/8/layout/vList2"/>
    <dgm:cxn modelId="{5819CBE4-E4B6-4CBD-9887-FC70C039D071}" type="presOf" srcId="{FC5F0FA0-ACC9-42F3-A0C5-B3598C6C3985}" destId="{E2D89AD2-B729-4A24-8362-F25058E0241F}" srcOrd="0" destOrd="1" presId="urn:microsoft.com/office/officeart/2005/8/layout/vList2"/>
    <dgm:cxn modelId="{A1DFD572-3459-4581-94B4-D5E6FAA8C2ED}" type="presOf" srcId="{B0419B36-64FC-4F00-BDB7-2F4F43645208}" destId="{BFB1E30F-1A4D-460B-B214-1A8D7D492911}" srcOrd="0" destOrd="0" presId="urn:microsoft.com/office/officeart/2005/8/layout/vList2"/>
    <dgm:cxn modelId="{E6A23C6A-37CF-4A0F-9486-94594934E061}" type="presOf" srcId="{4A15D752-2707-42E9-8C21-854F0405EC4A}" destId="{2CA386C7-3EC5-4936-B09A-1C6DF90C3BDD}" srcOrd="0" destOrd="0" presId="urn:microsoft.com/office/officeart/2005/8/layout/vList2"/>
    <dgm:cxn modelId="{E8D49B8F-54F8-4591-9C31-7E0EEEF1CFD6}" type="presOf" srcId="{C36651DA-5D24-42F2-AD0A-E6F3B0D82CD2}" destId="{A0291D95-3E47-4975-8FE5-2877AA4250B3}" srcOrd="0" destOrd="2" presId="urn:microsoft.com/office/officeart/2005/8/layout/vList2"/>
    <dgm:cxn modelId="{DD291A26-36B3-4632-9200-4DCEED20F857}" type="presOf" srcId="{2E568641-BDA1-4B3C-86C2-21AF8DD3D0A8}" destId="{E2D89AD2-B729-4A24-8362-F25058E0241F}" srcOrd="0" destOrd="2" presId="urn:microsoft.com/office/officeart/2005/8/layout/vList2"/>
    <dgm:cxn modelId="{F727A2A8-FEDB-40EB-BEFA-613FF3B81DA0}" srcId="{B5E434DD-047B-4592-95BB-520F7A9C3D9C}" destId="{BDE0823C-EB01-4439-A670-30A6652CB641}" srcOrd="0" destOrd="0" parTransId="{C23BCF4C-32F7-4469-B2D4-5AB8E10E62A3}" sibTransId="{D40A3FAE-C1A5-408B-8FBE-C20A555EF33D}"/>
    <dgm:cxn modelId="{D57FE66C-8823-4EEA-BA20-8B51A8CB0DD9}" type="presOf" srcId="{AF6A3D71-BCBE-4AF2-BFE0-4973C3934A72}" destId="{F652815E-DA29-4E83-9AC3-3801A1ABD452}" srcOrd="0" destOrd="0" presId="urn:microsoft.com/office/officeart/2005/8/layout/vList2"/>
    <dgm:cxn modelId="{3048993F-AC07-42B6-BE7D-31566B799DD6}" type="presOf" srcId="{B5E434DD-047B-4592-95BB-520F7A9C3D9C}" destId="{A25B46BC-D9BC-4937-9624-E8A14F8F0A0F}" srcOrd="0" destOrd="0" presId="urn:microsoft.com/office/officeart/2005/8/layout/vList2"/>
    <dgm:cxn modelId="{83337D99-A41F-4CF8-A578-86DF0317B6E9}" srcId="{6A202C12-EE1F-4E8D-BF0C-23A826615800}" destId="{E7C4F9AE-AF89-478A-AFCE-B4971ECD4BC1}" srcOrd="0" destOrd="0" parTransId="{4EC7BD38-2F20-4AAC-ACCB-38FBD479F01F}" sibTransId="{9E758837-AE48-41E9-8D79-12916574F645}"/>
    <dgm:cxn modelId="{887B1BEB-C4B6-4AD0-9C5F-9AAC6704DE6C}" type="presOf" srcId="{BDE0823C-EB01-4439-A670-30A6652CB641}" destId="{E2D89AD2-B729-4A24-8362-F25058E0241F}" srcOrd="0" destOrd="0" presId="urn:microsoft.com/office/officeart/2005/8/layout/vList2"/>
    <dgm:cxn modelId="{A82B3C8F-108F-4CDF-918F-088199FC350A}" srcId="{6A202C12-EE1F-4E8D-BF0C-23A826615800}" destId="{C36651DA-5D24-42F2-AD0A-E6F3B0D82CD2}" srcOrd="2" destOrd="0" parTransId="{3E6001DD-8034-47ED-B88E-23790DDF3E47}" sibTransId="{637B8711-FEF1-4EF4-9142-F336E73DA0BB}"/>
    <dgm:cxn modelId="{1160B19F-5847-4997-BE69-6E367FB84905}" srcId="{AF6A3D71-BCBE-4AF2-BFE0-4973C3934A72}" destId="{B5E434DD-047B-4592-95BB-520F7A9C3D9C}" srcOrd="0" destOrd="0" parTransId="{1CCC7411-1EF1-473F-A9E8-6B904A02CDA9}" sibTransId="{918FCE72-9C62-463E-9BB4-DB6E08B6F0DA}"/>
    <dgm:cxn modelId="{4D171CB2-C188-437B-BA71-7F63288C0910}" type="presOf" srcId="{6A202C12-EE1F-4E8D-BF0C-23A826615800}" destId="{70BE99A4-66B4-43F6-A951-5E92B66FE1BA}" srcOrd="0" destOrd="0" presId="urn:microsoft.com/office/officeart/2005/8/layout/vList2"/>
    <dgm:cxn modelId="{7B357A65-BE29-4615-A1BC-62AF3428F27E}" srcId="{6A202C12-EE1F-4E8D-BF0C-23A826615800}" destId="{E3D0770B-1127-4F5A-9DA2-AB972D6DC846}" srcOrd="1" destOrd="0" parTransId="{54796502-57D6-42BF-94FE-9AB837F7C1E3}" sibTransId="{47B8E435-DC19-470B-A49A-419EF687C344}"/>
    <dgm:cxn modelId="{3E2636D6-E734-40EB-8393-0F133FE09910}" type="presParOf" srcId="{F652815E-DA29-4E83-9AC3-3801A1ABD452}" destId="{A25B46BC-D9BC-4937-9624-E8A14F8F0A0F}" srcOrd="0" destOrd="0" presId="urn:microsoft.com/office/officeart/2005/8/layout/vList2"/>
    <dgm:cxn modelId="{ADBE8B7E-D8E1-4230-90AD-2CCFAE22B67E}" type="presParOf" srcId="{F652815E-DA29-4E83-9AC3-3801A1ABD452}" destId="{E2D89AD2-B729-4A24-8362-F25058E0241F}" srcOrd="1" destOrd="0" presId="urn:microsoft.com/office/officeart/2005/8/layout/vList2"/>
    <dgm:cxn modelId="{608741CB-8183-4D8E-9988-57AD4990E40E}" type="presParOf" srcId="{F652815E-DA29-4E83-9AC3-3801A1ABD452}" destId="{70BE99A4-66B4-43F6-A951-5E92B66FE1BA}" srcOrd="2" destOrd="0" presId="urn:microsoft.com/office/officeart/2005/8/layout/vList2"/>
    <dgm:cxn modelId="{FEE410B1-0782-4BB7-B4DF-237405AA9EFA}" type="presParOf" srcId="{F652815E-DA29-4E83-9AC3-3801A1ABD452}" destId="{A0291D95-3E47-4975-8FE5-2877AA4250B3}" srcOrd="3" destOrd="0" presId="urn:microsoft.com/office/officeart/2005/8/layout/vList2"/>
    <dgm:cxn modelId="{1C8C2A72-0B58-44D8-9BEA-EB4347F81E4C}" type="presParOf" srcId="{F652815E-DA29-4E83-9AC3-3801A1ABD452}" destId="{2CA386C7-3EC5-4936-B09A-1C6DF90C3BDD}" srcOrd="4" destOrd="0" presId="urn:microsoft.com/office/officeart/2005/8/layout/vList2"/>
    <dgm:cxn modelId="{AC236F43-B0AC-4D4A-9F7A-776DC941CD25}" type="presParOf" srcId="{F652815E-DA29-4E83-9AC3-3801A1ABD452}" destId="{BFB1E30F-1A4D-460B-B214-1A8D7D49291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18433-B88F-48CC-B2F5-38705703D61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10B778E2-AAE6-4F29-AD10-8D073CE4BA25}">
      <dgm:prSet phldrT="[Text]"/>
      <dgm:spPr/>
      <dgm:t>
        <a:bodyPr/>
        <a:lstStyle/>
        <a:p>
          <a:r>
            <a:rPr lang="en-US" altLang="en-US" smtClean="0"/>
            <a:t>A function is a block of organized, reusable code that is used to perform a single, related action. </a:t>
          </a:r>
          <a:endParaRPr lang="en-US"/>
        </a:p>
      </dgm:t>
    </dgm:pt>
    <dgm:pt modelId="{3C8A4BAA-0A3B-4A5F-88B5-5D774BE220B3}" type="parTrans" cxnId="{24BCF52E-9684-418F-B004-EA1D392345A6}">
      <dgm:prSet/>
      <dgm:spPr/>
      <dgm:t>
        <a:bodyPr/>
        <a:lstStyle/>
        <a:p>
          <a:endParaRPr lang="en-US"/>
        </a:p>
      </dgm:t>
    </dgm:pt>
    <dgm:pt modelId="{55DC4662-E149-4F0C-A79C-A4BC2BF75B59}" type="sibTrans" cxnId="{24BCF52E-9684-418F-B004-EA1D392345A6}">
      <dgm:prSet/>
      <dgm:spPr/>
      <dgm:t>
        <a:bodyPr/>
        <a:lstStyle/>
        <a:p>
          <a:endParaRPr lang="en-US"/>
        </a:p>
      </dgm:t>
    </dgm:pt>
    <dgm:pt modelId="{C27487C5-30B8-4F30-B3BF-BE8D09145A11}">
      <dgm:prSet/>
      <dgm:spPr/>
      <dgm:t>
        <a:bodyPr/>
        <a:lstStyle/>
        <a:p>
          <a:r>
            <a:rPr lang="en-US" altLang="en-US" smtClean="0"/>
            <a:t>Functions provides better modularity for your application and a high degree of code reusing.</a:t>
          </a:r>
          <a:endParaRPr lang="en-US" altLang="en-US" dirty="0"/>
        </a:p>
      </dgm:t>
    </dgm:pt>
    <dgm:pt modelId="{9AE13351-88AF-4EA4-9D44-132C667F5AEE}" type="parTrans" cxnId="{B2D815F3-AD45-4881-B793-2104514F6198}">
      <dgm:prSet/>
      <dgm:spPr/>
      <dgm:t>
        <a:bodyPr/>
        <a:lstStyle/>
        <a:p>
          <a:endParaRPr lang="en-US"/>
        </a:p>
      </dgm:t>
    </dgm:pt>
    <dgm:pt modelId="{D35924B0-D839-4305-85F0-18ECEC48BF05}" type="sibTrans" cxnId="{B2D815F3-AD45-4881-B793-2104514F6198}">
      <dgm:prSet/>
      <dgm:spPr/>
      <dgm:t>
        <a:bodyPr/>
        <a:lstStyle/>
        <a:p>
          <a:endParaRPr lang="en-US"/>
        </a:p>
      </dgm:t>
    </dgm:pt>
    <dgm:pt modelId="{ECA9B994-D64B-4872-87BD-A7CDBFF9039F}">
      <dgm:prSet/>
      <dgm:spPr/>
      <dgm:t>
        <a:bodyPr/>
        <a:lstStyle/>
        <a:p>
          <a:r>
            <a:rPr lang="en-US" altLang="en-US" dirty="0" smtClean="0"/>
            <a:t>As you already know, Python gives you many </a:t>
          </a:r>
          <a:r>
            <a:rPr lang="en-US" altLang="en-US" i="1" dirty="0" smtClean="0">
              <a:solidFill>
                <a:srgbClr val="FFFF00"/>
              </a:solidFill>
            </a:rPr>
            <a:t>built-in functions </a:t>
          </a:r>
          <a:r>
            <a:rPr lang="en-US" altLang="en-US" dirty="0" smtClean="0"/>
            <a:t>like </a:t>
          </a:r>
          <a:r>
            <a:rPr lang="en-US" altLang="en-US" b="1" dirty="0" smtClean="0"/>
            <a:t>print() </a:t>
          </a:r>
          <a:r>
            <a:rPr lang="en-US" altLang="en-US" dirty="0" smtClean="0"/>
            <a:t>etc. but you can also create your own functions. These functions are called </a:t>
          </a:r>
          <a:r>
            <a:rPr lang="en-US" altLang="en-US" i="1" dirty="0" smtClean="0">
              <a:solidFill>
                <a:srgbClr val="FFFF00"/>
              </a:solidFill>
            </a:rPr>
            <a:t>user-defined functions</a:t>
          </a:r>
          <a:r>
            <a:rPr lang="en-US" altLang="en-US" i="1" dirty="0" smtClean="0"/>
            <a:t>.</a:t>
          </a:r>
          <a:endParaRPr lang="en-US" altLang="en-US" dirty="0"/>
        </a:p>
      </dgm:t>
    </dgm:pt>
    <dgm:pt modelId="{0A238EEE-7E23-42C4-9440-62B7B090AD89}" type="parTrans" cxnId="{95F0470C-4835-4DDA-BF1E-EEC944A93720}">
      <dgm:prSet/>
      <dgm:spPr/>
      <dgm:t>
        <a:bodyPr/>
        <a:lstStyle/>
        <a:p>
          <a:endParaRPr lang="en-US"/>
        </a:p>
      </dgm:t>
    </dgm:pt>
    <dgm:pt modelId="{313D405A-CED4-4601-8DA1-8B6E185755DC}" type="sibTrans" cxnId="{95F0470C-4835-4DDA-BF1E-EEC944A93720}">
      <dgm:prSet/>
      <dgm:spPr/>
      <dgm:t>
        <a:bodyPr/>
        <a:lstStyle/>
        <a:p>
          <a:endParaRPr lang="en-US"/>
        </a:p>
      </dgm:t>
    </dgm:pt>
    <dgm:pt modelId="{A3C080AE-2C62-45AE-8FB1-F04EAAD81454}" type="pres">
      <dgm:prSet presAssocID="{55618433-B88F-48CC-B2F5-38705703D612}" presName="linear" presStyleCnt="0">
        <dgm:presLayoutVars>
          <dgm:dir/>
          <dgm:resizeHandles val="exact"/>
        </dgm:presLayoutVars>
      </dgm:prSet>
      <dgm:spPr/>
    </dgm:pt>
    <dgm:pt modelId="{7BEFD3DE-28F6-408A-AAE9-68F56CDB97F0}" type="pres">
      <dgm:prSet presAssocID="{10B778E2-AAE6-4F29-AD10-8D073CE4BA25}" presName="comp" presStyleCnt="0"/>
      <dgm:spPr/>
    </dgm:pt>
    <dgm:pt modelId="{F7925281-D357-4354-9AED-539F8CB7144D}" type="pres">
      <dgm:prSet presAssocID="{10B778E2-AAE6-4F29-AD10-8D073CE4BA25}" presName="box" presStyleLbl="node1" presStyleIdx="0" presStyleCnt="3"/>
      <dgm:spPr/>
      <dgm:t>
        <a:bodyPr/>
        <a:lstStyle/>
        <a:p>
          <a:endParaRPr lang="en-US"/>
        </a:p>
      </dgm:t>
    </dgm:pt>
    <dgm:pt modelId="{50145EFF-0EBC-4CDC-9E59-FA07B5DFA181}" type="pres">
      <dgm:prSet presAssocID="{10B778E2-AAE6-4F29-AD10-8D073CE4BA25}" presName="img" presStyleLbl="fgImgPlace1" presStyleIdx="0" presStyleCnt="3" custScaleX="8559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20EA2131-77F8-4A2F-BA2F-9C46186B2552}" type="pres">
      <dgm:prSet presAssocID="{10B778E2-AAE6-4F29-AD10-8D073CE4BA25}" presName="text" presStyleLbl="node1" presStyleIdx="0" presStyleCnt="3">
        <dgm:presLayoutVars>
          <dgm:bulletEnabled val="1"/>
        </dgm:presLayoutVars>
      </dgm:prSet>
      <dgm:spPr/>
      <dgm:t>
        <a:bodyPr/>
        <a:lstStyle/>
        <a:p>
          <a:endParaRPr lang="en-US"/>
        </a:p>
      </dgm:t>
    </dgm:pt>
    <dgm:pt modelId="{51FD2D8B-0BE0-4B4F-960B-22A2823A59F1}" type="pres">
      <dgm:prSet presAssocID="{55DC4662-E149-4F0C-A79C-A4BC2BF75B59}" presName="spacer" presStyleCnt="0"/>
      <dgm:spPr/>
    </dgm:pt>
    <dgm:pt modelId="{13196B65-4AC3-4527-8C8B-553C9F6BDEA9}" type="pres">
      <dgm:prSet presAssocID="{C27487C5-30B8-4F30-B3BF-BE8D09145A11}" presName="comp" presStyleCnt="0"/>
      <dgm:spPr/>
    </dgm:pt>
    <dgm:pt modelId="{1EB9BA12-5905-4638-9258-91DFE45FB000}" type="pres">
      <dgm:prSet presAssocID="{C27487C5-30B8-4F30-B3BF-BE8D09145A11}" presName="box" presStyleLbl="node1" presStyleIdx="1" presStyleCnt="3"/>
      <dgm:spPr/>
    </dgm:pt>
    <dgm:pt modelId="{A403EB86-28B6-4416-8419-F89A8F15742B}" type="pres">
      <dgm:prSet presAssocID="{C27487C5-30B8-4F30-B3BF-BE8D09145A11}" presName="img" presStyleLbl="fgImgPlace1" presStyleIdx="1" presStyleCnt="3" custScaleX="8559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4A0F9750-6B21-48EB-AB24-8D39FCEB246B}" type="pres">
      <dgm:prSet presAssocID="{C27487C5-30B8-4F30-B3BF-BE8D09145A11}" presName="text" presStyleLbl="node1" presStyleIdx="1" presStyleCnt="3">
        <dgm:presLayoutVars>
          <dgm:bulletEnabled val="1"/>
        </dgm:presLayoutVars>
      </dgm:prSet>
      <dgm:spPr/>
    </dgm:pt>
    <dgm:pt modelId="{94DFA2B4-7DC4-4AFC-BD3D-2ED99AC678BA}" type="pres">
      <dgm:prSet presAssocID="{D35924B0-D839-4305-85F0-18ECEC48BF05}" presName="spacer" presStyleCnt="0"/>
      <dgm:spPr/>
    </dgm:pt>
    <dgm:pt modelId="{45C17EA8-3027-4D5A-AB82-8727D2E1AA6D}" type="pres">
      <dgm:prSet presAssocID="{ECA9B994-D64B-4872-87BD-A7CDBFF9039F}" presName="comp" presStyleCnt="0"/>
      <dgm:spPr/>
    </dgm:pt>
    <dgm:pt modelId="{C184C27B-236D-4130-8374-134A0D6BAB6F}" type="pres">
      <dgm:prSet presAssocID="{ECA9B994-D64B-4872-87BD-A7CDBFF9039F}" presName="box" presStyleLbl="node1" presStyleIdx="2" presStyleCnt="3"/>
      <dgm:spPr/>
    </dgm:pt>
    <dgm:pt modelId="{2C4A2012-75D6-4090-952D-0C54F1F07E88}" type="pres">
      <dgm:prSet presAssocID="{ECA9B994-D64B-4872-87BD-A7CDBFF9039F}" presName="img" presStyleLbl="fgImgPlace1" presStyleIdx="2" presStyleCnt="3" custScaleX="8559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9FA51D3E-D3E1-4F7B-BFB2-1B07526547B2}" type="pres">
      <dgm:prSet presAssocID="{ECA9B994-D64B-4872-87BD-A7CDBFF9039F}" presName="text" presStyleLbl="node1" presStyleIdx="2" presStyleCnt="3">
        <dgm:presLayoutVars>
          <dgm:bulletEnabled val="1"/>
        </dgm:presLayoutVars>
      </dgm:prSet>
      <dgm:spPr/>
    </dgm:pt>
  </dgm:ptLst>
  <dgm:cxnLst>
    <dgm:cxn modelId="{C11C1812-8F3B-4857-8DF9-A0C486A31926}" type="presOf" srcId="{ECA9B994-D64B-4872-87BD-A7CDBFF9039F}" destId="{C184C27B-236D-4130-8374-134A0D6BAB6F}" srcOrd="0" destOrd="0" presId="urn:microsoft.com/office/officeart/2005/8/layout/vList4"/>
    <dgm:cxn modelId="{79FAD061-AF81-4D98-BABA-F14A73D89340}" type="presOf" srcId="{C27487C5-30B8-4F30-B3BF-BE8D09145A11}" destId="{1EB9BA12-5905-4638-9258-91DFE45FB000}" srcOrd="0" destOrd="0" presId="urn:microsoft.com/office/officeart/2005/8/layout/vList4"/>
    <dgm:cxn modelId="{755740D7-531F-49FC-9F6F-38B0664F1660}" type="presOf" srcId="{55618433-B88F-48CC-B2F5-38705703D612}" destId="{A3C080AE-2C62-45AE-8FB1-F04EAAD81454}" srcOrd="0" destOrd="0" presId="urn:microsoft.com/office/officeart/2005/8/layout/vList4"/>
    <dgm:cxn modelId="{24BCF52E-9684-418F-B004-EA1D392345A6}" srcId="{55618433-B88F-48CC-B2F5-38705703D612}" destId="{10B778E2-AAE6-4F29-AD10-8D073CE4BA25}" srcOrd="0" destOrd="0" parTransId="{3C8A4BAA-0A3B-4A5F-88B5-5D774BE220B3}" sibTransId="{55DC4662-E149-4F0C-A79C-A4BC2BF75B59}"/>
    <dgm:cxn modelId="{95F0470C-4835-4DDA-BF1E-EEC944A93720}" srcId="{55618433-B88F-48CC-B2F5-38705703D612}" destId="{ECA9B994-D64B-4872-87BD-A7CDBFF9039F}" srcOrd="2" destOrd="0" parTransId="{0A238EEE-7E23-42C4-9440-62B7B090AD89}" sibTransId="{313D405A-CED4-4601-8DA1-8B6E185755DC}"/>
    <dgm:cxn modelId="{6815718C-C6E2-4E6C-98F2-BE9B71032816}" type="presOf" srcId="{10B778E2-AAE6-4F29-AD10-8D073CE4BA25}" destId="{20EA2131-77F8-4A2F-BA2F-9C46186B2552}" srcOrd="1" destOrd="0" presId="urn:microsoft.com/office/officeart/2005/8/layout/vList4"/>
    <dgm:cxn modelId="{36F21586-14F9-43DC-9467-47B77533582D}" type="presOf" srcId="{C27487C5-30B8-4F30-B3BF-BE8D09145A11}" destId="{4A0F9750-6B21-48EB-AB24-8D39FCEB246B}" srcOrd="1" destOrd="0" presId="urn:microsoft.com/office/officeart/2005/8/layout/vList4"/>
    <dgm:cxn modelId="{661C2F5D-8B13-4BDE-A670-E83196C5507F}" type="presOf" srcId="{10B778E2-AAE6-4F29-AD10-8D073CE4BA25}" destId="{F7925281-D357-4354-9AED-539F8CB7144D}" srcOrd="0" destOrd="0" presId="urn:microsoft.com/office/officeart/2005/8/layout/vList4"/>
    <dgm:cxn modelId="{B2D815F3-AD45-4881-B793-2104514F6198}" srcId="{55618433-B88F-48CC-B2F5-38705703D612}" destId="{C27487C5-30B8-4F30-B3BF-BE8D09145A11}" srcOrd="1" destOrd="0" parTransId="{9AE13351-88AF-4EA4-9D44-132C667F5AEE}" sibTransId="{D35924B0-D839-4305-85F0-18ECEC48BF05}"/>
    <dgm:cxn modelId="{4BE35F80-DD76-4BC4-BB58-1CC64F88C1E1}" type="presOf" srcId="{ECA9B994-D64B-4872-87BD-A7CDBFF9039F}" destId="{9FA51D3E-D3E1-4F7B-BFB2-1B07526547B2}" srcOrd="1" destOrd="0" presId="urn:microsoft.com/office/officeart/2005/8/layout/vList4"/>
    <dgm:cxn modelId="{BA15244D-0343-4609-AD36-D8ED193D0ADA}" type="presParOf" srcId="{A3C080AE-2C62-45AE-8FB1-F04EAAD81454}" destId="{7BEFD3DE-28F6-408A-AAE9-68F56CDB97F0}" srcOrd="0" destOrd="0" presId="urn:microsoft.com/office/officeart/2005/8/layout/vList4"/>
    <dgm:cxn modelId="{CC98BA49-EEB0-41A1-8867-ECE5BD3F859A}" type="presParOf" srcId="{7BEFD3DE-28F6-408A-AAE9-68F56CDB97F0}" destId="{F7925281-D357-4354-9AED-539F8CB7144D}" srcOrd="0" destOrd="0" presId="urn:microsoft.com/office/officeart/2005/8/layout/vList4"/>
    <dgm:cxn modelId="{FD7F37D2-1D70-4F7E-8A38-321D10EF7FBE}" type="presParOf" srcId="{7BEFD3DE-28F6-408A-AAE9-68F56CDB97F0}" destId="{50145EFF-0EBC-4CDC-9E59-FA07B5DFA181}" srcOrd="1" destOrd="0" presId="urn:microsoft.com/office/officeart/2005/8/layout/vList4"/>
    <dgm:cxn modelId="{C9690072-82D5-41DF-ACFF-7BDD09F8D303}" type="presParOf" srcId="{7BEFD3DE-28F6-408A-AAE9-68F56CDB97F0}" destId="{20EA2131-77F8-4A2F-BA2F-9C46186B2552}" srcOrd="2" destOrd="0" presId="urn:microsoft.com/office/officeart/2005/8/layout/vList4"/>
    <dgm:cxn modelId="{BB67D967-C532-4C85-BE74-BF9E5A00D30C}" type="presParOf" srcId="{A3C080AE-2C62-45AE-8FB1-F04EAAD81454}" destId="{51FD2D8B-0BE0-4B4F-960B-22A2823A59F1}" srcOrd="1" destOrd="0" presId="urn:microsoft.com/office/officeart/2005/8/layout/vList4"/>
    <dgm:cxn modelId="{FD1D53A1-21FC-4179-BBD6-0C9B853C942B}" type="presParOf" srcId="{A3C080AE-2C62-45AE-8FB1-F04EAAD81454}" destId="{13196B65-4AC3-4527-8C8B-553C9F6BDEA9}" srcOrd="2" destOrd="0" presId="urn:microsoft.com/office/officeart/2005/8/layout/vList4"/>
    <dgm:cxn modelId="{CF3358EA-670A-4614-95C7-86186ECE028D}" type="presParOf" srcId="{13196B65-4AC3-4527-8C8B-553C9F6BDEA9}" destId="{1EB9BA12-5905-4638-9258-91DFE45FB000}" srcOrd="0" destOrd="0" presId="urn:microsoft.com/office/officeart/2005/8/layout/vList4"/>
    <dgm:cxn modelId="{E71B3142-FED2-4213-AEFD-5A1882C63584}" type="presParOf" srcId="{13196B65-4AC3-4527-8C8B-553C9F6BDEA9}" destId="{A403EB86-28B6-4416-8419-F89A8F15742B}" srcOrd="1" destOrd="0" presId="urn:microsoft.com/office/officeart/2005/8/layout/vList4"/>
    <dgm:cxn modelId="{73830713-4B54-46ED-878D-49D9C760AAF8}" type="presParOf" srcId="{13196B65-4AC3-4527-8C8B-553C9F6BDEA9}" destId="{4A0F9750-6B21-48EB-AB24-8D39FCEB246B}" srcOrd="2" destOrd="0" presId="urn:microsoft.com/office/officeart/2005/8/layout/vList4"/>
    <dgm:cxn modelId="{A92633E2-4422-47B6-9B0F-FD277F8DF5BB}" type="presParOf" srcId="{A3C080AE-2C62-45AE-8FB1-F04EAAD81454}" destId="{94DFA2B4-7DC4-4AFC-BD3D-2ED99AC678BA}" srcOrd="3" destOrd="0" presId="urn:microsoft.com/office/officeart/2005/8/layout/vList4"/>
    <dgm:cxn modelId="{2920A397-813B-480C-8083-BAD0F99EC4B5}" type="presParOf" srcId="{A3C080AE-2C62-45AE-8FB1-F04EAAD81454}" destId="{45C17EA8-3027-4D5A-AB82-8727D2E1AA6D}" srcOrd="4" destOrd="0" presId="urn:microsoft.com/office/officeart/2005/8/layout/vList4"/>
    <dgm:cxn modelId="{1C6D7B0E-C42C-4EEB-BD66-8B02254F86B1}" type="presParOf" srcId="{45C17EA8-3027-4D5A-AB82-8727D2E1AA6D}" destId="{C184C27B-236D-4130-8374-134A0D6BAB6F}" srcOrd="0" destOrd="0" presId="urn:microsoft.com/office/officeart/2005/8/layout/vList4"/>
    <dgm:cxn modelId="{BF03EBF8-4FA6-4DD2-B578-53B0202E6F75}" type="presParOf" srcId="{45C17EA8-3027-4D5A-AB82-8727D2E1AA6D}" destId="{2C4A2012-75D6-4090-952D-0C54F1F07E88}" srcOrd="1" destOrd="0" presId="urn:microsoft.com/office/officeart/2005/8/layout/vList4"/>
    <dgm:cxn modelId="{AD8B56E3-4F18-494E-85B6-C95BBFFF27B3}" type="presParOf" srcId="{45C17EA8-3027-4D5A-AB82-8727D2E1AA6D}" destId="{9FA51D3E-D3E1-4F7B-BFB2-1B07526547B2}"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EA290E-6477-41FD-AAD9-6F95E38059E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D3145FB-C226-4C61-9394-A9CD6671C7E5}">
      <dgm:prSet phldrT="[Text]"/>
      <dgm:spPr/>
      <dgm:t>
        <a:bodyPr/>
        <a:lstStyle/>
        <a:p>
          <a:r>
            <a:rPr lang="en-US" altLang="en-US" dirty="0" smtClean="0"/>
            <a:t>Function blocks begin with the keyword </a:t>
          </a:r>
          <a:r>
            <a:rPr lang="en-US" altLang="en-US" b="1" dirty="0" err="1" smtClean="0"/>
            <a:t>def</a:t>
          </a:r>
          <a:r>
            <a:rPr lang="en-US" altLang="en-US" dirty="0" smtClean="0"/>
            <a:t> followed by the function name and parentheses ( ( ) ).</a:t>
          </a:r>
          <a:endParaRPr lang="en-US" dirty="0"/>
        </a:p>
      </dgm:t>
    </dgm:pt>
    <dgm:pt modelId="{4D5832EB-81CA-4CBB-A3C1-E3E0BE244BAD}" type="parTrans" cxnId="{A13BD90C-60BB-44A5-A619-FA367F04B6E2}">
      <dgm:prSet/>
      <dgm:spPr/>
      <dgm:t>
        <a:bodyPr/>
        <a:lstStyle/>
        <a:p>
          <a:endParaRPr lang="en-US"/>
        </a:p>
      </dgm:t>
    </dgm:pt>
    <dgm:pt modelId="{D99BA084-C599-41B7-BA88-651BB12CBD56}" type="sibTrans" cxnId="{A13BD90C-60BB-44A5-A619-FA367F04B6E2}">
      <dgm:prSet/>
      <dgm:spPr/>
      <dgm:t>
        <a:bodyPr/>
        <a:lstStyle/>
        <a:p>
          <a:endParaRPr lang="en-US"/>
        </a:p>
      </dgm:t>
    </dgm:pt>
    <dgm:pt modelId="{E431803A-CF43-44BC-B807-C81134C511CB}">
      <dgm:prSet/>
      <dgm:spPr/>
      <dgm:t>
        <a:bodyPr/>
        <a:lstStyle/>
        <a:p>
          <a:r>
            <a:rPr lang="en-US" altLang="en-US" dirty="0" smtClean="0"/>
            <a:t>Any input parameters or arguments should be placed within these parentheses. You can also define parameters inside these parentheses.</a:t>
          </a:r>
          <a:endParaRPr lang="en-US" altLang="en-US" dirty="0"/>
        </a:p>
      </dgm:t>
    </dgm:pt>
    <dgm:pt modelId="{118B9C5B-197E-4EA0-ADD2-70439E65047F}" type="parTrans" cxnId="{FAC4F0B7-3931-4AAA-BE15-9177366416A5}">
      <dgm:prSet/>
      <dgm:spPr/>
      <dgm:t>
        <a:bodyPr/>
        <a:lstStyle/>
        <a:p>
          <a:endParaRPr lang="en-US"/>
        </a:p>
      </dgm:t>
    </dgm:pt>
    <dgm:pt modelId="{4C41A4B7-9C26-46E5-97C0-B430EF06F277}" type="sibTrans" cxnId="{FAC4F0B7-3931-4AAA-BE15-9177366416A5}">
      <dgm:prSet/>
      <dgm:spPr/>
      <dgm:t>
        <a:bodyPr/>
        <a:lstStyle/>
        <a:p>
          <a:endParaRPr lang="en-US"/>
        </a:p>
      </dgm:t>
    </dgm:pt>
    <dgm:pt modelId="{9981B640-2124-4B73-8F59-DDF134B4B598}">
      <dgm:prSet/>
      <dgm:spPr/>
      <dgm:t>
        <a:bodyPr/>
        <a:lstStyle/>
        <a:p>
          <a:r>
            <a:rPr lang="en-US" altLang="en-US" dirty="0" smtClean="0"/>
            <a:t>The first statement of a function can be an optional statement - the documentation string of the function or </a:t>
          </a:r>
          <a:r>
            <a:rPr lang="en-US" altLang="en-US" i="1" dirty="0" err="1" smtClean="0"/>
            <a:t>docstring</a:t>
          </a:r>
          <a:r>
            <a:rPr lang="en-US" altLang="en-US" dirty="0" smtClean="0"/>
            <a:t>.</a:t>
          </a:r>
          <a:endParaRPr lang="en-US" altLang="en-US" dirty="0"/>
        </a:p>
      </dgm:t>
    </dgm:pt>
    <dgm:pt modelId="{9C31B6C7-0EA0-4550-B56D-D4BFCFA279EC}" type="parTrans" cxnId="{82A59DF4-1D3B-4119-B8AA-11B8F003E7FA}">
      <dgm:prSet/>
      <dgm:spPr/>
      <dgm:t>
        <a:bodyPr/>
        <a:lstStyle/>
        <a:p>
          <a:endParaRPr lang="en-US"/>
        </a:p>
      </dgm:t>
    </dgm:pt>
    <dgm:pt modelId="{E2C4186D-556E-4A40-99D0-81C336810E5D}" type="sibTrans" cxnId="{82A59DF4-1D3B-4119-B8AA-11B8F003E7FA}">
      <dgm:prSet/>
      <dgm:spPr/>
      <dgm:t>
        <a:bodyPr/>
        <a:lstStyle/>
        <a:p>
          <a:endParaRPr lang="en-US"/>
        </a:p>
      </dgm:t>
    </dgm:pt>
    <dgm:pt modelId="{307073A4-F362-497F-94AF-9ABD7A4915FF}">
      <dgm:prSet phldrT="[Text]"/>
      <dgm:spPr/>
      <dgm:t>
        <a:bodyPr/>
        <a:lstStyle/>
        <a:p>
          <a:endParaRPr lang="en-US" dirty="0"/>
        </a:p>
      </dgm:t>
    </dgm:pt>
    <dgm:pt modelId="{101592B0-2175-47E9-963B-F0D8E7565049}" type="parTrans" cxnId="{F0E47179-2A08-4C00-8940-3C80E0299BD8}">
      <dgm:prSet/>
      <dgm:spPr/>
      <dgm:t>
        <a:bodyPr/>
        <a:lstStyle/>
        <a:p>
          <a:endParaRPr lang="en-US"/>
        </a:p>
      </dgm:t>
    </dgm:pt>
    <dgm:pt modelId="{DB4E67FB-28FE-4CE7-A990-863DCB72D769}" type="sibTrans" cxnId="{F0E47179-2A08-4C00-8940-3C80E0299BD8}">
      <dgm:prSet/>
      <dgm:spPr/>
      <dgm:t>
        <a:bodyPr/>
        <a:lstStyle/>
        <a:p>
          <a:endParaRPr lang="en-US"/>
        </a:p>
      </dgm:t>
    </dgm:pt>
    <dgm:pt modelId="{357A5E5E-3D13-4A3F-BFC6-351582A91861}">
      <dgm:prSet/>
      <dgm:spPr/>
      <dgm:t>
        <a:bodyPr/>
        <a:lstStyle/>
        <a:p>
          <a:endParaRPr lang="en-US" altLang="en-US" dirty="0"/>
        </a:p>
      </dgm:t>
    </dgm:pt>
    <dgm:pt modelId="{35407446-7571-4779-9C08-A61F543B726B}" type="parTrans" cxnId="{B11FAA7D-F6FE-45EA-944D-87A42640CDB1}">
      <dgm:prSet/>
      <dgm:spPr/>
      <dgm:t>
        <a:bodyPr/>
        <a:lstStyle/>
        <a:p>
          <a:endParaRPr lang="en-US"/>
        </a:p>
      </dgm:t>
    </dgm:pt>
    <dgm:pt modelId="{9745E1BC-8401-4B09-992F-DF91DF9CC47A}" type="sibTrans" cxnId="{B11FAA7D-F6FE-45EA-944D-87A42640CDB1}">
      <dgm:prSet/>
      <dgm:spPr/>
      <dgm:t>
        <a:bodyPr/>
        <a:lstStyle/>
        <a:p>
          <a:endParaRPr lang="en-US"/>
        </a:p>
      </dgm:t>
    </dgm:pt>
    <dgm:pt modelId="{DEF6B005-0FB2-4CAE-9EA0-1EC85D1B6855}">
      <dgm:prSet/>
      <dgm:spPr/>
      <dgm:t>
        <a:bodyPr/>
        <a:lstStyle/>
        <a:p>
          <a:endParaRPr lang="en-US" altLang="en-US" dirty="0"/>
        </a:p>
      </dgm:t>
    </dgm:pt>
    <dgm:pt modelId="{41A2B58C-780E-43CD-8E34-6578FCB6043A}" type="parTrans" cxnId="{9EE78FD0-1259-4564-AF1A-3322B96296DB}">
      <dgm:prSet/>
      <dgm:spPr/>
      <dgm:t>
        <a:bodyPr/>
        <a:lstStyle/>
        <a:p>
          <a:endParaRPr lang="en-US"/>
        </a:p>
      </dgm:t>
    </dgm:pt>
    <dgm:pt modelId="{E909AB43-D85A-4417-B170-A04560E506D3}" type="sibTrans" cxnId="{9EE78FD0-1259-4564-AF1A-3322B96296DB}">
      <dgm:prSet/>
      <dgm:spPr/>
      <dgm:t>
        <a:bodyPr/>
        <a:lstStyle/>
        <a:p>
          <a:endParaRPr lang="en-US"/>
        </a:p>
      </dgm:t>
    </dgm:pt>
    <dgm:pt modelId="{77CF5AF7-E459-4778-B6BA-C5AED687D67A}" type="pres">
      <dgm:prSet presAssocID="{DBEA290E-6477-41FD-AAD9-6F95E38059EC}" presName="linearFlow" presStyleCnt="0">
        <dgm:presLayoutVars>
          <dgm:dir/>
          <dgm:animLvl val="lvl"/>
          <dgm:resizeHandles val="exact"/>
        </dgm:presLayoutVars>
      </dgm:prSet>
      <dgm:spPr/>
    </dgm:pt>
    <dgm:pt modelId="{EC556FB9-9C01-4757-A0D5-FD48FB9269EA}" type="pres">
      <dgm:prSet presAssocID="{307073A4-F362-497F-94AF-9ABD7A4915FF}" presName="composite" presStyleCnt="0"/>
      <dgm:spPr/>
    </dgm:pt>
    <dgm:pt modelId="{2795FF67-EABB-4F3D-BD47-F640203C1477}" type="pres">
      <dgm:prSet presAssocID="{307073A4-F362-497F-94AF-9ABD7A4915FF}" presName="parentText" presStyleLbl="alignNode1" presStyleIdx="0" presStyleCnt="3">
        <dgm:presLayoutVars>
          <dgm:chMax val="1"/>
          <dgm:bulletEnabled val="1"/>
        </dgm:presLayoutVars>
      </dgm:prSet>
      <dgm:spPr/>
    </dgm:pt>
    <dgm:pt modelId="{2C972487-11AC-4F29-BCCC-F1CB10AFD570}" type="pres">
      <dgm:prSet presAssocID="{307073A4-F362-497F-94AF-9ABD7A4915FF}" presName="descendantText" presStyleLbl="alignAcc1" presStyleIdx="0" presStyleCnt="3">
        <dgm:presLayoutVars>
          <dgm:bulletEnabled val="1"/>
        </dgm:presLayoutVars>
      </dgm:prSet>
      <dgm:spPr/>
    </dgm:pt>
    <dgm:pt modelId="{B985307E-079C-41CE-9DF0-2099648CF693}" type="pres">
      <dgm:prSet presAssocID="{DB4E67FB-28FE-4CE7-A990-863DCB72D769}" presName="sp" presStyleCnt="0"/>
      <dgm:spPr/>
    </dgm:pt>
    <dgm:pt modelId="{DCE5896C-7CB6-4763-A1F9-52CF84F1BB41}" type="pres">
      <dgm:prSet presAssocID="{357A5E5E-3D13-4A3F-BFC6-351582A91861}" presName="composite" presStyleCnt="0"/>
      <dgm:spPr/>
    </dgm:pt>
    <dgm:pt modelId="{9CC7E1E8-AA75-4B85-A63A-06CACC01FDC2}" type="pres">
      <dgm:prSet presAssocID="{357A5E5E-3D13-4A3F-BFC6-351582A91861}" presName="parentText" presStyleLbl="alignNode1" presStyleIdx="1" presStyleCnt="3">
        <dgm:presLayoutVars>
          <dgm:chMax val="1"/>
          <dgm:bulletEnabled val="1"/>
        </dgm:presLayoutVars>
      </dgm:prSet>
      <dgm:spPr/>
    </dgm:pt>
    <dgm:pt modelId="{27206268-4953-4904-B1FF-B7C9C41E12E6}" type="pres">
      <dgm:prSet presAssocID="{357A5E5E-3D13-4A3F-BFC6-351582A91861}" presName="descendantText" presStyleLbl="alignAcc1" presStyleIdx="1" presStyleCnt="3">
        <dgm:presLayoutVars>
          <dgm:bulletEnabled val="1"/>
        </dgm:presLayoutVars>
      </dgm:prSet>
      <dgm:spPr/>
    </dgm:pt>
    <dgm:pt modelId="{75D07BD5-D126-4F19-B771-7BC91944FAAA}" type="pres">
      <dgm:prSet presAssocID="{9745E1BC-8401-4B09-992F-DF91DF9CC47A}" presName="sp" presStyleCnt="0"/>
      <dgm:spPr/>
    </dgm:pt>
    <dgm:pt modelId="{7B7CEAB0-642D-4AA8-A1F9-0BA29A390864}" type="pres">
      <dgm:prSet presAssocID="{DEF6B005-0FB2-4CAE-9EA0-1EC85D1B6855}" presName="composite" presStyleCnt="0"/>
      <dgm:spPr/>
    </dgm:pt>
    <dgm:pt modelId="{79D71023-4005-446E-A6DE-1DC4F39C86C3}" type="pres">
      <dgm:prSet presAssocID="{DEF6B005-0FB2-4CAE-9EA0-1EC85D1B6855}" presName="parentText" presStyleLbl="alignNode1" presStyleIdx="2" presStyleCnt="3">
        <dgm:presLayoutVars>
          <dgm:chMax val="1"/>
          <dgm:bulletEnabled val="1"/>
        </dgm:presLayoutVars>
      </dgm:prSet>
      <dgm:spPr/>
    </dgm:pt>
    <dgm:pt modelId="{5098ADE1-ECD1-43E3-AD11-EF305F5DC346}" type="pres">
      <dgm:prSet presAssocID="{DEF6B005-0FB2-4CAE-9EA0-1EC85D1B6855}" presName="descendantText" presStyleLbl="alignAcc1" presStyleIdx="2" presStyleCnt="3">
        <dgm:presLayoutVars>
          <dgm:bulletEnabled val="1"/>
        </dgm:presLayoutVars>
      </dgm:prSet>
      <dgm:spPr/>
    </dgm:pt>
  </dgm:ptLst>
  <dgm:cxnLst>
    <dgm:cxn modelId="{F0E47179-2A08-4C00-8940-3C80E0299BD8}" srcId="{DBEA290E-6477-41FD-AAD9-6F95E38059EC}" destId="{307073A4-F362-497F-94AF-9ABD7A4915FF}" srcOrd="0" destOrd="0" parTransId="{101592B0-2175-47E9-963B-F0D8E7565049}" sibTransId="{DB4E67FB-28FE-4CE7-A990-863DCB72D769}"/>
    <dgm:cxn modelId="{E2B926A3-3455-4792-9856-BE9F9624C263}" type="presOf" srcId="{9981B640-2124-4B73-8F59-DDF134B4B598}" destId="{5098ADE1-ECD1-43E3-AD11-EF305F5DC346}" srcOrd="0" destOrd="0" presId="urn:microsoft.com/office/officeart/2005/8/layout/chevron2"/>
    <dgm:cxn modelId="{83A7460E-26E4-4F3C-ACEF-860E784A087E}" type="presOf" srcId="{DBEA290E-6477-41FD-AAD9-6F95E38059EC}" destId="{77CF5AF7-E459-4778-B6BA-C5AED687D67A}" srcOrd="0" destOrd="0" presId="urn:microsoft.com/office/officeart/2005/8/layout/chevron2"/>
    <dgm:cxn modelId="{A8F97D32-0869-43D7-A703-681B6876279E}" type="presOf" srcId="{307073A4-F362-497F-94AF-9ABD7A4915FF}" destId="{2795FF67-EABB-4F3D-BD47-F640203C1477}" srcOrd="0" destOrd="0" presId="urn:microsoft.com/office/officeart/2005/8/layout/chevron2"/>
    <dgm:cxn modelId="{F7DE8E88-4099-4FB3-A4BC-36C925132B40}" type="presOf" srcId="{357A5E5E-3D13-4A3F-BFC6-351582A91861}" destId="{9CC7E1E8-AA75-4B85-A63A-06CACC01FDC2}" srcOrd="0" destOrd="0" presId="urn:microsoft.com/office/officeart/2005/8/layout/chevron2"/>
    <dgm:cxn modelId="{9EE78FD0-1259-4564-AF1A-3322B96296DB}" srcId="{DBEA290E-6477-41FD-AAD9-6F95E38059EC}" destId="{DEF6B005-0FB2-4CAE-9EA0-1EC85D1B6855}" srcOrd="2" destOrd="0" parTransId="{41A2B58C-780E-43CD-8E34-6578FCB6043A}" sibTransId="{E909AB43-D85A-4417-B170-A04560E506D3}"/>
    <dgm:cxn modelId="{82A59DF4-1D3B-4119-B8AA-11B8F003E7FA}" srcId="{DEF6B005-0FB2-4CAE-9EA0-1EC85D1B6855}" destId="{9981B640-2124-4B73-8F59-DDF134B4B598}" srcOrd="0" destOrd="0" parTransId="{9C31B6C7-0EA0-4550-B56D-D4BFCFA279EC}" sibTransId="{E2C4186D-556E-4A40-99D0-81C336810E5D}"/>
    <dgm:cxn modelId="{B3FCB626-00DF-4527-8F6C-984507527D78}" type="presOf" srcId="{DEF6B005-0FB2-4CAE-9EA0-1EC85D1B6855}" destId="{79D71023-4005-446E-A6DE-1DC4F39C86C3}" srcOrd="0" destOrd="0" presId="urn:microsoft.com/office/officeart/2005/8/layout/chevron2"/>
    <dgm:cxn modelId="{F699F443-C47A-417E-B4F1-ED4BF2073A36}" type="presOf" srcId="{3D3145FB-C226-4C61-9394-A9CD6671C7E5}" destId="{2C972487-11AC-4F29-BCCC-F1CB10AFD570}" srcOrd="0" destOrd="0" presId="urn:microsoft.com/office/officeart/2005/8/layout/chevron2"/>
    <dgm:cxn modelId="{42AE8600-67AD-4E82-BC2F-96E4812746CF}" type="presOf" srcId="{E431803A-CF43-44BC-B807-C81134C511CB}" destId="{27206268-4953-4904-B1FF-B7C9C41E12E6}" srcOrd="0" destOrd="0" presId="urn:microsoft.com/office/officeart/2005/8/layout/chevron2"/>
    <dgm:cxn modelId="{A13BD90C-60BB-44A5-A619-FA367F04B6E2}" srcId="{307073A4-F362-497F-94AF-9ABD7A4915FF}" destId="{3D3145FB-C226-4C61-9394-A9CD6671C7E5}" srcOrd="0" destOrd="0" parTransId="{4D5832EB-81CA-4CBB-A3C1-E3E0BE244BAD}" sibTransId="{D99BA084-C599-41B7-BA88-651BB12CBD56}"/>
    <dgm:cxn modelId="{FAC4F0B7-3931-4AAA-BE15-9177366416A5}" srcId="{357A5E5E-3D13-4A3F-BFC6-351582A91861}" destId="{E431803A-CF43-44BC-B807-C81134C511CB}" srcOrd="0" destOrd="0" parTransId="{118B9C5B-197E-4EA0-ADD2-70439E65047F}" sibTransId="{4C41A4B7-9C26-46E5-97C0-B430EF06F277}"/>
    <dgm:cxn modelId="{B11FAA7D-F6FE-45EA-944D-87A42640CDB1}" srcId="{DBEA290E-6477-41FD-AAD9-6F95E38059EC}" destId="{357A5E5E-3D13-4A3F-BFC6-351582A91861}" srcOrd="1" destOrd="0" parTransId="{35407446-7571-4779-9C08-A61F543B726B}" sibTransId="{9745E1BC-8401-4B09-992F-DF91DF9CC47A}"/>
    <dgm:cxn modelId="{0A162E90-65BA-4149-BABD-1FDA3CB8FE97}" type="presParOf" srcId="{77CF5AF7-E459-4778-B6BA-C5AED687D67A}" destId="{EC556FB9-9C01-4757-A0D5-FD48FB9269EA}" srcOrd="0" destOrd="0" presId="urn:microsoft.com/office/officeart/2005/8/layout/chevron2"/>
    <dgm:cxn modelId="{B7E71A31-41F0-4E28-BFB7-37428CC4969C}" type="presParOf" srcId="{EC556FB9-9C01-4757-A0D5-FD48FB9269EA}" destId="{2795FF67-EABB-4F3D-BD47-F640203C1477}" srcOrd="0" destOrd="0" presId="urn:microsoft.com/office/officeart/2005/8/layout/chevron2"/>
    <dgm:cxn modelId="{3812F5EF-50F9-43C3-9D14-8FB798FAFE06}" type="presParOf" srcId="{EC556FB9-9C01-4757-A0D5-FD48FB9269EA}" destId="{2C972487-11AC-4F29-BCCC-F1CB10AFD570}" srcOrd="1" destOrd="0" presId="urn:microsoft.com/office/officeart/2005/8/layout/chevron2"/>
    <dgm:cxn modelId="{9005DF94-B96F-443B-88C2-0C3CE052708A}" type="presParOf" srcId="{77CF5AF7-E459-4778-B6BA-C5AED687D67A}" destId="{B985307E-079C-41CE-9DF0-2099648CF693}" srcOrd="1" destOrd="0" presId="urn:microsoft.com/office/officeart/2005/8/layout/chevron2"/>
    <dgm:cxn modelId="{50320B89-C1E2-481C-9DE5-B9C95AE26C6D}" type="presParOf" srcId="{77CF5AF7-E459-4778-B6BA-C5AED687D67A}" destId="{DCE5896C-7CB6-4763-A1F9-52CF84F1BB41}" srcOrd="2" destOrd="0" presId="urn:microsoft.com/office/officeart/2005/8/layout/chevron2"/>
    <dgm:cxn modelId="{8580D84B-A875-4EF1-B828-92F2B77C3885}" type="presParOf" srcId="{DCE5896C-7CB6-4763-A1F9-52CF84F1BB41}" destId="{9CC7E1E8-AA75-4B85-A63A-06CACC01FDC2}" srcOrd="0" destOrd="0" presId="urn:microsoft.com/office/officeart/2005/8/layout/chevron2"/>
    <dgm:cxn modelId="{29A40930-90C5-4DFB-BD2B-E4A533F8F00D}" type="presParOf" srcId="{DCE5896C-7CB6-4763-A1F9-52CF84F1BB41}" destId="{27206268-4953-4904-B1FF-B7C9C41E12E6}" srcOrd="1" destOrd="0" presId="urn:microsoft.com/office/officeart/2005/8/layout/chevron2"/>
    <dgm:cxn modelId="{2BA21E73-1139-4ADF-AB5E-833DB018E5C6}" type="presParOf" srcId="{77CF5AF7-E459-4778-B6BA-C5AED687D67A}" destId="{75D07BD5-D126-4F19-B771-7BC91944FAAA}" srcOrd="3" destOrd="0" presId="urn:microsoft.com/office/officeart/2005/8/layout/chevron2"/>
    <dgm:cxn modelId="{EA74D329-2F5D-48BB-9F20-DD24C83E56C4}" type="presParOf" srcId="{77CF5AF7-E459-4778-B6BA-C5AED687D67A}" destId="{7B7CEAB0-642D-4AA8-A1F9-0BA29A390864}" srcOrd="4" destOrd="0" presId="urn:microsoft.com/office/officeart/2005/8/layout/chevron2"/>
    <dgm:cxn modelId="{AEBEB75B-851C-43EF-8B36-AA9873B2F7A3}" type="presParOf" srcId="{7B7CEAB0-642D-4AA8-A1F9-0BA29A390864}" destId="{79D71023-4005-446E-A6DE-1DC4F39C86C3}" srcOrd="0" destOrd="0" presId="urn:microsoft.com/office/officeart/2005/8/layout/chevron2"/>
    <dgm:cxn modelId="{F423C03D-E129-47F0-90A8-1E648F58312E}" type="presParOf" srcId="{7B7CEAB0-642D-4AA8-A1F9-0BA29A390864}" destId="{5098ADE1-ECD1-43E3-AD11-EF305F5DC3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430298-19FD-4834-88DC-66749B61DEB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33C4BD-2023-4556-A80F-33DCF239DE0A}">
      <dgm:prSet phldrT="[Text]"/>
      <dgm:spPr/>
      <dgm:t>
        <a:bodyPr/>
        <a:lstStyle/>
        <a:p>
          <a:r>
            <a:rPr lang="en-US" altLang="en-US" dirty="0" smtClean="0"/>
            <a:t>The code block within every function starts with a colon (:) and is </a:t>
          </a:r>
          <a:r>
            <a:rPr lang="en-US" altLang="en-US" b="1" dirty="0" smtClean="0">
              <a:solidFill>
                <a:srgbClr val="FFFF00"/>
              </a:solidFill>
            </a:rPr>
            <a:t>indented</a:t>
          </a:r>
          <a:r>
            <a:rPr lang="en-US" altLang="en-US" dirty="0" smtClean="0"/>
            <a:t>.</a:t>
          </a:r>
          <a:endParaRPr lang="en-US" dirty="0"/>
        </a:p>
      </dgm:t>
    </dgm:pt>
    <dgm:pt modelId="{190DC8FD-BCD3-4C24-B82C-DB257BF56B53}" type="parTrans" cxnId="{94DEB584-0AA8-4B32-A14A-C360A4BEBFEE}">
      <dgm:prSet/>
      <dgm:spPr/>
      <dgm:t>
        <a:bodyPr/>
        <a:lstStyle/>
        <a:p>
          <a:endParaRPr lang="en-US"/>
        </a:p>
      </dgm:t>
    </dgm:pt>
    <dgm:pt modelId="{3D327213-DD88-4626-ABEF-53F6ECB30F7C}" type="sibTrans" cxnId="{94DEB584-0AA8-4B32-A14A-C360A4BEBFEE}">
      <dgm:prSet/>
      <dgm:spPr/>
      <dgm:t>
        <a:bodyPr/>
        <a:lstStyle/>
        <a:p>
          <a:endParaRPr lang="en-US"/>
        </a:p>
      </dgm:t>
    </dgm:pt>
    <dgm:pt modelId="{A5D5E2C8-0F9C-4004-AF9F-53E2D0D14D53}">
      <dgm:prSet/>
      <dgm:spPr/>
      <dgm:t>
        <a:bodyPr/>
        <a:lstStyle/>
        <a:p>
          <a:r>
            <a:rPr lang="en-US" altLang="en-US" dirty="0" smtClean="0"/>
            <a:t>The statement </a:t>
          </a:r>
          <a:r>
            <a:rPr lang="en-US" altLang="en-US" dirty="0" smtClean="0">
              <a:solidFill>
                <a:srgbClr val="FFFF00"/>
              </a:solidFill>
            </a:rPr>
            <a:t>return [expression] </a:t>
          </a:r>
          <a:r>
            <a:rPr lang="en-US" altLang="en-US" dirty="0" smtClean="0"/>
            <a:t>exits a function, optionally passing back an expression to the caller. A return statement with no arguments is the same as </a:t>
          </a:r>
          <a:r>
            <a:rPr lang="en-US" altLang="en-US" dirty="0" smtClean="0">
              <a:solidFill>
                <a:srgbClr val="FFFF00"/>
              </a:solidFill>
            </a:rPr>
            <a:t>return None</a:t>
          </a:r>
          <a:r>
            <a:rPr lang="en-US" altLang="en-US" dirty="0" smtClean="0"/>
            <a:t>.</a:t>
          </a:r>
          <a:endParaRPr lang="en-US" altLang="en-US" dirty="0"/>
        </a:p>
      </dgm:t>
    </dgm:pt>
    <dgm:pt modelId="{D2055E8B-FAAD-4EA6-B7CE-6210054B2CD0}" type="parTrans" cxnId="{5EB1C2D8-4275-4F48-89F7-ABAA378DE052}">
      <dgm:prSet/>
      <dgm:spPr/>
      <dgm:t>
        <a:bodyPr/>
        <a:lstStyle/>
        <a:p>
          <a:endParaRPr lang="en-US"/>
        </a:p>
      </dgm:t>
    </dgm:pt>
    <dgm:pt modelId="{55B8DC07-F583-4898-9C2C-9D7962B3E425}" type="sibTrans" cxnId="{5EB1C2D8-4275-4F48-89F7-ABAA378DE052}">
      <dgm:prSet/>
      <dgm:spPr/>
      <dgm:t>
        <a:bodyPr/>
        <a:lstStyle/>
        <a:p>
          <a:endParaRPr lang="en-US"/>
        </a:p>
      </dgm:t>
    </dgm:pt>
    <dgm:pt modelId="{9E4DE728-683B-440B-A6D7-F13D6F371FC1}" type="pres">
      <dgm:prSet presAssocID="{EA430298-19FD-4834-88DC-66749B61DEB6}" presName="Name0" presStyleCnt="0">
        <dgm:presLayoutVars>
          <dgm:dir/>
          <dgm:resizeHandles val="exact"/>
        </dgm:presLayoutVars>
      </dgm:prSet>
      <dgm:spPr/>
    </dgm:pt>
    <dgm:pt modelId="{845E5C80-B8F3-4C9C-92B8-C003B953E0B8}" type="pres">
      <dgm:prSet presAssocID="{0533C4BD-2023-4556-A80F-33DCF239DE0A}" presName="node" presStyleLbl="node1" presStyleIdx="0" presStyleCnt="2">
        <dgm:presLayoutVars>
          <dgm:bulletEnabled val="1"/>
        </dgm:presLayoutVars>
      </dgm:prSet>
      <dgm:spPr/>
      <dgm:t>
        <a:bodyPr/>
        <a:lstStyle/>
        <a:p>
          <a:endParaRPr lang="en-US"/>
        </a:p>
      </dgm:t>
    </dgm:pt>
    <dgm:pt modelId="{1D60D067-C5A4-4B69-A044-4930A873DAAE}" type="pres">
      <dgm:prSet presAssocID="{3D327213-DD88-4626-ABEF-53F6ECB30F7C}" presName="sibTrans" presStyleCnt="0"/>
      <dgm:spPr/>
    </dgm:pt>
    <dgm:pt modelId="{9DE1B0E8-1BF0-4CB7-A519-E58FAB05D5AB}" type="pres">
      <dgm:prSet presAssocID="{A5D5E2C8-0F9C-4004-AF9F-53E2D0D14D53}" presName="node" presStyleLbl="node1" presStyleIdx="1" presStyleCnt="2">
        <dgm:presLayoutVars>
          <dgm:bulletEnabled val="1"/>
        </dgm:presLayoutVars>
      </dgm:prSet>
      <dgm:spPr/>
      <dgm:t>
        <a:bodyPr/>
        <a:lstStyle/>
        <a:p>
          <a:endParaRPr lang="en-US"/>
        </a:p>
      </dgm:t>
    </dgm:pt>
  </dgm:ptLst>
  <dgm:cxnLst>
    <dgm:cxn modelId="{5EB1C2D8-4275-4F48-89F7-ABAA378DE052}" srcId="{EA430298-19FD-4834-88DC-66749B61DEB6}" destId="{A5D5E2C8-0F9C-4004-AF9F-53E2D0D14D53}" srcOrd="1" destOrd="0" parTransId="{D2055E8B-FAAD-4EA6-B7CE-6210054B2CD0}" sibTransId="{55B8DC07-F583-4898-9C2C-9D7962B3E425}"/>
    <dgm:cxn modelId="{94DEB584-0AA8-4B32-A14A-C360A4BEBFEE}" srcId="{EA430298-19FD-4834-88DC-66749B61DEB6}" destId="{0533C4BD-2023-4556-A80F-33DCF239DE0A}" srcOrd="0" destOrd="0" parTransId="{190DC8FD-BCD3-4C24-B82C-DB257BF56B53}" sibTransId="{3D327213-DD88-4626-ABEF-53F6ECB30F7C}"/>
    <dgm:cxn modelId="{8AB09267-6684-4396-B3F4-882109D6A2D4}" type="presOf" srcId="{0533C4BD-2023-4556-A80F-33DCF239DE0A}" destId="{845E5C80-B8F3-4C9C-92B8-C003B953E0B8}" srcOrd="0" destOrd="0" presId="urn:microsoft.com/office/officeart/2005/8/layout/hList6"/>
    <dgm:cxn modelId="{E77FA8CE-310A-4EFC-8BDF-4929C60798A7}" type="presOf" srcId="{EA430298-19FD-4834-88DC-66749B61DEB6}" destId="{9E4DE728-683B-440B-A6D7-F13D6F371FC1}" srcOrd="0" destOrd="0" presId="urn:microsoft.com/office/officeart/2005/8/layout/hList6"/>
    <dgm:cxn modelId="{C36D272A-6EF4-4973-BEC4-289EEF14E895}" type="presOf" srcId="{A5D5E2C8-0F9C-4004-AF9F-53E2D0D14D53}" destId="{9DE1B0E8-1BF0-4CB7-A519-E58FAB05D5AB}" srcOrd="0" destOrd="0" presId="urn:microsoft.com/office/officeart/2005/8/layout/hList6"/>
    <dgm:cxn modelId="{EF8F6683-ED4D-4134-A9DB-DE3A389AB9E8}" type="presParOf" srcId="{9E4DE728-683B-440B-A6D7-F13D6F371FC1}" destId="{845E5C80-B8F3-4C9C-92B8-C003B953E0B8}" srcOrd="0" destOrd="0" presId="urn:microsoft.com/office/officeart/2005/8/layout/hList6"/>
    <dgm:cxn modelId="{33151167-E7E0-4B52-8F2C-3F1EABD15AB9}" type="presParOf" srcId="{9E4DE728-683B-440B-A6D7-F13D6F371FC1}" destId="{1D60D067-C5A4-4B69-A044-4930A873DAAE}" srcOrd="1" destOrd="0" presId="urn:microsoft.com/office/officeart/2005/8/layout/hList6"/>
    <dgm:cxn modelId="{AA5CDA8E-7C2F-4A23-82E2-C5339099F2B5}" type="presParOf" srcId="{9E4DE728-683B-440B-A6D7-F13D6F371FC1}" destId="{9DE1B0E8-1BF0-4CB7-A519-E58FAB05D5AB}"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99F103-9D33-4A9D-A041-582792BAA33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A05DA58-D99C-4E0D-9FF6-51E093669974}">
      <dgm:prSet phldrT="[Text]" custT="1"/>
      <dgm:spPr/>
      <dgm:t>
        <a:bodyPr/>
        <a:lstStyle/>
        <a:p>
          <a:r>
            <a:rPr lang="en-US" sz="1800" dirty="0" smtClean="0"/>
            <a:t>Creating a new function gives you an opportunity to name a group of statements, which makes your program easier to read and debug.</a:t>
          </a:r>
          <a:endParaRPr lang="en-US" sz="1800" dirty="0"/>
        </a:p>
      </dgm:t>
    </dgm:pt>
    <dgm:pt modelId="{52798D1F-859B-44D7-B0DB-E11936693DA4}" type="parTrans" cxnId="{C202FDD5-9B4F-4EA4-93C8-6AC2E9504DE8}">
      <dgm:prSet/>
      <dgm:spPr/>
      <dgm:t>
        <a:bodyPr/>
        <a:lstStyle/>
        <a:p>
          <a:endParaRPr lang="en-US" sz="2000"/>
        </a:p>
      </dgm:t>
    </dgm:pt>
    <dgm:pt modelId="{1E6333D9-A893-41A5-B39B-F04EDDE7EF2D}" type="sibTrans" cxnId="{C202FDD5-9B4F-4EA4-93C8-6AC2E9504DE8}">
      <dgm:prSet/>
      <dgm:spPr/>
      <dgm:t>
        <a:bodyPr/>
        <a:lstStyle/>
        <a:p>
          <a:endParaRPr lang="en-US" sz="2000"/>
        </a:p>
      </dgm:t>
    </dgm:pt>
    <dgm:pt modelId="{11A616A6-0859-4EA8-8E44-D4BE1B4021B7}">
      <dgm:prSet custT="1"/>
      <dgm:spPr/>
      <dgm:t>
        <a:bodyPr/>
        <a:lstStyle/>
        <a:p>
          <a:r>
            <a:rPr lang="en-US" sz="1800" dirty="0" smtClean="0"/>
            <a:t>Functions can make a program smaller by eliminating repetitive code. Later, if you make a change, you only have to make it in one place.</a:t>
          </a:r>
          <a:endParaRPr lang="en-US" sz="1800" dirty="0"/>
        </a:p>
      </dgm:t>
    </dgm:pt>
    <dgm:pt modelId="{F45126AB-D00B-42C5-B98D-70D50D6E8399}" type="parTrans" cxnId="{44C02C72-40C8-4007-8771-117D0FA68949}">
      <dgm:prSet/>
      <dgm:spPr/>
      <dgm:t>
        <a:bodyPr/>
        <a:lstStyle/>
        <a:p>
          <a:endParaRPr lang="en-US" sz="2000"/>
        </a:p>
      </dgm:t>
    </dgm:pt>
    <dgm:pt modelId="{B51C9AB4-67F0-4D42-87B7-938DAC5C2E69}" type="sibTrans" cxnId="{44C02C72-40C8-4007-8771-117D0FA68949}">
      <dgm:prSet/>
      <dgm:spPr/>
      <dgm:t>
        <a:bodyPr/>
        <a:lstStyle/>
        <a:p>
          <a:endParaRPr lang="en-US" sz="2000"/>
        </a:p>
      </dgm:t>
    </dgm:pt>
    <dgm:pt modelId="{9475C810-D208-478C-BC2D-B56975C76A15}">
      <dgm:prSet custT="1"/>
      <dgm:spPr/>
      <dgm:t>
        <a:bodyPr/>
        <a:lstStyle/>
        <a:p>
          <a:r>
            <a:rPr lang="en-US" sz="1800" dirty="0" smtClean="0"/>
            <a:t>Dividing a long program into functions allows you to debug the parts one at a time and then assemble them into a working whole.</a:t>
          </a:r>
          <a:endParaRPr lang="en-US" sz="1800" dirty="0"/>
        </a:p>
      </dgm:t>
    </dgm:pt>
    <dgm:pt modelId="{551E2FEC-9166-4338-B1DA-39F0707E6AA1}" type="parTrans" cxnId="{F83806EF-39E3-40BD-8981-F5ECDF927A46}">
      <dgm:prSet/>
      <dgm:spPr/>
      <dgm:t>
        <a:bodyPr/>
        <a:lstStyle/>
        <a:p>
          <a:endParaRPr lang="en-US" sz="2000"/>
        </a:p>
      </dgm:t>
    </dgm:pt>
    <dgm:pt modelId="{90869D1A-A658-4B78-9DD9-6CD6C5D30656}" type="sibTrans" cxnId="{F83806EF-39E3-40BD-8981-F5ECDF927A46}">
      <dgm:prSet/>
      <dgm:spPr/>
      <dgm:t>
        <a:bodyPr/>
        <a:lstStyle/>
        <a:p>
          <a:endParaRPr lang="en-US" sz="2000"/>
        </a:p>
      </dgm:t>
    </dgm:pt>
    <dgm:pt modelId="{F8F745A9-87EC-4AF7-8C77-615E2807D878}">
      <dgm:prSet custT="1"/>
      <dgm:spPr/>
      <dgm:t>
        <a:bodyPr/>
        <a:lstStyle/>
        <a:p>
          <a:r>
            <a:rPr lang="en-US" sz="1800" dirty="0" smtClean="0"/>
            <a:t>Well-designed functions are often useful for many programs. Once you write and debug one, you can reuse it.</a:t>
          </a:r>
          <a:endParaRPr lang="en-US" sz="1800" dirty="0"/>
        </a:p>
      </dgm:t>
    </dgm:pt>
    <dgm:pt modelId="{F21F7297-EA31-48E5-90D3-1507E77940DF}" type="parTrans" cxnId="{CA40C343-B1D0-41A4-93B3-6C18FCE2BB8C}">
      <dgm:prSet/>
      <dgm:spPr/>
      <dgm:t>
        <a:bodyPr/>
        <a:lstStyle/>
        <a:p>
          <a:endParaRPr lang="en-US" sz="2000"/>
        </a:p>
      </dgm:t>
    </dgm:pt>
    <dgm:pt modelId="{A6C5E9BE-7001-41F7-BA1C-24500A2EBA4A}" type="sibTrans" cxnId="{CA40C343-B1D0-41A4-93B3-6C18FCE2BB8C}">
      <dgm:prSet/>
      <dgm:spPr/>
      <dgm:t>
        <a:bodyPr/>
        <a:lstStyle/>
        <a:p>
          <a:endParaRPr lang="en-US" sz="2000"/>
        </a:p>
      </dgm:t>
    </dgm:pt>
    <dgm:pt modelId="{11E31B19-3A88-4121-8BBA-D1DACFAE91D5}" type="pres">
      <dgm:prSet presAssocID="{4299F103-9D33-4A9D-A041-582792BAA339}" presName="Name0" presStyleCnt="0">
        <dgm:presLayoutVars>
          <dgm:chMax val="7"/>
          <dgm:chPref val="7"/>
          <dgm:dir/>
        </dgm:presLayoutVars>
      </dgm:prSet>
      <dgm:spPr/>
      <dgm:t>
        <a:bodyPr/>
        <a:lstStyle/>
        <a:p>
          <a:endParaRPr lang="en-US"/>
        </a:p>
      </dgm:t>
    </dgm:pt>
    <dgm:pt modelId="{3D421207-5935-43D1-9306-816527CB2BB3}" type="pres">
      <dgm:prSet presAssocID="{4299F103-9D33-4A9D-A041-582792BAA339}" presName="Name1" presStyleCnt="0"/>
      <dgm:spPr/>
    </dgm:pt>
    <dgm:pt modelId="{88EDDE2E-1555-4430-AA0E-7E8D08A5D33F}" type="pres">
      <dgm:prSet presAssocID="{4299F103-9D33-4A9D-A041-582792BAA339}" presName="cycle" presStyleCnt="0"/>
      <dgm:spPr/>
    </dgm:pt>
    <dgm:pt modelId="{73321F3A-5211-4728-965C-E1E7FAB414F2}" type="pres">
      <dgm:prSet presAssocID="{4299F103-9D33-4A9D-A041-582792BAA339}" presName="srcNode" presStyleLbl="node1" presStyleIdx="0" presStyleCnt="4"/>
      <dgm:spPr/>
    </dgm:pt>
    <dgm:pt modelId="{A87AAD0B-888B-41A7-A3AD-4354E241A459}" type="pres">
      <dgm:prSet presAssocID="{4299F103-9D33-4A9D-A041-582792BAA339}" presName="conn" presStyleLbl="parChTrans1D2" presStyleIdx="0" presStyleCnt="1"/>
      <dgm:spPr/>
      <dgm:t>
        <a:bodyPr/>
        <a:lstStyle/>
        <a:p>
          <a:endParaRPr lang="en-US"/>
        </a:p>
      </dgm:t>
    </dgm:pt>
    <dgm:pt modelId="{1F5903EB-7B38-4F57-917D-69F32BDD1C92}" type="pres">
      <dgm:prSet presAssocID="{4299F103-9D33-4A9D-A041-582792BAA339}" presName="extraNode" presStyleLbl="node1" presStyleIdx="0" presStyleCnt="4"/>
      <dgm:spPr/>
    </dgm:pt>
    <dgm:pt modelId="{A8340713-74AB-422F-A350-0AD5B9D57754}" type="pres">
      <dgm:prSet presAssocID="{4299F103-9D33-4A9D-A041-582792BAA339}" presName="dstNode" presStyleLbl="node1" presStyleIdx="0" presStyleCnt="4"/>
      <dgm:spPr/>
    </dgm:pt>
    <dgm:pt modelId="{07C68089-00A8-407D-AAAE-37FA6308798E}" type="pres">
      <dgm:prSet presAssocID="{BA05DA58-D99C-4E0D-9FF6-51E093669974}" presName="text_1" presStyleLbl="node1" presStyleIdx="0" presStyleCnt="4">
        <dgm:presLayoutVars>
          <dgm:bulletEnabled val="1"/>
        </dgm:presLayoutVars>
      </dgm:prSet>
      <dgm:spPr/>
      <dgm:t>
        <a:bodyPr/>
        <a:lstStyle/>
        <a:p>
          <a:endParaRPr lang="en-US"/>
        </a:p>
      </dgm:t>
    </dgm:pt>
    <dgm:pt modelId="{CC02E94B-A3E4-4D70-AFFE-5A8BA8601721}" type="pres">
      <dgm:prSet presAssocID="{BA05DA58-D99C-4E0D-9FF6-51E093669974}" presName="accent_1" presStyleCnt="0"/>
      <dgm:spPr/>
    </dgm:pt>
    <dgm:pt modelId="{925458B4-88E3-4F6F-BE73-35DFD85B4D71}" type="pres">
      <dgm:prSet presAssocID="{BA05DA58-D99C-4E0D-9FF6-51E093669974}" presName="accentRepeatNode" presStyleLbl="solidFgAcc1" presStyleIdx="0" presStyleCnt="4"/>
      <dgm:spPr/>
    </dgm:pt>
    <dgm:pt modelId="{FCB49722-674A-4FA3-8300-DFC82A82A8D6}" type="pres">
      <dgm:prSet presAssocID="{11A616A6-0859-4EA8-8E44-D4BE1B4021B7}" presName="text_2" presStyleLbl="node1" presStyleIdx="1" presStyleCnt="4">
        <dgm:presLayoutVars>
          <dgm:bulletEnabled val="1"/>
        </dgm:presLayoutVars>
      </dgm:prSet>
      <dgm:spPr/>
      <dgm:t>
        <a:bodyPr/>
        <a:lstStyle/>
        <a:p>
          <a:endParaRPr lang="en-US"/>
        </a:p>
      </dgm:t>
    </dgm:pt>
    <dgm:pt modelId="{2B7223D6-1A84-4B46-91EE-F89E26E8D767}" type="pres">
      <dgm:prSet presAssocID="{11A616A6-0859-4EA8-8E44-D4BE1B4021B7}" presName="accent_2" presStyleCnt="0"/>
      <dgm:spPr/>
    </dgm:pt>
    <dgm:pt modelId="{009100A8-6FA1-4A47-9420-B714CCBD3081}" type="pres">
      <dgm:prSet presAssocID="{11A616A6-0859-4EA8-8E44-D4BE1B4021B7}" presName="accentRepeatNode" presStyleLbl="solidFgAcc1" presStyleIdx="1" presStyleCnt="4"/>
      <dgm:spPr/>
    </dgm:pt>
    <dgm:pt modelId="{C400E761-90C6-4D89-BA56-9A1A8DD9B0F8}" type="pres">
      <dgm:prSet presAssocID="{9475C810-D208-478C-BC2D-B56975C76A15}" presName="text_3" presStyleLbl="node1" presStyleIdx="2" presStyleCnt="4">
        <dgm:presLayoutVars>
          <dgm:bulletEnabled val="1"/>
        </dgm:presLayoutVars>
      </dgm:prSet>
      <dgm:spPr/>
      <dgm:t>
        <a:bodyPr/>
        <a:lstStyle/>
        <a:p>
          <a:endParaRPr lang="en-US"/>
        </a:p>
      </dgm:t>
    </dgm:pt>
    <dgm:pt modelId="{684CE7E6-2A90-40D2-A3C5-E02C226AE24C}" type="pres">
      <dgm:prSet presAssocID="{9475C810-D208-478C-BC2D-B56975C76A15}" presName="accent_3" presStyleCnt="0"/>
      <dgm:spPr/>
    </dgm:pt>
    <dgm:pt modelId="{FBC929E5-41A8-4941-BF19-9443F97B1BFD}" type="pres">
      <dgm:prSet presAssocID="{9475C810-D208-478C-BC2D-B56975C76A15}" presName="accentRepeatNode" presStyleLbl="solidFgAcc1" presStyleIdx="2" presStyleCnt="4"/>
      <dgm:spPr/>
    </dgm:pt>
    <dgm:pt modelId="{9EC3B3CA-609D-4CD3-B3A4-49C7269DD026}" type="pres">
      <dgm:prSet presAssocID="{F8F745A9-87EC-4AF7-8C77-615E2807D878}" presName="text_4" presStyleLbl="node1" presStyleIdx="3" presStyleCnt="4">
        <dgm:presLayoutVars>
          <dgm:bulletEnabled val="1"/>
        </dgm:presLayoutVars>
      </dgm:prSet>
      <dgm:spPr/>
      <dgm:t>
        <a:bodyPr/>
        <a:lstStyle/>
        <a:p>
          <a:endParaRPr lang="en-US"/>
        </a:p>
      </dgm:t>
    </dgm:pt>
    <dgm:pt modelId="{B7A17DA3-3697-47D3-A08E-4539D2A67E2F}" type="pres">
      <dgm:prSet presAssocID="{F8F745A9-87EC-4AF7-8C77-615E2807D878}" presName="accent_4" presStyleCnt="0"/>
      <dgm:spPr/>
    </dgm:pt>
    <dgm:pt modelId="{D7ADDFAA-85AF-46BC-920A-2757D3B58BB0}" type="pres">
      <dgm:prSet presAssocID="{F8F745A9-87EC-4AF7-8C77-615E2807D878}" presName="accentRepeatNode" presStyleLbl="solidFgAcc1" presStyleIdx="3" presStyleCnt="4"/>
      <dgm:spPr/>
    </dgm:pt>
  </dgm:ptLst>
  <dgm:cxnLst>
    <dgm:cxn modelId="{C72705CD-6C48-4E03-BACD-F1D1D53A6D84}" type="presOf" srcId="{11A616A6-0859-4EA8-8E44-D4BE1B4021B7}" destId="{FCB49722-674A-4FA3-8300-DFC82A82A8D6}" srcOrd="0" destOrd="0" presId="urn:microsoft.com/office/officeart/2008/layout/VerticalCurvedList"/>
    <dgm:cxn modelId="{7601EBD6-4F71-4419-A922-6F737D09E0BA}" type="presOf" srcId="{9475C810-D208-478C-BC2D-B56975C76A15}" destId="{C400E761-90C6-4D89-BA56-9A1A8DD9B0F8}" srcOrd="0" destOrd="0" presId="urn:microsoft.com/office/officeart/2008/layout/VerticalCurvedList"/>
    <dgm:cxn modelId="{2047E082-DC58-42F1-A4E6-FA4B60496F5B}" type="presOf" srcId="{F8F745A9-87EC-4AF7-8C77-615E2807D878}" destId="{9EC3B3CA-609D-4CD3-B3A4-49C7269DD026}" srcOrd="0" destOrd="0" presId="urn:microsoft.com/office/officeart/2008/layout/VerticalCurvedList"/>
    <dgm:cxn modelId="{C202FDD5-9B4F-4EA4-93C8-6AC2E9504DE8}" srcId="{4299F103-9D33-4A9D-A041-582792BAA339}" destId="{BA05DA58-D99C-4E0D-9FF6-51E093669974}" srcOrd="0" destOrd="0" parTransId="{52798D1F-859B-44D7-B0DB-E11936693DA4}" sibTransId="{1E6333D9-A893-41A5-B39B-F04EDDE7EF2D}"/>
    <dgm:cxn modelId="{F83806EF-39E3-40BD-8981-F5ECDF927A46}" srcId="{4299F103-9D33-4A9D-A041-582792BAA339}" destId="{9475C810-D208-478C-BC2D-B56975C76A15}" srcOrd="2" destOrd="0" parTransId="{551E2FEC-9166-4338-B1DA-39F0707E6AA1}" sibTransId="{90869D1A-A658-4B78-9DD9-6CD6C5D30656}"/>
    <dgm:cxn modelId="{C6648B98-A398-4CC2-AF86-63C4ED14EA37}" type="presOf" srcId="{1E6333D9-A893-41A5-B39B-F04EDDE7EF2D}" destId="{A87AAD0B-888B-41A7-A3AD-4354E241A459}" srcOrd="0" destOrd="0" presId="urn:microsoft.com/office/officeart/2008/layout/VerticalCurvedList"/>
    <dgm:cxn modelId="{E6329E0A-9ECC-4761-887C-E88D305CA18C}" type="presOf" srcId="{BA05DA58-D99C-4E0D-9FF6-51E093669974}" destId="{07C68089-00A8-407D-AAAE-37FA6308798E}" srcOrd="0" destOrd="0" presId="urn:microsoft.com/office/officeart/2008/layout/VerticalCurvedList"/>
    <dgm:cxn modelId="{44C02C72-40C8-4007-8771-117D0FA68949}" srcId="{4299F103-9D33-4A9D-A041-582792BAA339}" destId="{11A616A6-0859-4EA8-8E44-D4BE1B4021B7}" srcOrd="1" destOrd="0" parTransId="{F45126AB-D00B-42C5-B98D-70D50D6E8399}" sibTransId="{B51C9AB4-67F0-4D42-87B7-938DAC5C2E69}"/>
    <dgm:cxn modelId="{CA40C343-B1D0-41A4-93B3-6C18FCE2BB8C}" srcId="{4299F103-9D33-4A9D-A041-582792BAA339}" destId="{F8F745A9-87EC-4AF7-8C77-615E2807D878}" srcOrd="3" destOrd="0" parTransId="{F21F7297-EA31-48E5-90D3-1507E77940DF}" sibTransId="{A6C5E9BE-7001-41F7-BA1C-24500A2EBA4A}"/>
    <dgm:cxn modelId="{0429C7D9-722B-42BD-8318-30DAA7C319E8}" type="presOf" srcId="{4299F103-9D33-4A9D-A041-582792BAA339}" destId="{11E31B19-3A88-4121-8BBA-D1DACFAE91D5}" srcOrd="0" destOrd="0" presId="urn:microsoft.com/office/officeart/2008/layout/VerticalCurvedList"/>
    <dgm:cxn modelId="{D35DB3B5-2800-4E49-AD13-363B6C5FECBE}" type="presParOf" srcId="{11E31B19-3A88-4121-8BBA-D1DACFAE91D5}" destId="{3D421207-5935-43D1-9306-816527CB2BB3}" srcOrd="0" destOrd="0" presId="urn:microsoft.com/office/officeart/2008/layout/VerticalCurvedList"/>
    <dgm:cxn modelId="{2EEFBCB4-EBA3-48F3-B7FB-8FC9DEEBA08B}" type="presParOf" srcId="{3D421207-5935-43D1-9306-816527CB2BB3}" destId="{88EDDE2E-1555-4430-AA0E-7E8D08A5D33F}" srcOrd="0" destOrd="0" presId="urn:microsoft.com/office/officeart/2008/layout/VerticalCurvedList"/>
    <dgm:cxn modelId="{FACD0CC7-3870-4BBD-A2DD-7ED24B7249D2}" type="presParOf" srcId="{88EDDE2E-1555-4430-AA0E-7E8D08A5D33F}" destId="{73321F3A-5211-4728-965C-E1E7FAB414F2}" srcOrd="0" destOrd="0" presId="urn:microsoft.com/office/officeart/2008/layout/VerticalCurvedList"/>
    <dgm:cxn modelId="{2C8AB109-97CF-447B-A300-DB405DC36BC6}" type="presParOf" srcId="{88EDDE2E-1555-4430-AA0E-7E8D08A5D33F}" destId="{A87AAD0B-888B-41A7-A3AD-4354E241A459}" srcOrd="1" destOrd="0" presId="urn:microsoft.com/office/officeart/2008/layout/VerticalCurvedList"/>
    <dgm:cxn modelId="{1054C904-61E1-4CDC-A197-26D9A32D094B}" type="presParOf" srcId="{88EDDE2E-1555-4430-AA0E-7E8D08A5D33F}" destId="{1F5903EB-7B38-4F57-917D-69F32BDD1C92}" srcOrd="2" destOrd="0" presId="urn:microsoft.com/office/officeart/2008/layout/VerticalCurvedList"/>
    <dgm:cxn modelId="{F9D90118-90D4-4897-87C0-7A95F2B34051}" type="presParOf" srcId="{88EDDE2E-1555-4430-AA0E-7E8D08A5D33F}" destId="{A8340713-74AB-422F-A350-0AD5B9D57754}" srcOrd="3" destOrd="0" presId="urn:microsoft.com/office/officeart/2008/layout/VerticalCurvedList"/>
    <dgm:cxn modelId="{A1817CE7-A41D-4293-9A7D-10218196EB5F}" type="presParOf" srcId="{3D421207-5935-43D1-9306-816527CB2BB3}" destId="{07C68089-00A8-407D-AAAE-37FA6308798E}" srcOrd="1" destOrd="0" presId="urn:microsoft.com/office/officeart/2008/layout/VerticalCurvedList"/>
    <dgm:cxn modelId="{D139B5E2-2DBD-4573-9928-0D50AA84B06F}" type="presParOf" srcId="{3D421207-5935-43D1-9306-816527CB2BB3}" destId="{CC02E94B-A3E4-4D70-AFFE-5A8BA8601721}" srcOrd="2" destOrd="0" presId="urn:microsoft.com/office/officeart/2008/layout/VerticalCurvedList"/>
    <dgm:cxn modelId="{77E29243-F7DE-429C-A1BE-39DB00BE3A79}" type="presParOf" srcId="{CC02E94B-A3E4-4D70-AFFE-5A8BA8601721}" destId="{925458B4-88E3-4F6F-BE73-35DFD85B4D71}" srcOrd="0" destOrd="0" presId="urn:microsoft.com/office/officeart/2008/layout/VerticalCurvedList"/>
    <dgm:cxn modelId="{40B519EF-C30E-4FDA-9BDB-A62917B19C57}" type="presParOf" srcId="{3D421207-5935-43D1-9306-816527CB2BB3}" destId="{FCB49722-674A-4FA3-8300-DFC82A82A8D6}" srcOrd="3" destOrd="0" presId="urn:microsoft.com/office/officeart/2008/layout/VerticalCurvedList"/>
    <dgm:cxn modelId="{CA75DCB6-A875-43B4-8DFD-E0188791A248}" type="presParOf" srcId="{3D421207-5935-43D1-9306-816527CB2BB3}" destId="{2B7223D6-1A84-4B46-91EE-F89E26E8D767}" srcOrd="4" destOrd="0" presId="urn:microsoft.com/office/officeart/2008/layout/VerticalCurvedList"/>
    <dgm:cxn modelId="{33841FED-72F5-4390-8A67-A3E8513EBE2B}" type="presParOf" srcId="{2B7223D6-1A84-4B46-91EE-F89E26E8D767}" destId="{009100A8-6FA1-4A47-9420-B714CCBD3081}" srcOrd="0" destOrd="0" presId="urn:microsoft.com/office/officeart/2008/layout/VerticalCurvedList"/>
    <dgm:cxn modelId="{1949039D-B35F-4377-9519-74AA38D2786F}" type="presParOf" srcId="{3D421207-5935-43D1-9306-816527CB2BB3}" destId="{C400E761-90C6-4D89-BA56-9A1A8DD9B0F8}" srcOrd="5" destOrd="0" presId="urn:microsoft.com/office/officeart/2008/layout/VerticalCurvedList"/>
    <dgm:cxn modelId="{B306F597-B51E-4ADD-A756-D0BA9C7FD1FB}" type="presParOf" srcId="{3D421207-5935-43D1-9306-816527CB2BB3}" destId="{684CE7E6-2A90-40D2-A3C5-E02C226AE24C}" srcOrd="6" destOrd="0" presId="urn:microsoft.com/office/officeart/2008/layout/VerticalCurvedList"/>
    <dgm:cxn modelId="{86933A44-A5BF-4A92-A6D8-83EDA42C6AB2}" type="presParOf" srcId="{684CE7E6-2A90-40D2-A3C5-E02C226AE24C}" destId="{FBC929E5-41A8-4941-BF19-9443F97B1BFD}" srcOrd="0" destOrd="0" presId="urn:microsoft.com/office/officeart/2008/layout/VerticalCurvedList"/>
    <dgm:cxn modelId="{6377BCD7-C8FD-4CAC-8501-4A84B43CE7E2}" type="presParOf" srcId="{3D421207-5935-43D1-9306-816527CB2BB3}" destId="{9EC3B3CA-609D-4CD3-B3A4-49C7269DD026}" srcOrd="7" destOrd="0" presId="urn:microsoft.com/office/officeart/2008/layout/VerticalCurvedList"/>
    <dgm:cxn modelId="{BCC4633E-5F59-4284-8E5D-C8DF52F928FB}" type="presParOf" srcId="{3D421207-5935-43D1-9306-816527CB2BB3}" destId="{B7A17DA3-3697-47D3-A08E-4539D2A67E2F}" srcOrd="8" destOrd="0" presId="urn:microsoft.com/office/officeart/2008/layout/VerticalCurvedList"/>
    <dgm:cxn modelId="{5387DC8F-3F75-45E1-A4C1-25ADBD1F341A}" type="presParOf" srcId="{B7A17DA3-3697-47D3-A08E-4539D2A67E2F}" destId="{D7ADDFAA-85AF-46BC-920A-2757D3B58B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092A25-E033-48D8-8C79-D6F14865729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7AF1E6-1531-416B-B7B1-15552A4C36E7}">
      <dgm:prSet phldrT="[Text]"/>
      <dgm:spPr/>
      <dgm:t>
        <a:bodyPr/>
        <a:lstStyle/>
        <a:p>
          <a:r>
            <a:rPr lang="en-US" altLang="en-US" dirty="0" smtClean="0"/>
            <a:t>All parameters (arguments) in the Python language are passed by reference. </a:t>
          </a:r>
        </a:p>
        <a:p>
          <a:r>
            <a:rPr lang="en-US" altLang="en-US" dirty="0" smtClean="0"/>
            <a:t>It means if you change what a parameter refers to within a function, the change also reflects back in the calling function. </a:t>
          </a:r>
          <a:endParaRPr lang="en-US" dirty="0"/>
        </a:p>
      </dgm:t>
    </dgm:pt>
    <dgm:pt modelId="{79770C6D-3FB7-44C6-BB46-817CFECB0943}" type="parTrans" cxnId="{9B0FD840-BDA8-4E11-8896-149AC3E2D68E}">
      <dgm:prSet/>
      <dgm:spPr/>
      <dgm:t>
        <a:bodyPr/>
        <a:lstStyle/>
        <a:p>
          <a:endParaRPr lang="en-US"/>
        </a:p>
      </dgm:t>
    </dgm:pt>
    <dgm:pt modelId="{95B8512E-2F08-4886-99C7-38F8E87334B4}" type="sibTrans" cxnId="{9B0FD840-BDA8-4E11-8896-149AC3E2D68E}">
      <dgm:prSet/>
      <dgm:spPr/>
      <dgm:t>
        <a:bodyPr/>
        <a:lstStyle/>
        <a:p>
          <a:endParaRPr lang="en-US"/>
        </a:p>
      </dgm:t>
    </dgm:pt>
    <dgm:pt modelId="{B8B91DBA-72E2-449D-ACCE-76B914A2572A}" type="pres">
      <dgm:prSet presAssocID="{2C092A25-E033-48D8-8C79-D6F148657298}" presName="vert0" presStyleCnt="0">
        <dgm:presLayoutVars>
          <dgm:dir/>
          <dgm:animOne val="branch"/>
          <dgm:animLvl val="lvl"/>
        </dgm:presLayoutVars>
      </dgm:prSet>
      <dgm:spPr/>
      <dgm:t>
        <a:bodyPr/>
        <a:lstStyle/>
        <a:p>
          <a:endParaRPr lang="en-US"/>
        </a:p>
      </dgm:t>
    </dgm:pt>
    <dgm:pt modelId="{D488967E-D4E0-4CA8-8BF6-378904ADE4DE}" type="pres">
      <dgm:prSet presAssocID="{357AF1E6-1531-416B-B7B1-15552A4C36E7}" presName="thickLine" presStyleLbl="alignNode1" presStyleIdx="0" presStyleCnt="1"/>
      <dgm:spPr/>
    </dgm:pt>
    <dgm:pt modelId="{D4927271-7B99-4650-80FE-C22D78D659BF}" type="pres">
      <dgm:prSet presAssocID="{357AF1E6-1531-416B-B7B1-15552A4C36E7}" presName="horz1" presStyleCnt="0"/>
      <dgm:spPr/>
    </dgm:pt>
    <dgm:pt modelId="{E1A85FB6-84CB-4FA5-A421-4C260AEDE4EF}" type="pres">
      <dgm:prSet presAssocID="{357AF1E6-1531-416B-B7B1-15552A4C36E7}" presName="tx1" presStyleLbl="revTx" presStyleIdx="0" presStyleCnt="1"/>
      <dgm:spPr/>
      <dgm:t>
        <a:bodyPr/>
        <a:lstStyle/>
        <a:p>
          <a:endParaRPr lang="en-US"/>
        </a:p>
      </dgm:t>
    </dgm:pt>
    <dgm:pt modelId="{7EEB7A1A-66A0-43E8-A26B-E1229523F4C5}" type="pres">
      <dgm:prSet presAssocID="{357AF1E6-1531-416B-B7B1-15552A4C36E7}" presName="vert1" presStyleCnt="0"/>
      <dgm:spPr/>
    </dgm:pt>
  </dgm:ptLst>
  <dgm:cxnLst>
    <dgm:cxn modelId="{9B0FD840-BDA8-4E11-8896-149AC3E2D68E}" srcId="{2C092A25-E033-48D8-8C79-D6F148657298}" destId="{357AF1E6-1531-416B-B7B1-15552A4C36E7}" srcOrd="0" destOrd="0" parTransId="{79770C6D-3FB7-44C6-BB46-817CFECB0943}" sibTransId="{95B8512E-2F08-4886-99C7-38F8E87334B4}"/>
    <dgm:cxn modelId="{19692F6E-8DD8-4A62-B173-76CEB9E8488A}" type="presOf" srcId="{357AF1E6-1531-416B-B7B1-15552A4C36E7}" destId="{E1A85FB6-84CB-4FA5-A421-4C260AEDE4EF}" srcOrd="0" destOrd="0" presId="urn:microsoft.com/office/officeart/2008/layout/LinedList"/>
    <dgm:cxn modelId="{FEEEB9A6-6B19-4072-8D19-DE1CBAE39255}" type="presOf" srcId="{2C092A25-E033-48D8-8C79-D6F148657298}" destId="{B8B91DBA-72E2-449D-ACCE-76B914A2572A}" srcOrd="0" destOrd="0" presId="urn:microsoft.com/office/officeart/2008/layout/LinedList"/>
    <dgm:cxn modelId="{D2CF8452-A32B-481A-8908-EBEBD23FAF2B}" type="presParOf" srcId="{B8B91DBA-72E2-449D-ACCE-76B914A2572A}" destId="{D488967E-D4E0-4CA8-8BF6-378904ADE4DE}" srcOrd="0" destOrd="0" presId="urn:microsoft.com/office/officeart/2008/layout/LinedList"/>
    <dgm:cxn modelId="{CFCFB269-0331-4E7C-8FDE-B90453E7F213}" type="presParOf" srcId="{B8B91DBA-72E2-449D-ACCE-76B914A2572A}" destId="{D4927271-7B99-4650-80FE-C22D78D659BF}" srcOrd="1" destOrd="0" presId="urn:microsoft.com/office/officeart/2008/layout/LinedList"/>
    <dgm:cxn modelId="{FA43A410-F9C9-4E25-B947-A0B5C95D229F}" type="presParOf" srcId="{D4927271-7B99-4650-80FE-C22D78D659BF}" destId="{E1A85FB6-84CB-4FA5-A421-4C260AEDE4EF}" srcOrd="0" destOrd="0" presId="urn:microsoft.com/office/officeart/2008/layout/LinedList"/>
    <dgm:cxn modelId="{500223A8-4A0C-4A17-A993-7B4541F1B895}" type="presParOf" srcId="{D4927271-7B99-4650-80FE-C22D78D659BF}" destId="{7EEB7A1A-66A0-43E8-A26B-E1229523F4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092A25-E033-48D8-8C79-D6F14865729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7AF1E6-1531-416B-B7B1-15552A4C36E7}">
      <dgm:prSet phldrT="[Text]"/>
      <dgm:spPr/>
      <dgm:t>
        <a:bodyPr/>
        <a:lstStyle/>
        <a:p>
          <a:r>
            <a:rPr lang="en-US" altLang="en-US" dirty="0" smtClean="0"/>
            <a:t>There is one more example where argument is being passed by reference but inside the function, but the reference is being over-written.</a:t>
          </a:r>
          <a:endParaRPr lang="en-US" dirty="0"/>
        </a:p>
      </dgm:t>
    </dgm:pt>
    <dgm:pt modelId="{79770C6D-3FB7-44C6-BB46-817CFECB0943}" type="parTrans" cxnId="{9B0FD840-BDA8-4E11-8896-149AC3E2D68E}">
      <dgm:prSet/>
      <dgm:spPr/>
      <dgm:t>
        <a:bodyPr/>
        <a:lstStyle/>
        <a:p>
          <a:endParaRPr lang="en-US"/>
        </a:p>
      </dgm:t>
    </dgm:pt>
    <dgm:pt modelId="{95B8512E-2F08-4886-99C7-38F8E87334B4}" type="sibTrans" cxnId="{9B0FD840-BDA8-4E11-8896-149AC3E2D68E}">
      <dgm:prSet/>
      <dgm:spPr/>
      <dgm:t>
        <a:bodyPr/>
        <a:lstStyle/>
        <a:p>
          <a:endParaRPr lang="en-US"/>
        </a:p>
      </dgm:t>
    </dgm:pt>
    <dgm:pt modelId="{B8B91DBA-72E2-449D-ACCE-76B914A2572A}" type="pres">
      <dgm:prSet presAssocID="{2C092A25-E033-48D8-8C79-D6F148657298}" presName="vert0" presStyleCnt="0">
        <dgm:presLayoutVars>
          <dgm:dir/>
          <dgm:animOne val="branch"/>
          <dgm:animLvl val="lvl"/>
        </dgm:presLayoutVars>
      </dgm:prSet>
      <dgm:spPr/>
      <dgm:t>
        <a:bodyPr/>
        <a:lstStyle/>
        <a:p>
          <a:endParaRPr lang="en-US"/>
        </a:p>
      </dgm:t>
    </dgm:pt>
    <dgm:pt modelId="{D488967E-D4E0-4CA8-8BF6-378904ADE4DE}" type="pres">
      <dgm:prSet presAssocID="{357AF1E6-1531-416B-B7B1-15552A4C36E7}" presName="thickLine" presStyleLbl="alignNode1" presStyleIdx="0" presStyleCnt="1"/>
      <dgm:spPr/>
    </dgm:pt>
    <dgm:pt modelId="{D4927271-7B99-4650-80FE-C22D78D659BF}" type="pres">
      <dgm:prSet presAssocID="{357AF1E6-1531-416B-B7B1-15552A4C36E7}" presName="horz1" presStyleCnt="0"/>
      <dgm:spPr/>
    </dgm:pt>
    <dgm:pt modelId="{E1A85FB6-84CB-4FA5-A421-4C260AEDE4EF}" type="pres">
      <dgm:prSet presAssocID="{357AF1E6-1531-416B-B7B1-15552A4C36E7}" presName="tx1" presStyleLbl="revTx" presStyleIdx="0" presStyleCnt="1"/>
      <dgm:spPr/>
      <dgm:t>
        <a:bodyPr/>
        <a:lstStyle/>
        <a:p>
          <a:endParaRPr lang="en-US"/>
        </a:p>
      </dgm:t>
    </dgm:pt>
    <dgm:pt modelId="{7EEB7A1A-66A0-43E8-A26B-E1229523F4C5}" type="pres">
      <dgm:prSet presAssocID="{357AF1E6-1531-416B-B7B1-15552A4C36E7}" presName="vert1" presStyleCnt="0"/>
      <dgm:spPr/>
    </dgm:pt>
  </dgm:ptLst>
  <dgm:cxnLst>
    <dgm:cxn modelId="{9B0FD840-BDA8-4E11-8896-149AC3E2D68E}" srcId="{2C092A25-E033-48D8-8C79-D6F148657298}" destId="{357AF1E6-1531-416B-B7B1-15552A4C36E7}" srcOrd="0" destOrd="0" parTransId="{79770C6D-3FB7-44C6-BB46-817CFECB0943}" sibTransId="{95B8512E-2F08-4886-99C7-38F8E87334B4}"/>
    <dgm:cxn modelId="{19692F6E-8DD8-4A62-B173-76CEB9E8488A}" type="presOf" srcId="{357AF1E6-1531-416B-B7B1-15552A4C36E7}" destId="{E1A85FB6-84CB-4FA5-A421-4C260AEDE4EF}" srcOrd="0" destOrd="0" presId="urn:microsoft.com/office/officeart/2008/layout/LinedList"/>
    <dgm:cxn modelId="{FEEEB9A6-6B19-4072-8D19-DE1CBAE39255}" type="presOf" srcId="{2C092A25-E033-48D8-8C79-D6F148657298}" destId="{B8B91DBA-72E2-449D-ACCE-76B914A2572A}" srcOrd="0" destOrd="0" presId="urn:microsoft.com/office/officeart/2008/layout/LinedList"/>
    <dgm:cxn modelId="{D2CF8452-A32B-481A-8908-EBEBD23FAF2B}" type="presParOf" srcId="{B8B91DBA-72E2-449D-ACCE-76B914A2572A}" destId="{D488967E-D4E0-4CA8-8BF6-378904ADE4DE}" srcOrd="0" destOrd="0" presId="urn:microsoft.com/office/officeart/2008/layout/LinedList"/>
    <dgm:cxn modelId="{CFCFB269-0331-4E7C-8FDE-B90453E7F213}" type="presParOf" srcId="{B8B91DBA-72E2-449D-ACCE-76B914A2572A}" destId="{D4927271-7B99-4650-80FE-C22D78D659BF}" srcOrd="1" destOrd="0" presId="urn:microsoft.com/office/officeart/2008/layout/LinedList"/>
    <dgm:cxn modelId="{FA43A410-F9C9-4E25-B947-A0B5C95D229F}" type="presParOf" srcId="{D4927271-7B99-4650-80FE-C22D78D659BF}" destId="{E1A85FB6-84CB-4FA5-A421-4C260AEDE4EF}" srcOrd="0" destOrd="0" presId="urn:microsoft.com/office/officeart/2008/layout/LinedList"/>
    <dgm:cxn modelId="{500223A8-4A0C-4A17-A993-7B4541F1B895}" type="presParOf" srcId="{D4927271-7B99-4650-80FE-C22D78D659BF}" destId="{7EEB7A1A-66A0-43E8-A26B-E1229523F4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8F128E-1F90-40E1-9297-437DF5601246}"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309DD405-30FD-4EDE-B502-045FEB76F36C}">
      <dgm:prSet phldrT="[Text]"/>
      <dgm:spPr/>
      <dgm:t>
        <a:bodyPr/>
        <a:lstStyle/>
        <a:p>
          <a:r>
            <a:rPr lang="en-US" altLang="en-US" smtClean="0"/>
            <a:t>A function operates by using the following types of formal arguments::</a:t>
          </a:r>
          <a:endParaRPr lang="en-US"/>
        </a:p>
      </dgm:t>
    </dgm:pt>
    <dgm:pt modelId="{1EA4BFA8-7E4A-4136-A60A-0F47C39095FD}" type="parTrans" cxnId="{B0246542-F3C4-4A56-A011-84EC9C1B1BE3}">
      <dgm:prSet/>
      <dgm:spPr/>
      <dgm:t>
        <a:bodyPr/>
        <a:lstStyle/>
        <a:p>
          <a:endParaRPr lang="en-US"/>
        </a:p>
      </dgm:t>
    </dgm:pt>
    <dgm:pt modelId="{5BAF9F41-AFBB-418D-ACC9-05A67E73EB68}" type="sibTrans" cxnId="{B0246542-F3C4-4A56-A011-84EC9C1B1BE3}">
      <dgm:prSet/>
      <dgm:spPr/>
      <dgm:t>
        <a:bodyPr/>
        <a:lstStyle/>
        <a:p>
          <a:endParaRPr lang="en-US"/>
        </a:p>
      </dgm:t>
    </dgm:pt>
    <dgm:pt modelId="{E4EDC454-D07E-4578-B66E-6FA9F4CB6A51}">
      <dgm:prSet/>
      <dgm:spPr/>
      <dgm:t>
        <a:bodyPr/>
        <a:lstStyle/>
        <a:p>
          <a:r>
            <a:rPr lang="en-US" altLang="en-US" smtClean="0"/>
            <a:t>Required arguments</a:t>
          </a:r>
          <a:endParaRPr lang="en-US" altLang="en-US" dirty="0" smtClean="0"/>
        </a:p>
      </dgm:t>
    </dgm:pt>
    <dgm:pt modelId="{A7998BF9-7FBC-40D3-890E-645DA34680D4}" type="parTrans" cxnId="{B4FA0AE7-EF2B-4856-B83C-CE04C52C40D4}">
      <dgm:prSet/>
      <dgm:spPr/>
      <dgm:t>
        <a:bodyPr/>
        <a:lstStyle/>
        <a:p>
          <a:endParaRPr lang="en-US"/>
        </a:p>
      </dgm:t>
    </dgm:pt>
    <dgm:pt modelId="{3D5BA2DF-0970-44E9-8B99-E0C7EFB23F0E}" type="sibTrans" cxnId="{B4FA0AE7-EF2B-4856-B83C-CE04C52C40D4}">
      <dgm:prSet/>
      <dgm:spPr/>
      <dgm:t>
        <a:bodyPr/>
        <a:lstStyle/>
        <a:p>
          <a:endParaRPr lang="en-US"/>
        </a:p>
      </dgm:t>
    </dgm:pt>
    <dgm:pt modelId="{2083F698-6045-46BA-8103-31CA476EBF8D}">
      <dgm:prSet/>
      <dgm:spPr/>
      <dgm:t>
        <a:bodyPr/>
        <a:lstStyle/>
        <a:p>
          <a:r>
            <a:rPr lang="en-US" altLang="en-US" smtClean="0"/>
            <a:t>Keyword arguments</a:t>
          </a:r>
          <a:endParaRPr lang="en-US" altLang="en-US" dirty="0" smtClean="0"/>
        </a:p>
      </dgm:t>
    </dgm:pt>
    <dgm:pt modelId="{45B6DBAD-D539-4061-97C2-D4D91651E639}" type="parTrans" cxnId="{D66AC78D-2FE5-4C37-8DD0-878A4DFB5A19}">
      <dgm:prSet/>
      <dgm:spPr/>
      <dgm:t>
        <a:bodyPr/>
        <a:lstStyle/>
        <a:p>
          <a:endParaRPr lang="en-US"/>
        </a:p>
      </dgm:t>
    </dgm:pt>
    <dgm:pt modelId="{945B96A0-D708-4C2B-A98C-2CB75FC0165E}" type="sibTrans" cxnId="{D66AC78D-2FE5-4C37-8DD0-878A4DFB5A19}">
      <dgm:prSet/>
      <dgm:spPr/>
      <dgm:t>
        <a:bodyPr/>
        <a:lstStyle/>
        <a:p>
          <a:endParaRPr lang="en-US"/>
        </a:p>
      </dgm:t>
    </dgm:pt>
    <dgm:pt modelId="{4EA0DE9B-B590-484C-AE10-BFBF06819127}">
      <dgm:prSet/>
      <dgm:spPr/>
      <dgm:t>
        <a:bodyPr/>
        <a:lstStyle/>
        <a:p>
          <a:r>
            <a:rPr lang="en-US" altLang="en-US" dirty="0" smtClean="0"/>
            <a:t>Default arguments</a:t>
          </a:r>
        </a:p>
      </dgm:t>
    </dgm:pt>
    <dgm:pt modelId="{57B51E8D-EDDE-456E-84B9-9AB56AA0381E}" type="parTrans" cxnId="{C1C9EBAA-6584-477C-AAA5-AEC68948FE58}">
      <dgm:prSet/>
      <dgm:spPr/>
      <dgm:t>
        <a:bodyPr/>
        <a:lstStyle/>
        <a:p>
          <a:endParaRPr lang="en-US"/>
        </a:p>
      </dgm:t>
    </dgm:pt>
    <dgm:pt modelId="{867D43B5-E53D-4B12-8507-BAFC2C576A68}" type="sibTrans" cxnId="{C1C9EBAA-6584-477C-AAA5-AEC68948FE58}">
      <dgm:prSet/>
      <dgm:spPr/>
      <dgm:t>
        <a:bodyPr/>
        <a:lstStyle/>
        <a:p>
          <a:endParaRPr lang="en-US"/>
        </a:p>
      </dgm:t>
    </dgm:pt>
    <dgm:pt modelId="{6878FF5C-952E-45E2-9558-36DACB905E62}">
      <dgm:prSet/>
      <dgm:spPr/>
      <dgm:t>
        <a:bodyPr/>
        <a:lstStyle/>
        <a:p>
          <a:r>
            <a:rPr lang="en-US" altLang="en-US" dirty="0" smtClean="0"/>
            <a:t>Variable-length arguments</a:t>
          </a:r>
        </a:p>
      </dgm:t>
    </dgm:pt>
    <dgm:pt modelId="{6EF7B2B1-6D07-48AD-B30C-CF57263E246F}" type="parTrans" cxnId="{36BC162A-AC52-46A8-B30C-EDA6DEA617BB}">
      <dgm:prSet/>
      <dgm:spPr/>
      <dgm:t>
        <a:bodyPr/>
        <a:lstStyle/>
        <a:p>
          <a:endParaRPr lang="en-US"/>
        </a:p>
      </dgm:t>
    </dgm:pt>
    <dgm:pt modelId="{05205FE1-9AB2-44A5-8F67-AAC938F89A1D}" type="sibTrans" cxnId="{36BC162A-AC52-46A8-B30C-EDA6DEA617BB}">
      <dgm:prSet/>
      <dgm:spPr/>
      <dgm:t>
        <a:bodyPr/>
        <a:lstStyle/>
        <a:p>
          <a:endParaRPr lang="en-US"/>
        </a:p>
      </dgm:t>
    </dgm:pt>
    <dgm:pt modelId="{BA37A1F5-1EDB-4CBF-9EE4-8C2ACAA6D6F3}" type="pres">
      <dgm:prSet presAssocID="{838F128E-1F90-40E1-9297-437DF5601246}" presName="diagram" presStyleCnt="0">
        <dgm:presLayoutVars>
          <dgm:chMax val="1"/>
          <dgm:dir/>
          <dgm:animLvl val="ctr"/>
          <dgm:resizeHandles val="exact"/>
        </dgm:presLayoutVars>
      </dgm:prSet>
      <dgm:spPr/>
    </dgm:pt>
    <dgm:pt modelId="{83251249-BE31-4E10-91C1-FB506BE2C08F}" type="pres">
      <dgm:prSet presAssocID="{838F128E-1F90-40E1-9297-437DF5601246}" presName="matrix" presStyleCnt="0"/>
      <dgm:spPr/>
    </dgm:pt>
    <dgm:pt modelId="{7F69DD1A-0994-48CD-A265-C0FCEF7F6FD3}" type="pres">
      <dgm:prSet presAssocID="{838F128E-1F90-40E1-9297-437DF5601246}" presName="tile1" presStyleLbl="node1" presStyleIdx="0" presStyleCnt="4"/>
      <dgm:spPr/>
      <dgm:t>
        <a:bodyPr/>
        <a:lstStyle/>
        <a:p>
          <a:endParaRPr lang="en-US"/>
        </a:p>
      </dgm:t>
    </dgm:pt>
    <dgm:pt modelId="{A2C16629-47E3-47F3-B30B-CDB146C46BBE}" type="pres">
      <dgm:prSet presAssocID="{838F128E-1F90-40E1-9297-437DF5601246}" presName="tile1text" presStyleLbl="node1" presStyleIdx="0" presStyleCnt="4">
        <dgm:presLayoutVars>
          <dgm:chMax val="0"/>
          <dgm:chPref val="0"/>
          <dgm:bulletEnabled val="1"/>
        </dgm:presLayoutVars>
      </dgm:prSet>
      <dgm:spPr/>
      <dgm:t>
        <a:bodyPr/>
        <a:lstStyle/>
        <a:p>
          <a:endParaRPr lang="en-US"/>
        </a:p>
      </dgm:t>
    </dgm:pt>
    <dgm:pt modelId="{6B10D0B4-B172-4A8E-A343-1C8DD6AED2CF}" type="pres">
      <dgm:prSet presAssocID="{838F128E-1F90-40E1-9297-437DF5601246}" presName="tile2" presStyleLbl="node1" presStyleIdx="1" presStyleCnt="4"/>
      <dgm:spPr/>
      <dgm:t>
        <a:bodyPr/>
        <a:lstStyle/>
        <a:p>
          <a:endParaRPr lang="en-US"/>
        </a:p>
      </dgm:t>
    </dgm:pt>
    <dgm:pt modelId="{C845D385-4F1A-4313-BE76-BB8BB63EFA6A}" type="pres">
      <dgm:prSet presAssocID="{838F128E-1F90-40E1-9297-437DF5601246}" presName="tile2text" presStyleLbl="node1" presStyleIdx="1" presStyleCnt="4">
        <dgm:presLayoutVars>
          <dgm:chMax val="0"/>
          <dgm:chPref val="0"/>
          <dgm:bulletEnabled val="1"/>
        </dgm:presLayoutVars>
      </dgm:prSet>
      <dgm:spPr/>
      <dgm:t>
        <a:bodyPr/>
        <a:lstStyle/>
        <a:p>
          <a:endParaRPr lang="en-US"/>
        </a:p>
      </dgm:t>
    </dgm:pt>
    <dgm:pt modelId="{A828A840-B3B5-44C3-95B9-F9014E0D56CB}" type="pres">
      <dgm:prSet presAssocID="{838F128E-1F90-40E1-9297-437DF5601246}" presName="tile3" presStyleLbl="node1" presStyleIdx="2" presStyleCnt="4"/>
      <dgm:spPr/>
      <dgm:t>
        <a:bodyPr/>
        <a:lstStyle/>
        <a:p>
          <a:endParaRPr lang="en-US"/>
        </a:p>
      </dgm:t>
    </dgm:pt>
    <dgm:pt modelId="{64B52535-5758-42CA-BC30-6038616C853F}" type="pres">
      <dgm:prSet presAssocID="{838F128E-1F90-40E1-9297-437DF5601246}" presName="tile3text" presStyleLbl="node1" presStyleIdx="2" presStyleCnt="4">
        <dgm:presLayoutVars>
          <dgm:chMax val="0"/>
          <dgm:chPref val="0"/>
          <dgm:bulletEnabled val="1"/>
        </dgm:presLayoutVars>
      </dgm:prSet>
      <dgm:spPr/>
      <dgm:t>
        <a:bodyPr/>
        <a:lstStyle/>
        <a:p>
          <a:endParaRPr lang="en-US"/>
        </a:p>
      </dgm:t>
    </dgm:pt>
    <dgm:pt modelId="{7B0F995B-9B9B-412D-88F8-4AE5E4439CCD}" type="pres">
      <dgm:prSet presAssocID="{838F128E-1F90-40E1-9297-437DF5601246}" presName="tile4" presStyleLbl="node1" presStyleIdx="3" presStyleCnt="4"/>
      <dgm:spPr/>
      <dgm:t>
        <a:bodyPr/>
        <a:lstStyle/>
        <a:p>
          <a:endParaRPr lang="en-US"/>
        </a:p>
      </dgm:t>
    </dgm:pt>
    <dgm:pt modelId="{90CCDD5F-0503-491E-B6DA-EAB9C9D645E4}" type="pres">
      <dgm:prSet presAssocID="{838F128E-1F90-40E1-9297-437DF5601246}" presName="tile4text" presStyleLbl="node1" presStyleIdx="3" presStyleCnt="4">
        <dgm:presLayoutVars>
          <dgm:chMax val="0"/>
          <dgm:chPref val="0"/>
          <dgm:bulletEnabled val="1"/>
        </dgm:presLayoutVars>
      </dgm:prSet>
      <dgm:spPr/>
      <dgm:t>
        <a:bodyPr/>
        <a:lstStyle/>
        <a:p>
          <a:endParaRPr lang="en-US"/>
        </a:p>
      </dgm:t>
    </dgm:pt>
    <dgm:pt modelId="{F022886B-3164-41F7-AEA3-ED2330B6E2B5}" type="pres">
      <dgm:prSet presAssocID="{838F128E-1F90-40E1-9297-437DF5601246}" presName="centerTile" presStyleLbl="fgShp" presStyleIdx="0" presStyleCnt="1" custScaleX="301613">
        <dgm:presLayoutVars>
          <dgm:chMax val="0"/>
          <dgm:chPref val="0"/>
        </dgm:presLayoutVars>
      </dgm:prSet>
      <dgm:spPr/>
      <dgm:t>
        <a:bodyPr/>
        <a:lstStyle/>
        <a:p>
          <a:endParaRPr lang="en-US"/>
        </a:p>
      </dgm:t>
    </dgm:pt>
  </dgm:ptLst>
  <dgm:cxnLst>
    <dgm:cxn modelId="{D95B63C0-5988-43E4-9FE7-71EFE6B23770}" type="presOf" srcId="{E4EDC454-D07E-4578-B66E-6FA9F4CB6A51}" destId="{7F69DD1A-0994-48CD-A265-C0FCEF7F6FD3}" srcOrd="0" destOrd="0" presId="urn:microsoft.com/office/officeart/2005/8/layout/matrix1"/>
    <dgm:cxn modelId="{FCB0569D-CA16-4E5B-B3F8-C546C14FBA5B}" type="presOf" srcId="{6878FF5C-952E-45E2-9558-36DACB905E62}" destId="{7B0F995B-9B9B-412D-88F8-4AE5E4439CCD}" srcOrd="0" destOrd="0" presId="urn:microsoft.com/office/officeart/2005/8/layout/matrix1"/>
    <dgm:cxn modelId="{B0246542-F3C4-4A56-A011-84EC9C1B1BE3}" srcId="{838F128E-1F90-40E1-9297-437DF5601246}" destId="{309DD405-30FD-4EDE-B502-045FEB76F36C}" srcOrd="0" destOrd="0" parTransId="{1EA4BFA8-7E4A-4136-A60A-0F47C39095FD}" sibTransId="{5BAF9F41-AFBB-418D-ACC9-05A67E73EB68}"/>
    <dgm:cxn modelId="{3B518311-4361-446B-8AED-34CA78707EC1}" type="presOf" srcId="{4EA0DE9B-B590-484C-AE10-BFBF06819127}" destId="{A828A840-B3B5-44C3-95B9-F9014E0D56CB}" srcOrd="0" destOrd="0" presId="urn:microsoft.com/office/officeart/2005/8/layout/matrix1"/>
    <dgm:cxn modelId="{D66AC78D-2FE5-4C37-8DD0-878A4DFB5A19}" srcId="{309DD405-30FD-4EDE-B502-045FEB76F36C}" destId="{2083F698-6045-46BA-8103-31CA476EBF8D}" srcOrd="1" destOrd="0" parTransId="{45B6DBAD-D539-4061-97C2-D4D91651E639}" sibTransId="{945B96A0-D708-4C2B-A98C-2CB75FC0165E}"/>
    <dgm:cxn modelId="{3F89F2C5-E36D-41CE-813D-4CBE35920D3C}" type="presOf" srcId="{E4EDC454-D07E-4578-B66E-6FA9F4CB6A51}" destId="{A2C16629-47E3-47F3-B30B-CDB146C46BBE}" srcOrd="1" destOrd="0" presId="urn:microsoft.com/office/officeart/2005/8/layout/matrix1"/>
    <dgm:cxn modelId="{1B3B23C0-EAA1-478F-A43A-D85D3AB18B33}" type="presOf" srcId="{2083F698-6045-46BA-8103-31CA476EBF8D}" destId="{6B10D0B4-B172-4A8E-A343-1C8DD6AED2CF}" srcOrd="0" destOrd="0" presId="urn:microsoft.com/office/officeart/2005/8/layout/matrix1"/>
    <dgm:cxn modelId="{193807D4-ED8B-4F82-B904-E94440576473}" type="presOf" srcId="{6878FF5C-952E-45E2-9558-36DACB905E62}" destId="{90CCDD5F-0503-491E-B6DA-EAB9C9D645E4}" srcOrd="1" destOrd="0" presId="urn:microsoft.com/office/officeart/2005/8/layout/matrix1"/>
    <dgm:cxn modelId="{038D028C-A8A7-47F9-ABF2-9276990E7B56}" type="presOf" srcId="{2083F698-6045-46BA-8103-31CA476EBF8D}" destId="{C845D385-4F1A-4313-BE76-BB8BB63EFA6A}" srcOrd="1" destOrd="0" presId="urn:microsoft.com/office/officeart/2005/8/layout/matrix1"/>
    <dgm:cxn modelId="{36BC162A-AC52-46A8-B30C-EDA6DEA617BB}" srcId="{309DD405-30FD-4EDE-B502-045FEB76F36C}" destId="{6878FF5C-952E-45E2-9558-36DACB905E62}" srcOrd="3" destOrd="0" parTransId="{6EF7B2B1-6D07-48AD-B30C-CF57263E246F}" sibTransId="{05205FE1-9AB2-44A5-8F67-AAC938F89A1D}"/>
    <dgm:cxn modelId="{E7857C2A-3A6C-4ACE-BB39-BF89C305E4CC}" type="presOf" srcId="{4EA0DE9B-B590-484C-AE10-BFBF06819127}" destId="{64B52535-5758-42CA-BC30-6038616C853F}" srcOrd="1" destOrd="0" presId="urn:microsoft.com/office/officeart/2005/8/layout/matrix1"/>
    <dgm:cxn modelId="{BE62BD4B-4C79-427B-8D75-615212F6CD5A}" type="presOf" srcId="{838F128E-1F90-40E1-9297-437DF5601246}" destId="{BA37A1F5-1EDB-4CBF-9EE4-8C2ACAA6D6F3}" srcOrd="0" destOrd="0" presId="urn:microsoft.com/office/officeart/2005/8/layout/matrix1"/>
    <dgm:cxn modelId="{D25524EB-8C3D-485C-AA82-A84BA1FED3F2}" type="presOf" srcId="{309DD405-30FD-4EDE-B502-045FEB76F36C}" destId="{F022886B-3164-41F7-AEA3-ED2330B6E2B5}" srcOrd="0" destOrd="0" presId="urn:microsoft.com/office/officeart/2005/8/layout/matrix1"/>
    <dgm:cxn modelId="{C1C9EBAA-6584-477C-AAA5-AEC68948FE58}" srcId="{309DD405-30FD-4EDE-B502-045FEB76F36C}" destId="{4EA0DE9B-B590-484C-AE10-BFBF06819127}" srcOrd="2" destOrd="0" parTransId="{57B51E8D-EDDE-456E-84B9-9AB56AA0381E}" sibTransId="{867D43B5-E53D-4B12-8507-BAFC2C576A68}"/>
    <dgm:cxn modelId="{B4FA0AE7-EF2B-4856-B83C-CE04C52C40D4}" srcId="{309DD405-30FD-4EDE-B502-045FEB76F36C}" destId="{E4EDC454-D07E-4578-B66E-6FA9F4CB6A51}" srcOrd="0" destOrd="0" parTransId="{A7998BF9-7FBC-40D3-890E-645DA34680D4}" sibTransId="{3D5BA2DF-0970-44E9-8B99-E0C7EFB23F0E}"/>
    <dgm:cxn modelId="{C8D220DB-408A-4524-9B38-F37E659E2CD6}" type="presParOf" srcId="{BA37A1F5-1EDB-4CBF-9EE4-8C2ACAA6D6F3}" destId="{83251249-BE31-4E10-91C1-FB506BE2C08F}" srcOrd="0" destOrd="0" presId="urn:microsoft.com/office/officeart/2005/8/layout/matrix1"/>
    <dgm:cxn modelId="{3CD8A2FF-8CA5-4D26-B429-A9218B98DAE8}" type="presParOf" srcId="{83251249-BE31-4E10-91C1-FB506BE2C08F}" destId="{7F69DD1A-0994-48CD-A265-C0FCEF7F6FD3}" srcOrd="0" destOrd="0" presId="urn:microsoft.com/office/officeart/2005/8/layout/matrix1"/>
    <dgm:cxn modelId="{E8DCA67B-4C7B-4C6E-8985-96939A6A4851}" type="presParOf" srcId="{83251249-BE31-4E10-91C1-FB506BE2C08F}" destId="{A2C16629-47E3-47F3-B30B-CDB146C46BBE}" srcOrd="1" destOrd="0" presId="urn:microsoft.com/office/officeart/2005/8/layout/matrix1"/>
    <dgm:cxn modelId="{8C397ED0-2433-4464-83EB-40E5DA75BB80}" type="presParOf" srcId="{83251249-BE31-4E10-91C1-FB506BE2C08F}" destId="{6B10D0B4-B172-4A8E-A343-1C8DD6AED2CF}" srcOrd="2" destOrd="0" presId="urn:microsoft.com/office/officeart/2005/8/layout/matrix1"/>
    <dgm:cxn modelId="{71359F2F-AF29-4792-9041-580104EC0B4C}" type="presParOf" srcId="{83251249-BE31-4E10-91C1-FB506BE2C08F}" destId="{C845D385-4F1A-4313-BE76-BB8BB63EFA6A}" srcOrd="3" destOrd="0" presId="urn:microsoft.com/office/officeart/2005/8/layout/matrix1"/>
    <dgm:cxn modelId="{9E38D106-6D53-4D4C-A1A8-88357733E326}" type="presParOf" srcId="{83251249-BE31-4E10-91C1-FB506BE2C08F}" destId="{A828A840-B3B5-44C3-95B9-F9014E0D56CB}" srcOrd="4" destOrd="0" presId="urn:microsoft.com/office/officeart/2005/8/layout/matrix1"/>
    <dgm:cxn modelId="{38E58D47-6E0A-4867-9BF1-99FB2C28D5D9}" type="presParOf" srcId="{83251249-BE31-4E10-91C1-FB506BE2C08F}" destId="{64B52535-5758-42CA-BC30-6038616C853F}" srcOrd="5" destOrd="0" presId="urn:microsoft.com/office/officeart/2005/8/layout/matrix1"/>
    <dgm:cxn modelId="{C03DDB52-0AA0-44E2-94CD-27706F8C4216}" type="presParOf" srcId="{83251249-BE31-4E10-91C1-FB506BE2C08F}" destId="{7B0F995B-9B9B-412D-88F8-4AE5E4439CCD}" srcOrd="6" destOrd="0" presId="urn:microsoft.com/office/officeart/2005/8/layout/matrix1"/>
    <dgm:cxn modelId="{D67715A5-7F55-4E56-A14E-2E2716DA28F4}" type="presParOf" srcId="{83251249-BE31-4E10-91C1-FB506BE2C08F}" destId="{90CCDD5F-0503-491E-B6DA-EAB9C9D645E4}" srcOrd="7" destOrd="0" presId="urn:microsoft.com/office/officeart/2005/8/layout/matrix1"/>
    <dgm:cxn modelId="{29BF1F8D-1BB7-46CC-B1D9-6AD075F48123}" type="presParOf" srcId="{BA37A1F5-1EDB-4CBF-9EE4-8C2ACAA6D6F3}" destId="{F022886B-3164-41F7-AEA3-ED2330B6E2B5}"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42F076-6EE3-4311-BB60-D257F0FB2D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C16BE8-B0F5-48EA-B8FB-D9EF22E1541C}">
      <dgm:prSet phldrT="[Text]"/>
      <dgm:spPr/>
      <dgm:t>
        <a:bodyPr/>
        <a:lstStyle/>
        <a:p>
          <a:r>
            <a:rPr lang="en-US" altLang="en-US" smtClean="0"/>
            <a:t>Required arguments are the arguments passed to a function in correct positional order. </a:t>
          </a:r>
          <a:endParaRPr lang="en-US" dirty="0"/>
        </a:p>
      </dgm:t>
    </dgm:pt>
    <dgm:pt modelId="{20E5D16E-6594-41EB-BFC2-E72182D32918}" type="parTrans" cxnId="{2B13DEC3-C3E3-4C54-BF04-968C7E8560A3}">
      <dgm:prSet/>
      <dgm:spPr/>
      <dgm:t>
        <a:bodyPr/>
        <a:lstStyle/>
        <a:p>
          <a:endParaRPr lang="en-US"/>
        </a:p>
      </dgm:t>
    </dgm:pt>
    <dgm:pt modelId="{0084BC23-9FBF-462D-9518-2BE637E86279}" type="sibTrans" cxnId="{2B13DEC3-C3E3-4C54-BF04-968C7E8560A3}">
      <dgm:prSet/>
      <dgm:spPr/>
      <dgm:t>
        <a:bodyPr/>
        <a:lstStyle/>
        <a:p>
          <a:endParaRPr lang="en-US"/>
        </a:p>
      </dgm:t>
    </dgm:pt>
    <dgm:pt modelId="{1A5D6F89-5DB3-41C0-B301-34C3963273A7}" type="pres">
      <dgm:prSet presAssocID="{C742F076-6EE3-4311-BB60-D257F0FB2DD2}" presName="vert0" presStyleCnt="0">
        <dgm:presLayoutVars>
          <dgm:dir/>
          <dgm:animOne val="branch"/>
          <dgm:animLvl val="lvl"/>
        </dgm:presLayoutVars>
      </dgm:prSet>
      <dgm:spPr/>
      <dgm:t>
        <a:bodyPr/>
        <a:lstStyle/>
        <a:p>
          <a:endParaRPr lang="en-US"/>
        </a:p>
      </dgm:t>
    </dgm:pt>
    <dgm:pt modelId="{6233F8A5-0DC7-4FB8-9824-BB4F5DD1EB7F}" type="pres">
      <dgm:prSet presAssocID="{91C16BE8-B0F5-48EA-B8FB-D9EF22E1541C}" presName="thickLine" presStyleLbl="alignNode1" presStyleIdx="0" presStyleCnt="1"/>
      <dgm:spPr/>
    </dgm:pt>
    <dgm:pt modelId="{A138DD73-0499-4966-B23B-638C8462BA48}" type="pres">
      <dgm:prSet presAssocID="{91C16BE8-B0F5-48EA-B8FB-D9EF22E1541C}" presName="horz1" presStyleCnt="0"/>
      <dgm:spPr/>
    </dgm:pt>
    <dgm:pt modelId="{0E4986AD-12B7-4FC5-A638-24F0CF5EAB8B}" type="pres">
      <dgm:prSet presAssocID="{91C16BE8-B0F5-48EA-B8FB-D9EF22E1541C}" presName="tx1" presStyleLbl="revTx" presStyleIdx="0" presStyleCnt="1"/>
      <dgm:spPr/>
      <dgm:t>
        <a:bodyPr/>
        <a:lstStyle/>
        <a:p>
          <a:endParaRPr lang="en-US"/>
        </a:p>
      </dgm:t>
    </dgm:pt>
    <dgm:pt modelId="{7C30DD4C-6625-4EDB-BF21-246D03EB5363}" type="pres">
      <dgm:prSet presAssocID="{91C16BE8-B0F5-48EA-B8FB-D9EF22E1541C}" presName="vert1" presStyleCnt="0"/>
      <dgm:spPr/>
    </dgm:pt>
  </dgm:ptLst>
  <dgm:cxnLst>
    <dgm:cxn modelId="{1622557C-D45F-4E1B-B9DD-4CB52E6821EE}" type="presOf" srcId="{91C16BE8-B0F5-48EA-B8FB-D9EF22E1541C}" destId="{0E4986AD-12B7-4FC5-A638-24F0CF5EAB8B}" srcOrd="0" destOrd="0" presId="urn:microsoft.com/office/officeart/2008/layout/LinedList"/>
    <dgm:cxn modelId="{2B13DEC3-C3E3-4C54-BF04-968C7E8560A3}" srcId="{C742F076-6EE3-4311-BB60-D257F0FB2DD2}" destId="{91C16BE8-B0F5-48EA-B8FB-D9EF22E1541C}" srcOrd="0" destOrd="0" parTransId="{20E5D16E-6594-41EB-BFC2-E72182D32918}" sibTransId="{0084BC23-9FBF-462D-9518-2BE637E86279}"/>
    <dgm:cxn modelId="{9CCAF726-DED0-4887-97A3-767B3CB75922}" type="presOf" srcId="{C742F076-6EE3-4311-BB60-D257F0FB2DD2}" destId="{1A5D6F89-5DB3-41C0-B301-34C3963273A7}" srcOrd="0" destOrd="0" presId="urn:microsoft.com/office/officeart/2008/layout/LinedList"/>
    <dgm:cxn modelId="{A1B570E8-0DA7-49B7-8AB1-3F4B99562DBB}" type="presParOf" srcId="{1A5D6F89-5DB3-41C0-B301-34C3963273A7}" destId="{6233F8A5-0DC7-4FB8-9824-BB4F5DD1EB7F}" srcOrd="0" destOrd="0" presId="urn:microsoft.com/office/officeart/2008/layout/LinedList"/>
    <dgm:cxn modelId="{FF308ACD-58E0-4313-99BA-104AD9DD8FC1}" type="presParOf" srcId="{1A5D6F89-5DB3-41C0-B301-34C3963273A7}" destId="{A138DD73-0499-4966-B23B-638C8462BA48}" srcOrd="1" destOrd="0" presId="urn:microsoft.com/office/officeart/2008/layout/LinedList"/>
    <dgm:cxn modelId="{8FFA3442-C1FD-4FD4-B048-F07DDF64D5D5}" type="presParOf" srcId="{A138DD73-0499-4966-B23B-638C8462BA48}" destId="{0E4986AD-12B7-4FC5-A638-24F0CF5EAB8B}" srcOrd="0" destOrd="0" presId="urn:microsoft.com/office/officeart/2008/layout/LinedList"/>
    <dgm:cxn modelId="{CF193E51-EEEC-4835-8EAA-87062FCD400F}" type="presParOf" srcId="{A138DD73-0499-4966-B23B-638C8462BA48}" destId="{7C30DD4C-6625-4EDB-BF21-246D03EB53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FDF6F-21D9-41D1-B200-9BE7F17A03AF}">
      <dsp:nvSpPr>
        <dsp:cNvPr id="0" name=""/>
        <dsp:cNvSpPr/>
      </dsp:nvSpPr>
      <dsp:spPr>
        <a:xfrm>
          <a:off x="0" y="1577179"/>
          <a:ext cx="785831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CFB17-55C6-4375-A3EA-7FC121FB9B89}">
      <dsp:nvSpPr>
        <dsp:cNvPr id="0" name=""/>
        <dsp:cNvSpPr/>
      </dsp:nvSpPr>
      <dsp:spPr>
        <a:xfrm>
          <a:off x="2043162" y="788649"/>
          <a:ext cx="5815153" cy="78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b" anchorCtr="0">
          <a:noAutofit/>
        </a:bodyPr>
        <a:lstStyle/>
        <a:p>
          <a:pPr lvl="0" algn="l" defTabSz="1733550">
            <a:lnSpc>
              <a:spcPct val="90000"/>
            </a:lnSpc>
            <a:spcBef>
              <a:spcPct val="0"/>
            </a:spcBef>
            <a:spcAft>
              <a:spcPct val="35000"/>
            </a:spcAft>
          </a:pPr>
          <a:endParaRPr lang="en-US" sz="3900" kern="1200" dirty="0"/>
        </a:p>
      </dsp:txBody>
      <dsp:txXfrm>
        <a:off x="2043162" y="788649"/>
        <a:ext cx="5815153" cy="788530"/>
      </dsp:txXfrm>
    </dsp:sp>
    <dsp:sp modelId="{7859FE57-1235-46A5-BC1D-5E74A4E0BA10}">
      <dsp:nvSpPr>
        <dsp:cNvPr id="0" name=""/>
        <dsp:cNvSpPr/>
      </dsp:nvSpPr>
      <dsp:spPr>
        <a:xfrm>
          <a:off x="0" y="788649"/>
          <a:ext cx="2043162" cy="78853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en-US" sz="3900" kern="1200" dirty="0" smtClean="0"/>
            <a:t>Practice</a:t>
          </a:r>
          <a:endParaRPr lang="en-US" sz="3900" kern="1200" dirty="0"/>
        </a:p>
      </dsp:txBody>
      <dsp:txXfrm>
        <a:off x="38500" y="827149"/>
        <a:ext cx="1966162" cy="7500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3F8A5-0DC7-4FB8-9824-BB4F5DD1EB7F}">
      <dsp:nvSpPr>
        <dsp:cNvPr id="0" name=""/>
        <dsp:cNvSpPr/>
      </dsp:nvSpPr>
      <dsp:spPr>
        <a:xfrm>
          <a:off x="0" y="0"/>
          <a:ext cx="82375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986AD-12B7-4FC5-A638-24F0CF5EAB8B}">
      <dsp:nvSpPr>
        <dsp:cNvPr id="0" name=""/>
        <dsp:cNvSpPr/>
      </dsp:nvSpPr>
      <dsp:spPr>
        <a:xfrm>
          <a:off x="0" y="0"/>
          <a:ext cx="8237588" cy="1927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altLang="en-US" sz="2100" kern="1200" dirty="0" smtClean="0"/>
            <a:t>Keyword arguments are related to the function calls. When you use keyword arguments in a function call, the caller identifies the arguments by the parameter name.</a:t>
          </a:r>
        </a:p>
        <a:p>
          <a:pPr lvl="0" algn="l" defTabSz="933450">
            <a:lnSpc>
              <a:spcPct val="90000"/>
            </a:lnSpc>
            <a:spcBef>
              <a:spcPct val="0"/>
            </a:spcBef>
            <a:spcAft>
              <a:spcPct val="35000"/>
            </a:spcAft>
          </a:pPr>
          <a:r>
            <a:rPr lang="en-US" altLang="en-US" sz="2100" kern="1200" dirty="0" smtClean="0"/>
            <a:t>This allows you to skip arguments or place them out of order because the Python interpreter is able to use the keywords provided to match the values with parameters.</a:t>
          </a:r>
          <a:endParaRPr lang="en-US" sz="2100" kern="1200" dirty="0"/>
        </a:p>
      </dsp:txBody>
      <dsp:txXfrm>
        <a:off x="0" y="0"/>
        <a:ext cx="8237588" cy="19277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3F8A5-0DC7-4FB8-9824-BB4F5DD1EB7F}">
      <dsp:nvSpPr>
        <dsp:cNvPr id="0" name=""/>
        <dsp:cNvSpPr/>
      </dsp:nvSpPr>
      <dsp:spPr>
        <a:xfrm>
          <a:off x="0" y="0"/>
          <a:ext cx="82375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986AD-12B7-4FC5-A638-24F0CF5EAB8B}">
      <dsp:nvSpPr>
        <dsp:cNvPr id="0" name=""/>
        <dsp:cNvSpPr/>
      </dsp:nvSpPr>
      <dsp:spPr>
        <a:xfrm>
          <a:off x="0" y="0"/>
          <a:ext cx="8237588" cy="946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en-US" sz="2400" kern="1200" dirty="0" smtClean="0"/>
            <a:t>A more clear picture. </a:t>
          </a:r>
        </a:p>
        <a:p>
          <a:pPr lvl="0" algn="l" defTabSz="1066800">
            <a:lnSpc>
              <a:spcPct val="90000"/>
            </a:lnSpc>
            <a:spcBef>
              <a:spcPct val="0"/>
            </a:spcBef>
            <a:spcAft>
              <a:spcPct val="35000"/>
            </a:spcAft>
          </a:pPr>
          <a:r>
            <a:rPr lang="en-US" altLang="en-US" sz="2400" kern="1200" dirty="0" smtClean="0"/>
            <a:t>Note, here order of the parameter does not matter:</a:t>
          </a:r>
          <a:endParaRPr lang="en-US" sz="2400" kern="1200" dirty="0"/>
        </a:p>
      </dsp:txBody>
      <dsp:txXfrm>
        <a:off x="0" y="0"/>
        <a:ext cx="8237588" cy="9461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3F8A5-0DC7-4FB8-9824-BB4F5DD1EB7F}">
      <dsp:nvSpPr>
        <dsp:cNvPr id="0" name=""/>
        <dsp:cNvSpPr/>
      </dsp:nvSpPr>
      <dsp:spPr>
        <a:xfrm>
          <a:off x="0" y="0"/>
          <a:ext cx="82375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986AD-12B7-4FC5-A638-24F0CF5EAB8B}">
      <dsp:nvSpPr>
        <dsp:cNvPr id="0" name=""/>
        <dsp:cNvSpPr/>
      </dsp:nvSpPr>
      <dsp:spPr>
        <a:xfrm>
          <a:off x="0" y="0"/>
          <a:ext cx="8237588" cy="8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altLang="en-US" sz="2200" kern="1200" dirty="0" smtClean="0"/>
            <a:t>A default argument is an argument that assumes a default value if a value is not provided in the function call for that argument.</a:t>
          </a:r>
          <a:endParaRPr lang="en-US" sz="2200" kern="1200" dirty="0"/>
        </a:p>
      </dsp:txBody>
      <dsp:txXfrm>
        <a:off x="0" y="0"/>
        <a:ext cx="8237588" cy="8849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3F8A5-0DC7-4FB8-9824-BB4F5DD1EB7F}">
      <dsp:nvSpPr>
        <dsp:cNvPr id="0" name=""/>
        <dsp:cNvSpPr/>
      </dsp:nvSpPr>
      <dsp:spPr>
        <a:xfrm>
          <a:off x="0" y="0"/>
          <a:ext cx="82375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986AD-12B7-4FC5-A638-24F0CF5EAB8B}">
      <dsp:nvSpPr>
        <dsp:cNvPr id="0" name=""/>
        <dsp:cNvSpPr/>
      </dsp:nvSpPr>
      <dsp:spPr>
        <a:xfrm>
          <a:off x="0" y="0"/>
          <a:ext cx="8237588" cy="2037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en-US" sz="2400" kern="1200" dirty="0" smtClean="0"/>
            <a:t>You may need to process a function for more arguments than you specified while defining the function. These arguments are called </a:t>
          </a:r>
          <a:r>
            <a:rPr lang="en-US" altLang="en-US" sz="2400" b="1" i="1" kern="1200" dirty="0" smtClean="0"/>
            <a:t>variable-length</a:t>
          </a:r>
          <a:r>
            <a:rPr lang="en-US" altLang="en-US" sz="2400" kern="1200" dirty="0" smtClean="0"/>
            <a:t> arguments and are not named in the function definition, unlike required and default arguments.</a:t>
          </a:r>
          <a:endParaRPr lang="en-US" sz="2400" kern="1200" dirty="0"/>
        </a:p>
      </dsp:txBody>
      <dsp:txXfrm>
        <a:off x="0" y="0"/>
        <a:ext cx="8237588" cy="2037002"/>
      </dsp:txXfrm>
    </dsp:sp>
    <dsp:sp modelId="{132345CE-A1E8-4AAD-AB01-ED9F77836F56}">
      <dsp:nvSpPr>
        <dsp:cNvPr id="0" name=""/>
        <dsp:cNvSpPr/>
      </dsp:nvSpPr>
      <dsp:spPr>
        <a:xfrm>
          <a:off x="0" y="1795415"/>
          <a:ext cx="82375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8F8B9-186B-4750-A366-711523E83641}">
      <dsp:nvSpPr>
        <dsp:cNvPr id="0" name=""/>
        <dsp:cNvSpPr/>
      </dsp:nvSpPr>
      <dsp:spPr>
        <a:xfrm>
          <a:off x="82" y="1963433"/>
          <a:ext cx="8229543" cy="2679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altLang="en-US" sz="2200" kern="1200" dirty="0" smtClean="0"/>
            <a:t>The general syntax for a function with non-keyword variable arguments is this:</a:t>
          </a:r>
        </a:p>
        <a:p>
          <a:pPr lvl="0" algn="l" defTabSz="977900">
            <a:lnSpc>
              <a:spcPct val="90000"/>
            </a:lnSpc>
            <a:spcBef>
              <a:spcPct val="0"/>
            </a:spcBef>
            <a:spcAft>
              <a:spcPct val="35000"/>
            </a:spcAft>
          </a:pPr>
          <a:endParaRPr lang="en-US" altLang="en-US" sz="2200" kern="1200" dirty="0" smtClean="0"/>
        </a:p>
        <a:p>
          <a:pPr lvl="0" algn="l" defTabSz="977900">
            <a:lnSpc>
              <a:spcPct val="90000"/>
            </a:lnSpc>
            <a:spcBef>
              <a:spcPct val="0"/>
            </a:spcBef>
            <a:spcAft>
              <a:spcPct val="35000"/>
            </a:spcAft>
          </a:pPr>
          <a:r>
            <a:rPr lang="en-US" altLang="en-US" sz="2000" b="1" kern="1200" dirty="0" err="1" smtClean="0">
              <a:latin typeface="Courier New" panose="02070309020205020404" pitchFamily="49" charset="0"/>
              <a:cs typeface="Courier New" panose="02070309020205020404" pitchFamily="49" charset="0"/>
            </a:rPr>
            <a:t>def</a:t>
          </a:r>
          <a:r>
            <a:rPr lang="en-US" altLang="en-US" sz="2000" b="1" kern="1200" dirty="0" smtClean="0">
              <a:latin typeface="Courier New" panose="02070309020205020404" pitchFamily="49" charset="0"/>
              <a:cs typeface="Courier New" panose="02070309020205020404" pitchFamily="49" charset="0"/>
            </a:rPr>
            <a:t> </a:t>
          </a:r>
          <a:r>
            <a:rPr lang="en-US" altLang="en-US" sz="2000" b="1" kern="1200" dirty="0" err="1" smtClean="0">
              <a:latin typeface="Courier New" panose="02070309020205020404" pitchFamily="49" charset="0"/>
              <a:cs typeface="Courier New" panose="02070309020205020404" pitchFamily="49" charset="0"/>
            </a:rPr>
            <a:t>functionname</a:t>
          </a:r>
          <a:r>
            <a:rPr lang="en-US" altLang="en-US" sz="2000" b="1" kern="1200" dirty="0" smtClean="0">
              <a:latin typeface="Courier New" panose="02070309020205020404" pitchFamily="49" charset="0"/>
              <a:cs typeface="Courier New" panose="02070309020205020404" pitchFamily="49" charset="0"/>
            </a:rPr>
            <a:t>([</a:t>
          </a:r>
          <a:r>
            <a:rPr lang="en-US" altLang="en-US" sz="2000" b="1" kern="1200" dirty="0" err="1" smtClean="0">
              <a:latin typeface="Courier New" panose="02070309020205020404" pitchFamily="49" charset="0"/>
              <a:cs typeface="Courier New" panose="02070309020205020404" pitchFamily="49" charset="0"/>
            </a:rPr>
            <a:t>formal_args</a:t>
          </a:r>
          <a:r>
            <a:rPr lang="en-US" altLang="en-US" sz="2000" b="1" kern="1200" dirty="0" smtClean="0">
              <a:latin typeface="Courier New" panose="02070309020205020404" pitchFamily="49" charset="0"/>
              <a:cs typeface="Courier New" panose="02070309020205020404" pitchFamily="49" charset="0"/>
            </a:rPr>
            <a:t>,] *</a:t>
          </a:r>
          <a:r>
            <a:rPr lang="en-US" altLang="en-US" sz="2000" b="1" kern="1200" dirty="0" err="1" smtClean="0">
              <a:latin typeface="Courier New" panose="02070309020205020404" pitchFamily="49" charset="0"/>
              <a:cs typeface="Courier New" panose="02070309020205020404" pitchFamily="49" charset="0"/>
            </a:rPr>
            <a:t>var_args_tuple</a:t>
          </a:r>
          <a:r>
            <a:rPr lang="en-US" altLang="en-US" sz="2000" b="1" kern="1200" dirty="0" smtClean="0">
              <a:latin typeface="Courier New" panose="02070309020205020404" pitchFamily="49" charset="0"/>
              <a:cs typeface="Courier New" panose="02070309020205020404" pitchFamily="49" charset="0"/>
            </a:rPr>
            <a:t> ):</a:t>
          </a:r>
        </a:p>
        <a:p>
          <a:pPr lvl="0" algn="l" defTabSz="977900">
            <a:lnSpc>
              <a:spcPct val="90000"/>
            </a:lnSpc>
            <a:spcBef>
              <a:spcPct val="0"/>
            </a:spcBef>
            <a:spcAft>
              <a:spcPct val="35000"/>
            </a:spcAft>
          </a:pPr>
          <a:r>
            <a:rPr lang="en-US" altLang="en-US" sz="2000" b="1" kern="1200" dirty="0" smtClean="0">
              <a:latin typeface="Courier New" panose="02070309020205020404" pitchFamily="49" charset="0"/>
              <a:cs typeface="Courier New" panose="02070309020205020404" pitchFamily="49" charset="0"/>
            </a:rPr>
            <a:t>	"</a:t>
          </a:r>
          <a:r>
            <a:rPr lang="en-US" altLang="en-US" sz="2000" b="1" kern="1200" dirty="0" err="1" smtClean="0">
              <a:latin typeface="Courier New" panose="02070309020205020404" pitchFamily="49" charset="0"/>
              <a:cs typeface="Courier New" panose="02070309020205020404" pitchFamily="49" charset="0"/>
            </a:rPr>
            <a:t>function_docstring</a:t>
          </a:r>
          <a:r>
            <a:rPr lang="en-US" altLang="en-US" sz="2000" b="1" kern="1200" dirty="0" smtClean="0">
              <a:latin typeface="Courier New" panose="02070309020205020404" pitchFamily="49" charset="0"/>
              <a:cs typeface="Courier New" panose="02070309020205020404" pitchFamily="49" charset="0"/>
            </a:rPr>
            <a:t>" </a:t>
          </a:r>
        </a:p>
        <a:p>
          <a:pPr lvl="0" algn="l" defTabSz="977900">
            <a:lnSpc>
              <a:spcPct val="90000"/>
            </a:lnSpc>
            <a:spcBef>
              <a:spcPct val="0"/>
            </a:spcBef>
            <a:spcAft>
              <a:spcPct val="35000"/>
            </a:spcAft>
          </a:pPr>
          <a:r>
            <a:rPr lang="en-US" altLang="en-US" sz="2000" b="1" kern="1200" dirty="0" smtClean="0">
              <a:latin typeface="Courier New" panose="02070309020205020404" pitchFamily="49" charset="0"/>
              <a:cs typeface="Courier New" panose="02070309020205020404" pitchFamily="49" charset="0"/>
            </a:rPr>
            <a:t>	</a:t>
          </a:r>
          <a:r>
            <a:rPr lang="en-US" altLang="en-US" sz="2000" b="1" kern="1200" dirty="0" err="1" smtClean="0">
              <a:latin typeface="Courier New" panose="02070309020205020404" pitchFamily="49" charset="0"/>
              <a:cs typeface="Courier New" panose="02070309020205020404" pitchFamily="49" charset="0"/>
            </a:rPr>
            <a:t>function_suite</a:t>
          </a:r>
          <a:r>
            <a:rPr lang="en-US" altLang="en-US" sz="2000" b="1" kern="1200" dirty="0" smtClean="0">
              <a:latin typeface="Courier New" panose="02070309020205020404" pitchFamily="49" charset="0"/>
              <a:cs typeface="Courier New" panose="02070309020205020404" pitchFamily="49" charset="0"/>
            </a:rPr>
            <a:t> </a:t>
          </a:r>
          <a:endParaRPr lang="en-US" altLang="en-US" sz="2000" b="1" kern="1200" dirty="0" smtClean="0">
            <a:latin typeface="Courier New" panose="02070309020205020404" pitchFamily="49" charset="0"/>
            <a:cs typeface="Courier New" panose="02070309020205020404" pitchFamily="49" charset="0"/>
          </a:endParaRPr>
        </a:p>
        <a:p>
          <a:pPr lvl="0" algn="l" defTabSz="977900">
            <a:lnSpc>
              <a:spcPct val="90000"/>
            </a:lnSpc>
            <a:spcBef>
              <a:spcPct val="0"/>
            </a:spcBef>
            <a:spcAft>
              <a:spcPct val="35000"/>
            </a:spcAft>
          </a:pPr>
          <a:r>
            <a:rPr lang="en-US" altLang="en-US" sz="2000" b="1" kern="1200" dirty="0" smtClean="0">
              <a:latin typeface="Courier New" panose="02070309020205020404" pitchFamily="49" charset="0"/>
              <a:cs typeface="Courier New" panose="02070309020205020404" pitchFamily="49" charset="0"/>
            </a:rPr>
            <a:t>	return </a:t>
          </a:r>
          <a:r>
            <a:rPr lang="en-US" altLang="en-US" sz="2000" b="1" kern="1200" dirty="0" smtClean="0">
              <a:latin typeface="Courier New" panose="02070309020205020404" pitchFamily="49" charset="0"/>
              <a:cs typeface="Courier New" panose="02070309020205020404" pitchFamily="49" charset="0"/>
            </a:rPr>
            <a:t>[expression] </a:t>
          </a:r>
          <a:endParaRPr lang="en-US" altLang="en-US" sz="2000" b="1" kern="1200" dirty="0" smtClean="0"/>
        </a:p>
      </dsp:txBody>
      <dsp:txXfrm>
        <a:off x="82" y="1963433"/>
        <a:ext cx="8229543" cy="26792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3F8A5-0DC7-4FB8-9824-BB4F5DD1EB7F}">
      <dsp:nvSpPr>
        <dsp:cNvPr id="0" name=""/>
        <dsp:cNvSpPr/>
      </dsp:nvSpPr>
      <dsp:spPr>
        <a:xfrm>
          <a:off x="0" y="56819"/>
          <a:ext cx="82375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986AD-12B7-4FC5-A638-24F0CF5EAB8B}">
      <dsp:nvSpPr>
        <dsp:cNvPr id="0" name=""/>
        <dsp:cNvSpPr/>
      </dsp:nvSpPr>
      <dsp:spPr>
        <a:xfrm>
          <a:off x="0" y="80212"/>
          <a:ext cx="8237588" cy="1403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en-US" sz="2000" kern="1200" dirty="0" smtClean="0"/>
            <a:t>An asterisk (*) is placed before the variable name that will hold the values of all non-keyword variable arguments. This tuple remains empty if no additional arguments are specified during the function call. </a:t>
          </a:r>
          <a:endParaRPr lang="en-US" sz="2000" kern="1200" dirty="0"/>
        </a:p>
      </dsp:txBody>
      <dsp:txXfrm>
        <a:off x="0" y="80212"/>
        <a:ext cx="8237588" cy="140332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E318E-A094-4A72-8E58-4154C377B923}">
      <dsp:nvSpPr>
        <dsp:cNvPr id="0" name=""/>
        <dsp:cNvSpPr/>
      </dsp:nvSpPr>
      <dsp:spPr>
        <a:xfrm>
          <a:off x="0" y="6518"/>
          <a:ext cx="8237588" cy="8404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en-US" sz="2000" kern="1200" dirty="0" smtClean="0"/>
            <a:t>All variables in a program may not be accessible at all locations in that program. This depends on where you have declared a variable.</a:t>
          </a:r>
          <a:endParaRPr lang="en-US" sz="2000" kern="1200" dirty="0"/>
        </a:p>
      </dsp:txBody>
      <dsp:txXfrm>
        <a:off x="41026" y="47544"/>
        <a:ext cx="8155536" cy="758377"/>
      </dsp:txXfrm>
    </dsp:sp>
    <dsp:sp modelId="{43BD0B05-2FC4-4BEA-BA54-B296DEC04267}">
      <dsp:nvSpPr>
        <dsp:cNvPr id="0" name=""/>
        <dsp:cNvSpPr/>
      </dsp:nvSpPr>
      <dsp:spPr>
        <a:xfrm>
          <a:off x="0" y="918947"/>
          <a:ext cx="8237588" cy="8554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en-US" sz="2000" kern="1200" dirty="0" smtClean="0"/>
            <a:t>The scope of a variable determines the portion of the program where you can access a particular identifier. There are two basic scopes of variables in Python:</a:t>
          </a:r>
        </a:p>
      </dsp:txBody>
      <dsp:txXfrm>
        <a:off x="41761" y="960708"/>
        <a:ext cx="8154066" cy="771954"/>
      </dsp:txXfrm>
    </dsp:sp>
    <dsp:sp modelId="{1AF2B33A-E580-4CA0-99F6-F92B57A88638}">
      <dsp:nvSpPr>
        <dsp:cNvPr id="0" name=""/>
        <dsp:cNvSpPr/>
      </dsp:nvSpPr>
      <dsp:spPr>
        <a:xfrm>
          <a:off x="0" y="1774424"/>
          <a:ext cx="8237588" cy="64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4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altLang="en-US" sz="1900" kern="1200" dirty="0" smtClean="0">
              <a:latin typeface="Courier New" panose="02070309020205020404" pitchFamily="49" charset="0"/>
              <a:cs typeface="Courier New" panose="02070309020205020404" pitchFamily="49" charset="0"/>
            </a:rPr>
            <a:t>Global variables</a:t>
          </a:r>
        </a:p>
        <a:p>
          <a:pPr marL="171450" lvl="1" indent="-171450" algn="l" defTabSz="844550">
            <a:lnSpc>
              <a:spcPct val="90000"/>
            </a:lnSpc>
            <a:spcBef>
              <a:spcPct val="0"/>
            </a:spcBef>
            <a:spcAft>
              <a:spcPct val="20000"/>
            </a:spcAft>
            <a:buChar char="••"/>
          </a:pPr>
          <a:r>
            <a:rPr lang="en-US" altLang="en-US" sz="1900" kern="1200" dirty="0" smtClean="0">
              <a:latin typeface="Courier New" panose="02070309020205020404" pitchFamily="49" charset="0"/>
              <a:cs typeface="Courier New" panose="02070309020205020404" pitchFamily="49" charset="0"/>
            </a:rPr>
            <a:t>Local variables</a:t>
          </a:r>
        </a:p>
      </dsp:txBody>
      <dsp:txXfrm>
        <a:off x="0" y="1774424"/>
        <a:ext cx="8237588" cy="646875"/>
      </dsp:txXfrm>
    </dsp:sp>
    <dsp:sp modelId="{1728513D-54EE-4554-87A7-E60E4717D3E5}">
      <dsp:nvSpPr>
        <dsp:cNvPr id="0" name=""/>
        <dsp:cNvSpPr/>
      </dsp:nvSpPr>
      <dsp:spPr>
        <a:xfrm>
          <a:off x="0" y="2421299"/>
          <a:ext cx="8237588" cy="6965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en-US" sz="2400" b="1" kern="1200" dirty="0" smtClean="0"/>
            <a:t>Global vs. Local variables:</a:t>
          </a:r>
        </a:p>
      </dsp:txBody>
      <dsp:txXfrm>
        <a:off x="34002" y="2455301"/>
        <a:ext cx="8169584" cy="628538"/>
      </dsp:txXfrm>
    </dsp:sp>
    <dsp:sp modelId="{A64F923B-5E22-4162-80F9-1088A990CB3D}">
      <dsp:nvSpPr>
        <dsp:cNvPr id="0" name=""/>
        <dsp:cNvSpPr/>
      </dsp:nvSpPr>
      <dsp:spPr>
        <a:xfrm>
          <a:off x="0" y="3117842"/>
          <a:ext cx="8237588"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4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altLang="en-US" sz="1900" kern="1200" dirty="0" smtClean="0"/>
            <a:t>Variables that are defined inside a function body have a local scope, and those defined outside have a global scope.</a:t>
          </a:r>
        </a:p>
        <a:p>
          <a:pPr marL="171450" lvl="1" indent="-171450" algn="l" defTabSz="844550">
            <a:lnSpc>
              <a:spcPct val="90000"/>
            </a:lnSpc>
            <a:spcBef>
              <a:spcPct val="0"/>
            </a:spcBef>
            <a:spcAft>
              <a:spcPct val="20000"/>
            </a:spcAft>
            <a:buChar char="••"/>
          </a:pPr>
          <a:r>
            <a:rPr lang="en-US" altLang="en-US" sz="1900" kern="1200" dirty="0" smtClean="0"/>
            <a:t>This means that local variables can be accessed only inside the function in which they are declared whereas global variables can be accessed throughout the program body by all functions. When you call a function, the variables declared inside it are brought into scope.</a:t>
          </a:r>
        </a:p>
      </dsp:txBody>
      <dsp:txXfrm>
        <a:off x="0" y="3117842"/>
        <a:ext cx="8237588" cy="19665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65DC2-B172-4C1A-819F-69A7B3B9719B}">
      <dsp:nvSpPr>
        <dsp:cNvPr id="0" name=""/>
        <dsp:cNvSpPr/>
      </dsp:nvSpPr>
      <dsp:spPr>
        <a:xfrm>
          <a:off x="0" y="28223"/>
          <a:ext cx="7693743" cy="47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One of the key issue that have threatened organizations and institutions is that of name verification. To solve it, people now use biometric software and machine vision enabled tools to verify identities of their employees and take attendance. JT Ventures is a delivery business, with about 40 employees. However, the management board would want a way to identify if a user is one of her employees. Your mission, should you choose to accept it, is to write a python function program that takes a user's name and department, then checks if he/she is an employee. If employee exist, then welcome the employee appropriately and display the company profile (</a:t>
          </a:r>
          <a:r>
            <a:rPr lang="en-US" sz="2200" b="1" kern="1200" dirty="0" smtClean="0">
              <a:solidFill>
                <a:srgbClr val="FFFF00"/>
              </a:solidFill>
            </a:rPr>
            <a:t>jt-ventrues.csv</a:t>
          </a:r>
          <a:r>
            <a:rPr lang="en-US" sz="2200" i="1" kern="1200" dirty="0" smtClean="0"/>
            <a:t> dataset is attached</a:t>
          </a:r>
          <a:r>
            <a:rPr lang="en-US" sz="2200" kern="1200" dirty="0" smtClean="0"/>
            <a:t>) ….otherwise, you politely indicate that employee does not exist</a:t>
          </a:r>
          <a:r>
            <a:rPr lang="en-US" sz="2200" kern="1200" dirty="0" smtClean="0">
              <a:sym typeface="Wingdings" panose="05000000000000000000" pitchFamily="2" charset="2"/>
            </a:rPr>
            <a:t>.</a:t>
          </a:r>
          <a:endParaRPr lang="en-US" sz="2200" kern="1200" dirty="0"/>
        </a:p>
      </dsp:txBody>
      <dsp:txXfrm>
        <a:off x="231200" y="259423"/>
        <a:ext cx="7231343" cy="42737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EEB66-A586-4D58-922A-3F04B1F6F35B}">
      <dsp:nvSpPr>
        <dsp:cNvPr id="0" name=""/>
        <dsp:cNvSpPr/>
      </dsp:nvSpPr>
      <dsp:spPr>
        <a:xfrm>
          <a:off x="0" y="10136"/>
          <a:ext cx="7989939" cy="10448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err="1" smtClean="0"/>
            <a:t>Gboyega</a:t>
          </a:r>
          <a:r>
            <a:rPr lang="en-US" sz="2000" kern="1200" dirty="0" smtClean="0"/>
            <a:t> </a:t>
          </a:r>
          <a:r>
            <a:rPr lang="en-US" sz="2000" kern="1200" dirty="0" err="1" smtClean="0"/>
            <a:t>Adekunle</a:t>
          </a:r>
          <a:r>
            <a:rPr lang="en-US" sz="2000" kern="1200" dirty="0" smtClean="0"/>
            <a:t> runs a delivery service called </a:t>
          </a:r>
          <a:r>
            <a:rPr lang="en-US" sz="2000" kern="1200" dirty="0" err="1" smtClean="0"/>
            <a:t>Yega</a:t>
          </a:r>
          <a:r>
            <a:rPr lang="en-US" sz="2000" kern="1200" dirty="0" smtClean="0"/>
            <a:t> Services, and charge people based on their location and weight of their package. The following are some of the things he considers:</a:t>
          </a:r>
          <a:endParaRPr lang="en-US" sz="2000" kern="1200" dirty="0"/>
        </a:p>
      </dsp:txBody>
      <dsp:txXfrm>
        <a:off x="51003" y="61139"/>
        <a:ext cx="7887933" cy="942804"/>
      </dsp:txXfrm>
    </dsp:sp>
    <dsp:sp modelId="{7F3A14AC-1A88-422A-A810-C0441FF4DF95}">
      <dsp:nvSpPr>
        <dsp:cNvPr id="0" name=""/>
        <dsp:cNvSpPr/>
      </dsp:nvSpPr>
      <dsp:spPr>
        <a:xfrm>
          <a:off x="0" y="1190306"/>
          <a:ext cx="7989939" cy="10448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He charges N2,000, whenever he is delivering a package with weight of 10kg and above to Ibeju-Lekki community, and N1500 when it is less.</a:t>
          </a:r>
          <a:endParaRPr lang="en-US" sz="2000" kern="1200" dirty="0"/>
        </a:p>
      </dsp:txBody>
      <dsp:txXfrm>
        <a:off x="51003" y="1241309"/>
        <a:ext cx="7887933" cy="942804"/>
      </dsp:txXfrm>
    </dsp:sp>
    <dsp:sp modelId="{FB3FC788-697E-4D17-B149-BFAD723B66D2}">
      <dsp:nvSpPr>
        <dsp:cNvPr id="0" name=""/>
        <dsp:cNvSpPr/>
      </dsp:nvSpPr>
      <dsp:spPr>
        <a:xfrm>
          <a:off x="0" y="2370476"/>
          <a:ext cx="7989939" cy="10448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However, he charges N5,000 whenever he delivers to </a:t>
          </a:r>
          <a:r>
            <a:rPr lang="en-US" sz="2000" kern="1200" dirty="0" err="1" smtClean="0"/>
            <a:t>Epe</a:t>
          </a:r>
          <a:r>
            <a:rPr lang="en-US" sz="2000" kern="1200" dirty="0" smtClean="0"/>
            <a:t>, a package with weight of 10kg and above, and N4,000 when it is less.</a:t>
          </a:r>
          <a:endParaRPr lang="en-US" sz="2000" kern="1200" dirty="0"/>
        </a:p>
      </dsp:txBody>
      <dsp:txXfrm>
        <a:off x="51003" y="2421479"/>
        <a:ext cx="7887933" cy="942804"/>
      </dsp:txXfrm>
    </dsp:sp>
    <dsp:sp modelId="{2652F9F5-3FA6-474A-95EA-9958F5567122}">
      <dsp:nvSpPr>
        <dsp:cNvPr id="0" name=""/>
        <dsp:cNvSpPr/>
      </dsp:nvSpPr>
      <dsp:spPr>
        <a:xfrm>
          <a:off x="0" y="3550647"/>
          <a:ext cx="7989939" cy="10448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Write a python function program that tells a user how much to pay, based on their location, and package weight. </a:t>
          </a:r>
          <a:endParaRPr lang="en-US" sz="2000" kern="1200" dirty="0"/>
        </a:p>
      </dsp:txBody>
      <dsp:txXfrm>
        <a:off x="51003" y="3601650"/>
        <a:ext cx="7887933" cy="94280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B46BC-D9BC-4937-9624-E8A14F8F0A0F}">
      <dsp:nvSpPr>
        <dsp:cNvPr id="0" name=""/>
        <dsp:cNvSpPr/>
      </dsp:nvSpPr>
      <dsp:spPr>
        <a:xfrm>
          <a:off x="0" y="9313"/>
          <a:ext cx="8229600" cy="6568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Before an individual is admitted into Computer Science Department, he/she must:</a:t>
          </a:r>
          <a:endParaRPr lang="en-US" sz="2000" kern="1200" dirty="0"/>
        </a:p>
      </dsp:txBody>
      <dsp:txXfrm>
        <a:off x="32066" y="41379"/>
        <a:ext cx="8165468" cy="592734"/>
      </dsp:txXfrm>
    </dsp:sp>
    <dsp:sp modelId="{E2D89AD2-B729-4A24-8362-F25058E0241F}">
      <dsp:nvSpPr>
        <dsp:cNvPr id="0" name=""/>
        <dsp:cNvSpPr/>
      </dsp:nvSpPr>
      <dsp:spPr>
        <a:xfrm>
          <a:off x="0" y="724833"/>
          <a:ext cx="8229600" cy="77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Score 230 or above in jamb</a:t>
          </a:r>
          <a:endParaRPr lang="en-US" sz="1600" kern="1200" dirty="0"/>
        </a:p>
        <a:p>
          <a:pPr marL="171450" lvl="1" indent="-171450" algn="l" defTabSz="711200">
            <a:lnSpc>
              <a:spcPct val="90000"/>
            </a:lnSpc>
            <a:spcBef>
              <a:spcPct val="0"/>
            </a:spcBef>
            <a:spcAft>
              <a:spcPct val="20000"/>
            </a:spcAft>
            <a:buChar char="••"/>
          </a:pPr>
          <a:r>
            <a:rPr lang="en-US" sz="1600" kern="1200" dirty="0" smtClean="0"/>
            <a:t>Have at least 5 credit in the 5 key subjects (you know them)</a:t>
          </a:r>
          <a:endParaRPr lang="en-US" sz="1600" kern="1200" dirty="0"/>
        </a:p>
        <a:p>
          <a:pPr marL="171450" lvl="1" indent="-171450" algn="l" defTabSz="711200">
            <a:lnSpc>
              <a:spcPct val="90000"/>
            </a:lnSpc>
            <a:spcBef>
              <a:spcPct val="0"/>
            </a:spcBef>
            <a:spcAft>
              <a:spcPct val="20000"/>
            </a:spcAft>
            <a:buChar char="••"/>
          </a:pPr>
          <a:r>
            <a:rPr lang="en-US" sz="1600" kern="1200" dirty="0" smtClean="0"/>
            <a:t>Pass an interview.</a:t>
          </a:r>
          <a:endParaRPr lang="en-US" sz="1600" kern="1200" dirty="0"/>
        </a:p>
      </dsp:txBody>
      <dsp:txXfrm>
        <a:off x="0" y="724833"/>
        <a:ext cx="8229600" cy="776250"/>
      </dsp:txXfrm>
    </dsp:sp>
    <dsp:sp modelId="{70BE99A4-66B4-43F6-A951-5E92B66FE1BA}">
      <dsp:nvSpPr>
        <dsp:cNvPr id="0" name=""/>
        <dsp:cNvSpPr/>
      </dsp:nvSpPr>
      <dsp:spPr>
        <a:xfrm>
          <a:off x="0" y="1506299"/>
          <a:ext cx="8229600" cy="5848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Before an individual is admitted into Mass Communication  Department, he/she must:</a:t>
          </a:r>
          <a:endParaRPr lang="en-US" sz="2000" kern="1200" dirty="0"/>
        </a:p>
      </dsp:txBody>
      <dsp:txXfrm>
        <a:off x="28551" y="1534850"/>
        <a:ext cx="8172498" cy="527760"/>
      </dsp:txXfrm>
    </dsp:sp>
    <dsp:sp modelId="{A0291D95-3E47-4975-8FE5-2877AA4250B3}">
      <dsp:nvSpPr>
        <dsp:cNvPr id="0" name=""/>
        <dsp:cNvSpPr/>
      </dsp:nvSpPr>
      <dsp:spPr>
        <a:xfrm>
          <a:off x="0" y="2233880"/>
          <a:ext cx="8229600" cy="77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Score 220 or above in jamb</a:t>
          </a:r>
          <a:endParaRPr lang="en-US" sz="1600" kern="1200" dirty="0"/>
        </a:p>
        <a:p>
          <a:pPr marL="171450" lvl="1" indent="-171450" algn="l" defTabSz="711200">
            <a:lnSpc>
              <a:spcPct val="90000"/>
            </a:lnSpc>
            <a:spcBef>
              <a:spcPct val="0"/>
            </a:spcBef>
            <a:spcAft>
              <a:spcPct val="20000"/>
            </a:spcAft>
            <a:buChar char="••"/>
          </a:pPr>
          <a:r>
            <a:rPr lang="en-US" sz="1600" kern="1200" dirty="0" smtClean="0"/>
            <a:t>Have at least 5 credit in the 5 key subjects (you know them)</a:t>
          </a:r>
          <a:endParaRPr lang="en-US" sz="1600" kern="1200" dirty="0"/>
        </a:p>
        <a:p>
          <a:pPr marL="171450" lvl="1" indent="-171450" algn="l" defTabSz="711200">
            <a:lnSpc>
              <a:spcPct val="90000"/>
            </a:lnSpc>
            <a:spcBef>
              <a:spcPct val="0"/>
            </a:spcBef>
            <a:spcAft>
              <a:spcPct val="20000"/>
            </a:spcAft>
            <a:buChar char="••"/>
          </a:pPr>
          <a:r>
            <a:rPr lang="en-US" sz="1600" kern="1200" dirty="0" smtClean="0"/>
            <a:t>Pass an interview.</a:t>
          </a:r>
          <a:endParaRPr lang="en-US" sz="1600" kern="1200" dirty="0"/>
        </a:p>
      </dsp:txBody>
      <dsp:txXfrm>
        <a:off x="0" y="2233880"/>
        <a:ext cx="8229600" cy="776250"/>
      </dsp:txXfrm>
    </dsp:sp>
    <dsp:sp modelId="{2CA386C7-3EC5-4936-B09A-1C6DF90C3BDD}">
      <dsp:nvSpPr>
        <dsp:cNvPr id="0" name=""/>
        <dsp:cNvSpPr/>
      </dsp:nvSpPr>
      <dsp:spPr>
        <a:xfrm>
          <a:off x="0" y="3267577"/>
          <a:ext cx="8229600" cy="1502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Your mission, should you choose to accept it, is to automate this process, by developing a python function program that tells a particular candidate if he/she is admitted into computer science, based on their inputs. The program will store the information of candidates who are admitted into a file called </a:t>
          </a:r>
          <a:r>
            <a:rPr lang="en-US" sz="1800" b="1" kern="1200" dirty="0" smtClean="0">
              <a:solidFill>
                <a:srgbClr val="FFFF00"/>
              </a:solidFill>
            </a:rPr>
            <a:t>admitted.csv</a:t>
          </a:r>
          <a:r>
            <a:rPr lang="en-US" sz="1800" kern="1200" dirty="0" smtClean="0"/>
            <a:t>, and candidates who did not meet the requirements are stored in another file called </a:t>
          </a:r>
          <a:r>
            <a:rPr lang="en-US" sz="1800" b="1" kern="1200" dirty="0" smtClean="0">
              <a:solidFill>
                <a:srgbClr val="FFFF00"/>
              </a:solidFill>
            </a:rPr>
            <a:t>not-admitted.csv</a:t>
          </a:r>
          <a:endParaRPr lang="en-US" sz="1800" b="1" kern="1200" dirty="0">
            <a:solidFill>
              <a:srgbClr val="FFFF00"/>
            </a:solidFill>
          </a:endParaRPr>
        </a:p>
      </dsp:txBody>
      <dsp:txXfrm>
        <a:off x="73342" y="3340919"/>
        <a:ext cx="8082916" cy="1355731"/>
      </dsp:txXfrm>
    </dsp:sp>
    <dsp:sp modelId="{BFB1E30F-1A4D-460B-B214-1A8D7D492911}">
      <dsp:nvSpPr>
        <dsp:cNvPr id="0" name=""/>
        <dsp:cNvSpPr/>
      </dsp:nvSpPr>
      <dsp:spPr>
        <a:xfrm>
          <a:off x="0" y="4305957"/>
          <a:ext cx="82296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solidFill>
              <a:schemeClr val="accent4">
                <a:lumMod val="10000"/>
              </a:schemeClr>
            </a:solidFill>
          </a:endParaRPr>
        </a:p>
      </dsp:txBody>
      <dsp:txXfrm>
        <a:off x="0" y="4305957"/>
        <a:ext cx="8229600" cy="49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25281-D357-4354-9AED-539F8CB7144D}">
      <dsp:nvSpPr>
        <dsp:cNvPr id="0" name=""/>
        <dsp:cNvSpPr/>
      </dsp:nvSpPr>
      <dsp:spPr>
        <a:xfrm>
          <a:off x="0" y="0"/>
          <a:ext cx="7973961" cy="1374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altLang="en-US" sz="2200" kern="1200" smtClean="0"/>
            <a:t>A function is a block of organized, reusable code that is used to perform a single, related action. </a:t>
          </a:r>
          <a:endParaRPr lang="en-US" sz="2200" kern="1200"/>
        </a:p>
      </dsp:txBody>
      <dsp:txXfrm>
        <a:off x="1732264" y="0"/>
        <a:ext cx="6241696" cy="1374723"/>
      </dsp:txXfrm>
    </dsp:sp>
    <dsp:sp modelId="{50145EFF-0EBC-4CDC-9E59-FA07B5DFA181}">
      <dsp:nvSpPr>
        <dsp:cNvPr id="0" name=""/>
        <dsp:cNvSpPr/>
      </dsp:nvSpPr>
      <dsp:spPr>
        <a:xfrm>
          <a:off x="252329" y="137472"/>
          <a:ext cx="1365078" cy="109977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9BA12-5905-4638-9258-91DFE45FB000}">
      <dsp:nvSpPr>
        <dsp:cNvPr id="0" name=""/>
        <dsp:cNvSpPr/>
      </dsp:nvSpPr>
      <dsp:spPr>
        <a:xfrm>
          <a:off x="0" y="1512196"/>
          <a:ext cx="7973961" cy="1374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altLang="en-US" sz="2200" kern="1200" smtClean="0"/>
            <a:t>Functions provides better modularity for your application and a high degree of code reusing.</a:t>
          </a:r>
          <a:endParaRPr lang="en-US" altLang="en-US" sz="2200" kern="1200" dirty="0"/>
        </a:p>
      </dsp:txBody>
      <dsp:txXfrm>
        <a:off x="1732264" y="1512196"/>
        <a:ext cx="6241696" cy="1374723"/>
      </dsp:txXfrm>
    </dsp:sp>
    <dsp:sp modelId="{A403EB86-28B6-4416-8419-F89A8F15742B}">
      <dsp:nvSpPr>
        <dsp:cNvPr id="0" name=""/>
        <dsp:cNvSpPr/>
      </dsp:nvSpPr>
      <dsp:spPr>
        <a:xfrm>
          <a:off x="252329" y="1649668"/>
          <a:ext cx="1365078" cy="109977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4C27B-236D-4130-8374-134A0D6BAB6F}">
      <dsp:nvSpPr>
        <dsp:cNvPr id="0" name=""/>
        <dsp:cNvSpPr/>
      </dsp:nvSpPr>
      <dsp:spPr>
        <a:xfrm>
          <a:off x="0" y="3024392"/>
          <a:ext cx="7973961" cy="1374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altLang="en-US" sz="2200" kern="1200" dirty="0" smtClean="0"/>
            <a:t>As you already know, Python gives you many </a:t>
          </a:r>
          <a:r>
            <a:rPr lang="en-US" altLang="en-US" sz="2200" i="1" kern="1200" dirty="0" smtClean="0">
              <a:solidFill>
                <a:srgbClr val="FFFF00"/>
              </a:solidFill>
            </a:rPr>
            <a:t>built-in functions </a:t>
          </a:r>
          <a:r>
            <a:rPr lang="en-US" altLang="en-US" sz="2200" kern="1200" dirty="0" smtClean="0"/>
            <a:t>like </a:t>
          </a:r>
          <a:r>
            <a:rPr lang="en-US" altLang="en-US" sz="2200" b="1" kern="1200" dirty="0" smtClean="0"/>
            <a:t>print() </a:t>
          </a:r>
          <a:r>
            <a:rPr lang="en-US" altLang="en-US" sz="2200" kern="1200" dirty="0" smtClean="0"/>
            <a:t>etc. but you can also create your own functions. These functions are called </a:t>
          </a:r>
          <a:r>
            <a:rPr lang="en-US" altLang="en-US" sz="2200" i="1" kern="1200" dirty="0" smtClean="0">
              <a:solidFill>
                <a:srgbClr val="FFFF00"/>
              </a:solidFill>
            </a:rPr>
            <a:t>user-defined functions</a:t>
          </a:r>
          <a:r>
            <a:rPr lang="en-US" altLang="en-US" sz="2200" i="1" kern="1200" dirty="0" smtClean="0"/>
            <a:t>.</a:t>
          </a:r>
          <a:endParaRPr lang="en-US" altLang="en-US" sz="2200" kern="1200" dirty="0"/>
        </a:p>
      </dsp:txBody>
      <dsp:txXfrm>
        <a:off x="1732264" y="3024392"/>
        <a:ext cx="6241696" cy="1374723"/>
      </dsp:txXfrm>
    </dsp:sp>
    <dsp:sp modelId="{2C4A2012-75D6-4090-952D-0C54F1F07E88}">
      <dsp:nvSpPr>
        <dsp:cNvPr id="0" name=""/>
        <dsp:cNvSpPr/>
      </dsp:nvSpPr>
      <dsp:spPr>
        <a:xfrm>
          <a:off x="252329" y="3161864"/>
          <a:ext cx="1365078" cy="109977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5FF67-EABB-4F3D-BD47-F640203C1477}">
      <dsp:nvSpPr>
        <dsp:cNvPr id="0" name=""/>
        <dsp:cNvSpPr/>
      </dsp:nvSpPr>
      <dsp:spPr>
        <a:xfrm rot="5400000">
          <a:off x="-235699" y="235997"/>
          <a:ext cx="1571327" cy="10999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en-US" sz="3200" kern="1200" dirty="0"/>
        </a:p>
      </dsp:txBody>
      <dsp:txXfrm rot="-5400000">
        <a:off x="1" y="550263"/>
        <a:ext cx="1099929" cy="471398"/>
      </dsp:txXfrm>
    </dsp:sp>
    <dsp:sp modelId="{2C972487-11AC-4F29-BCCC-F1CB10AFD570}">
      <dsp:nvSpPr>
        <dsp:cNvPr id="0" name=""/>
        <dsp:cNvSpPr/>
      </dsp:nvSpPr>
      <dsp:spPr>
        <a:xfrm rot="5400000">
          <a:off x="4119978" y="-3019750"/>
          <a:ext cx="1021362" cy="706146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en-US" sz="2200" kern="1200" dirty="0" smtClean="0"/>
            <a:t>Function blocks begin with the keyword </a:t>
          </a:r>
          <a:r>
            <a:rPr lang="en-US" altLang="en-US" sz="2200" b="1" kern="1200" dirty="0" err="1" smtClean="0"/>
            <a:t>def</a:t>
          </a:r>
          <a:r>
            <a:rPr lang="en-US" altLang="en-US" sz="2200" kern="1200" dirty="0" smtClean="0"/>
            <a:t> followed by the function name and parentheses ( ( ) ).</a:t>
          </a:r>
          <a:endParaRPr lang="en-US" sz="2200" kern="1200" dirty="0"/>
        </a:p>
      </dsp:txBody>
      <dsp:txXfrm rot="-5400000">
        <a:off x="1099930" y="50157"/>
        <a:ext cx="7011601" cy="921644"/>
      </dsp:txXfrm>
    </dsp:sp>
    <dsp:sp modelId="{9CC7E1E8-AA75-4B85-A63A-06CACC01FDC2}">
      <dsp:nvSpPr>
        <dsp:cNvPr id="0" name=""/>
        <dsp:cNvSpPr/>
      </dsp:nvSpPr>
      <dsp:spPr>
        <a:xfrm rot="5400000">
          <a:off x="-235699" y="1612722"/>
          <a:ext cx="1571327" cy="10999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en-US" altLang="en-US" sz="3200" kern="1200" dirty="0"/>
        </a:p>
      </dsp:txBody>
      <dsp:txXfrm rot="-5400000">
        <a:off x="1" y="1926988"/>
        <a:ext cx="1099929" cy="471398"/>
      </dsp:txXfrm>
    </dsp:sp>
    <dsp:sp modelId="{27206268-4953-4904-B1FF-B7C9C41E12E6}">
      <dsp:nvSpPr>
        <dsp:cNvPr id="0" name=""/>
        <dsp:cNvSpPr/>
      </dsp:nvSpPr>
      <dsp:spPr>
        <a:xfrm rot="5400000">
          <a:off x="4119978" y="-1643025"/>
          <a:ext cx="1021362" cy="706146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en-US" sz="2200" kern="1200" dirty="0" smtClean="0"/>
            <a:t>Any input parameters or arguments should be placed within these parentheses. You can also define parameters inside these parentheses.</a:t>
          </a:r>
          <a:endParaRPr lang="en-US" altLang="en-US" sz="2200" kern="1200" dirty="0"/>
        </a:p>
      </dsp:txBody>
      <dsp:txXfrm rot="-5400000">
        <a:off x="1099930" y="1426882"/>
        <a:ext cx="7011601" cy="921644"/>
      </dsp:txXfrm>
    </dsp:sp>
    <dsp:sp modelId="{79D71023-4005-446E-A6DE-1DC4F39C86C3}">
      <dsp:nvSpPr>
        <dsp:cNvPr id="0" name=""/>
        <dsp:cNvSpPr/>
      </dsp:nvSpPr>
      <dsp:spPr>
        <a:xfrm rot="5400000">
          <a:off x="-235699" y="2989447"/>
          <a:ext cx="1571327" cy="109992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en-US" altLang="en-US" sz="3200" kern="1200" dirty="0"/>
        </a:p>
      </dsp:txBody>
      <dsp:txXfrm rot="-5400000">
        <a:off x="1" y="3303713"/>
        <a:ext cx="1099929" cy="471398"/>
      </dsp:txXfrm>
    </dsp:sp>
    <dsp:sp modelId="{5098ADE1-ECD1-43E3-AD11-EF305F5DC346}">
      <dsp:nvSpPr>
        <dsp:cNvPr id="0" name=""/>
        <dsp:cNvSpPr/>
      </dsp:nvSpPr>
      <dsp:spPr>
        <a:xfrm rot="5400000">
          <a:off x="4119978" y="-266300"/>
          <a:ext cx="1021362" cy="706146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en-US" sz="2200" kern="1200" dirty="0" smtClean="0"/>
            <a:t>The first statement of a function can be an optional statement - the documentation string of the function or </a:t>
          </a:r>
          <a:r>
            <a:rPr lang="en-US" altLang="en-US" sz="2200" i="1" kern="1200" dirty="0" err="1" smtClean="0"/>
            <a:t>docstring</a:t>
          </a:r>
          <a:r>
            <a:rPr lang="en-US" altLang="en-US" sz="2200" kern="1200" dirty="0" smtClean="0"/>
            <a:t>.</a:t>
          </a:r>
          <a:endParaRPr lang="en-US" altLang="en-US" sz="2200" kern="1200" dirty="0"/>
        </a:p>
      </dsp:txBody>
      <dsp:txXfrm rot="-5400000">
        <a:off x="1099930" y="2803607"/>
        <a:ext cx="7011601" cy="9216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5C80-B8F3-4C9C-92B8-C003B953E0B8}">
      <dsp:nvSpPr>
        <dsp:cNvPr id="0" name=""/>
        <dsp:cNvSpPr/>
      </dsp:nvSpPr>
      <dsp:spPr>
        <a:xfrm rot="16200000">
          <a:off x="-508617" y="512320"/>
          <a:ext cx="4586747" cy="356210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836" bIns="0" numCol="1" spcCol="1270" anchor="ctr" anchorCtr="0">
          <a:noAutofit/>
        </a:bodyPr>
        <a:lstStyle/>
        <a:p>
          <a:pPr lvl="0" algn="ctr" defTabSz="1066800">
            <a:lnSpc>
              <a:spcPct val="90000"/>
            </a:lnSpc>
            <a:spcBef>
              <a:spcPct val="0"/>
            </a:spcBef>
            <a:spcAft>
              <a:spcPct val="35000"/>
            </a:spcAft>
          </a:pPr>
          <a:r>
            <a:rPr lang="en-US" altLang="en-US" sz="2400" kern="1200" dirty="0" smtClean="0"/>
            <a:t>The code block within every function starts with a colon (:) and is </a:t>
          </a:r>
          <a:r>
            <a:rPr lang="en-US" altLang="en-US" sz="2400" b="1" kern="1200" dirty="0" smtClean="0">
              <a:solidFill>
                <a:srgbClr val="FFFF00"/>
              </a:solidFill>
            </a:rPr>
            <a:t>indented</a:t>
          </a:r>
          <a:r>
            <a:rPr lang="en-US" altLang="en-US" sz="2400" kern="1200" dirty="0" smtClean="0"/>
            <a:t>.</a:t>
          </a:r>
          <a:endParaRPr lang="en-US" sz="2400" kern="1200" dirty="0"/>
        </a:p>
      </dsp:txBody>
      <dsp:txXfrm rot="5400000">
        <a:off x="3704" y="917348"/>
        <a:ext cx="3562105" cy="2752049"/>
      </dsp:txXfrm>
    </dsp:sp>
    <dsp:sp modelId="{9DE1B0E8-1BF0-4CB7-A519-E58FAB05D5AB}">
      <dsp:nvSpPr>
        <dsp:cNvPr id="0" name=""/>
        <dsp:cNvSpPr/>
      </dsp:nvSpPr>
      <dsp:spPr>
        <a:xfrm rot="16200000">
          <a:off x="3320644" y="512320"/>
          <a:ext cx="4586747" cy="356210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836" bIns="0" numCol="1" spcCol="1270" anchor="ctr" anchorCtr="0">
          <a:noAutofit/>
        </a:bodyPr>
        <a:lstStyle/>
        <a:p>
          <a:pPr lvl="0" algn="ctr" defTabSz="1066800">
            <a:lnSpc>
              <a:spcPct val="90000"/>
            </a:lnSpc>
            <a:spcBef>
              <a:spcPct val="0"/>
            </a:spcBef>
            <a:spcAft>
              <a:spcPct val="35000"/>
            </a:spcAft>
          </a:pPr>
          <a:r>
            <a:rPr lang="en-US" altLang="en-US" sz="2400" kern="1200" dirty="0" smtClean="0"/>
            <a:t>The statement </a:t>
          </a:r>
          <a:r>
            <a:rPr lang="en-US" altLang="en-US" sz="2400" kern="1200" dirty="0" smtClean="0">
              <a:solidFill>
                <a:srgbClr val="FFFF00"/>
              </a:solidFill>
            </a:rPr>
            <a:t>return [expression] </a:t>
          </a:r>
          <a:r>
            <a:rPr lang="en-US" altLang="en-US" sz="2400" kern="1200" dirty="0" smtClean="0"/>
            <a:t>exits a function, optionally passing back an expression to the caller. A return statement with no arguments is the same as </a:t>
          </a:r>
          <a:r>
            <a:rPr lang="en-US" altLang="en-US" sz="2400" kern="1200" dirty="0" smtClean="0">
              <a:solidFill>
                <a:srgbClr val="FFFF00"/>
              </a:solidFill>
            </a:rPr>
            <a:t>return None</a:t>
          </a:r>
          <a:r>
            <a:rPr lang="en-US" altLang="en-US" sz="2400" kern="1200" dirty="0" smtClean="0"/>
            <a:t>.</a:t>
          </a:r>
          <a:endParaRPr lang="en-US" altLang="en-US" sz="2400" kern="1200" dirty="0"/>
        </a:p>
      </dsp:txBody>
      <dsp:txXfrm rot="5400000">
        <a:off x="3832965" y="917348"/>
        <a:ext cx="3562105" cy="2752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AAD0B-888B-41A7-A3AD-4354E241A459}">
      <dsp:nvSpPr>
        <dsp:cNvPr id="0" name=""/>
        <dsp:cNvSpPr/>
      </dsp:nvSpPr>
      <dsp:spPr>
        <a:xfrm>
          <a:off x="-5801642" y="-887950"/>
          <a:ext cx="6907009" cy="6907009"/>
        </a:xfrm>
        <a:prstGeom prst="blockArc">
          <a:avLst>
            <a:gd name="adj1" fmla="val 18900000"/>
            <a:gd name="adj2" fmla="val 2700000"/>
            <a:gd name="adj3" fmla="val 3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68089-00A8-407D-AAAE-37FA6308798E}">
      <dsp:nvSpPr>
        <dsp:cNvPr id="0" name=""/>
        <dsp:cNvSpPr/>
      </dsp:nvSpPr>
      <dsp:spPr>
        <a:xfrm>
          <a:off x="578584" y="394479"/>
          <a:ext cx="7972265" cy="7893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56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Creating a new function gives you an opportunity to name a group of statements, which makes your program easier to read and debug.</a:t>
          </a:r>
          <a:endParaRPr lang="en-US" sz="1800" kern="1200" dirty="0"/>
        </a:p>
      </dsp:txBody>
      <dsp:txXfrm>
        <a:off x="578584" y="394479"/>
        <a:ext cx="7972265" cy="789369"/>
      </dsp:txXfrm>
    </dsp:sp>
    <dsp:sp modelId="{925458B4-88E3-4F6F-BE73-35DFD85B4D71}">
      <dsp:nvSpPr>
        <dsp:cNvPr id="0" name=""/>
        <dsp:cNvSpPr/>
      </dsp:nvSpPr>
      <dsp:spPr>
        <a:xfrm>
          <a:off x="85228" y="295808"/>
          <a:ext cx="986712" cy="98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49722-674A-4FA3-8300-DFC82A82A8D6}">
      <dsp:nvSpPr>
        <dsp:cNvPr id="0" name=""/>
        <dsp:cNvSpPr/>
      </dsp:nvSpPr>
      <dsp:spPr>
        <a:xfrm>
          <a:off x="1031147" y="1578739"/>
          <a:ext cx="7519701" cy="7893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56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Functions can make a program smaller by eliminating repetitive code. Later, if you make a change, you only have to make it in one place.</a:t>
          </a:r>
          <a:endParaRPr lang="en-US" sz="1800" kern="1200" dirty="0"/>
        </a:p>
      </dsp:txBody>
      <dsp:txXfrm>
        <a:off x="1031147" y="1578739"/>
        <a:ext cx="7519701" cy="789369"/>
      </dsp:txXfrm>
    </dsp:sp>
    <dsp:sp modelId="{009100A8-6FA1-4A47-9420-B714CCBD3081}">
      <dsp:nvSpPr>
        <dsp:cNvPr id="0" name=""/>
        <dsp:cNvSpPr/>
      </dsp:nvSpPr>
      <dsp:spPr>
        <a:xfrm>
          <a:off x="537791" y="1480068"/>
          <a:ext cx="986712" cy="98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00E761-90C6-4D89-BA56-9A1A8DD9B0F8}">
      <dsp:nvSpPr>
        <dsp:cNvPr id="0" name=""/>
        <dsp:cNvSpPr/>
      </dsp:nvSpPr>
      <dsp:spPr>
        <a:xfrm>
          <a:off x="1031147" y="2762999"/>
          <a:ext cx="7519701" cy="7893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56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Dividing a long program into functions allows you to debug the parts one at a time and then assemble them into a working whole.</a:t>
          </a:r>
          <a:endParaRPr lang="en-US" sz="1800" kern="1200" dirty="0"/>
        </a:p>
      </dsp:txBody>
      <dsp:txXfrm>
        <a:off x="1031147" y="2762999"/>
        <a:ext cx="7519701" cy="789369"/>
      </dsp:txXfrm>
    </dsp:sp>
    <dsp:sp modelId="{FBC929E5-41A8-4941-BF19-9443F97B1BFD}">
      <dsp:nvSpPr>
        <dsp:cNvPr id="0" name=""/>
        <dsp:cNvSpPr/>
      </dsp:nvSpPr>
      <dsp:spPr>
        <a:xfrm>
          <a:off x="537791" y="2664327"/>
          <a:ext cx="986712" cy="98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C3B3CA-609D-4CD3-B3A4-49C7269DD026}">
      <dsp:nvSpPr>
        <dsp:cNvPr id="0" name=""/>
        <dsp:cNvSpPr/>
      </dsp:nvSpPr>
      <dsp:spPr>
        <a:xfrm>
          <a:off x="578584" y="3947258"/>
          <a:ext cx="7972265" cy="7893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56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Well-designed functions are often useful for many programs. Once you write and debug one, you can reuse it.</a:t>
          </a:r>
          <a:endParaRPr lang="en-US" sz="1800" kern="1200" dirty="0"/>
        </a:p>
      </dsp:txBody>
      <dsp:txXfrm>
        <a:off x="578584" y="3947258"/>
        <a:ext cx="7972265" cy="789369"/>
      </dsp:txXfrm>
    </dsp:sp>
    <dsp:sp modelId="{D7ADDFAA-85AF-46BC-920A-2757D3B58BB0}">
      <dsp:nvSpPr>
        <dsp:cNvPr id="0" name=""/>
        <dsp:cNvSpPr/>
      </dsp:nvSpPr>
      <dsp:spPr>
        <a:xfrm>
          <a:off x="85228" y="3848587"/>
          <a:ext cx="986712" cy="98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8967E-D4E0-4CA8-8BF6-378904ADE4DE}">
      <dsp:nvSpPr>
        <dsp:cNvPr id="0" name=""/>
        <dsp:cNvSpPr/>
      </dsp:nvSpPr>
      <dsp:spPr>
        <a:xfrm>
          <a:off x="0" y="0"/>
          <a:ext cx="82578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A85FB6-84CB-4FA5-A421-4C260AEDE4EF}">
      <dsp:nvSpPr>
        <dsp:cNvPr id="0" name=""/>
        <dsp:cNvSpPr/>
      </dsp:nvSpPr>
      <dsp:spPr>
        <a:xfrm>
          <a:off x="0" y="0"/>
          <a:ext cx="8257868" cy="139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altLang="en-US" sz="2100" kern="1200" dirty="0" smtClean="0"/>
            <a:t>All parameters (arguments) in the Python language are passed by reference. </a:t>
          </a:r>
        </a:p>
        <a:p>
          <a:pPr lvl="0" algn="l" defTabSz="933450">
            <a:lnSpc>
              <a:spcPct val="90000"/>
            </a:lnSpc>
            <a:spcBef>
              <a:spcPct val="0"/>
            </a:spcBef>
            <a:spcAft>
              <a:spcPct val="35000"/>
            </a:spcAft>
          </a:pPr>
          <a:r>
            <a:rPr lang="en-US" altLang="en-US" sz="2100" kern="1200" dirty="0" smtClean="0"/>
            <a:t>It means if you change what a parameter refers to within a function, the change also reflects back in the calling function. </a:t>
          </a:r>
          <a:endParaRPr lang="en-US" sz="2100" kern="1200" dirty="0"/>
        </a:p>
      </dsp:txBody>
      <dsp:txXfrm>
        <a:off x="0" y="0"/>
        <a:ext cx="8257868" cy="1399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8967E-D4E0-4CA8-8BF6-378904ADE4DE}">
      <dsp:nvSpPr>
        <dsp:cNvPr id="0" name=""/>
        <dsp:cNvSpPr/>
      </dsp:nvSpPr>
      <dsp:spPr>
        <a:xfrm>
          <a:off x="0" y="0"/>
          <a:ext cx="82578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A85FB6-84CB-4FA5-A421-4C260AEDE4EF}">
      <dsp:nvSpPr>
        <dsp:cNvPr id="0" name=""/>
        <dsp:cNvSpPr/>
      </dsp:nvSpPr>
      <dsp:spPr>
        <a:xfrm>
          <a:off x="0" y="0"/>
          <a:ext cx="8257868" cy="1039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altLang="en-US" sz="2200" kern="1200" dirty="0" smtClean="0"/>
            <a:t>There is one more example where argument is being passed by reference but inside the function, but the reference is being over-written.</a:t>
          </a:r>
          <a:endParaRPr lang="en-US" sz="2200" kern="1200" dirty="0"/>
        </a:p>
      </dsp:txBody>
      <dsp:txXfrm>
        <a:off x="0" y="0"/>
        <a:ext cx="8257868" cy="10397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9DD1A-0994-48CD-A265-C0FCEF7F6FD3}">
      <dsp:nvSpPr>
        <dsp:cNvPr id="0" name=""/>
        <dsp:cNvSpPr/>
      </dsp:nvSpPr>
      <dsp:spPr>
        <a:xfrm rot="16200000">
          <a:off x="781664" y="-781664"/>
          <a:ext cx="2072149" cy="3635477"/>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altLang="en-US" sz="2700" kern="1200" smtClean="0"/>
            <a:t>Required arguments</a:t>
          </a:r>
          <a:endParaRPr lang="en-US" altLang="en-US" sz="2700" kern="1200" dirty="0" smtClean="0"/>
        </a:p>
      </dsp:txBody>
      <dsp:txXfrm rot="5400000">
        <a:off x="-1" y="1"/>
        <a:ext cx="3635477" cy="1554111"/>
      </dsp:txXfrm>
    </dsp:sp>
    <dsp:sp modelId="{6B10D0B4-B172-4A8E-A343-1C8DD6AED2CF}">
      <dsp:nvSpPr>
        <dsp:cNvPr id="0" name=""/>
        <dsp:cNvSpPr/>
      </dsp:nvSpPr>
      <dsp:spPr>
        <a:xfrm>
          <a:off x="3635477" y="0"/>
          <a:ext cx="3635477" cy="2072149"/>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altLang="en-US" sz="2700" kern="1200" smtClean="0"/>
            <a:t>Keyword arguments</a:t>
          </a:r>
          <a:endParaRPr lang="en-US" altLang="en-US" sz="2700" kern="1200" dirty="0" smtClean="0"/>
        </a:p>
      </dsp:txBody>
      <dsp:txXfrm>
        <a:off x="3635477" y="0"/>
        <a:ext cx="3635477" cy="1554111"/>
      </dsp:txXfrm>
    </dsp:sp>
    <dsp:sp modelId="{A828A840-B3B5-44C3-95B9-F9014E0D56CB}">
      <dsp:nvSpPr>
        <dsp:cNvPr id="0" name=""/>
        <dsp:cNvSpPr/>
      </dsp:nvSpPr>
      <dsp:spPr>
        <a:xfrm rot="10800000">
          <a:off x="0" y="2072149"/>
          <a:ext cx="3635477" cy="2072149"/>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altLang="en-US" sz="2700" kern="1200" dirty="0" smtClean="0"/>
            <a:t>Default arguments</a:t>
          </a:r>
        </a:p>
      </dsp:txBody>
      <dsp:txXfrm rot="10800000">
        <a:off x="0" y="2590186"/>
        <a:ext cx="3635477" cy="1554111"/>
      </dsp:txXfrm>
    </dsp:sp>
    <dsp:sp modelId="{7B0F995B-9B9B-412D-88F8-4AE5E4439CCD}">
      <dsp:nvSpPr>
        <dsp:cNvPr id="0" name=""/>
        <dsp:cNvSpPr/>
      </dsp:nvSpPr>
      <dsp:spPr>
        <a:xfrm rot="5400000">
          <a:off x="4417141" y="1290484"/>
          <a:ext cx="2072149" cy="3635477"/>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altLang="en-US" sz="2700" kern="1200" dirty="0" smtClean="0"/>
            <a:t>Variable-length arguments</a:t>
          </a:r>
        </a:p>
      </dsp:txBody>
      <dsp:txXfrm rot="-5400000">
        <a:off x="3635477" y="2590186"/>
        <a:ext cx="3635477" cy="1554111"/>
      </dsp:txXfrm>
    </dsp:sp>
    <dsp:sp modelId="{F022886B-3164-41F7-AEA3-ED2330B6E2B5}">
      <dsp:nvSpPr>
        <dsp:cNvPr id="0" name=""/>
        <dsp:cNvSpPr/>
      </dsp:nvSpPr>
      <dsp:spPr>
        <a:xfrm>
          <a:off x="345955" y="1554111"/>
          <a:ext cx="6579043" cy="1036074"/>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en-US" sz="2700" kern="1200" smtClean="0"/>
            <a:t>A function operates by using the following types of formal arguments::</a:t>
          </a:r>
          <a:endParaRPr lang="en-US" sz="2700" kern="1200"/>
        </a:p>
      </dsp:txBody>
      <dsp:txXfrm>
        <a:off x="396532" y="1604688"/>
        <a:ext cx="6477889" cy="934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3F8A5-0DC7-4FB8-9824-BB4F5DD1EB7F}">
      <dsp:nvSpPr>
        <dsp:cNvPr id="0" name=""/>
        <dsp:cNvSpPr/>
      </dsp:nvSpPr>
      <dsp:spPr>
        <a:xfrm>
          <a:off x="0" y="0"/>
          <a:ext cx="82375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986AD-12B7-4FC5-A638-24F0CF5EAB8B}">
      <dsp:nvSpPr>
        <dsp:cNvPr id="0" name=""/>
        <dsp:cNvSpPr/>
      </dsp:nvSpPr>
      <dsp:spPr>
        <a:xfrm>
          <a:off x="0" y="0"/>
          <a:ext cx="8237588" cy="8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altLang="en-US" sz="2600" kern="1200" smtClean="0"/>
            <a:t>Required arguments are the arguments passed to a function in correct positional order. </a:t>
          </a:r>
          <a:endParaRPr lang="en-US" sz="2600" kern="1200" dirty="0"/>
        </a:p>
      </dsp:txBody>
      <dsp:txXfrm>
        <a:off x="0" y="0"/>
        <a:ext cx="8237588" cy="88490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79330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34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927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4478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7" name="Google Shape;17;p2"/>
          <p:cNvSpPr txBox="1">
            <a:spLocks noGrp="1"/>
          </p:cNvSpPr>
          <p:nvPr>
            <p:ph type="subTitle" idx="1"/>
          </p:nvPr>
        </p:nvSpPr>
        <p:spPr>
          <a:xfrm>
            <a:off x="1371600" y="3203575"/>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A9C"/>
              </a:buClr>
              <a:buSzPts val="3200"/>
              <a:buNone/>
              <a:defRPr>
                <a:solidFill>
                  <a:srgbClr val="888A9C"/>
                </a:solidFill>
              </a:defRPr>
            </a:lvl1pPr>
            <a:lvl2pPr lvl="1" algn="ctr">
              <a:spcBef>
                <a:spcPts val="560"/>
              </a:spcBef>
              <a:spcAft>
                <a:spcPts val="0"/>
              </a:spcAft>
              <a:buClr>
                <a:srgbClr val="888A9C"/>
              </a:buClr>
              <a:buSzPts val="2800"/>
              <a:buNone/>
              <a:defRPr>
                <a:solidFill>
                  <a:srgbClr val="888A9C"/>
                </a:solidFill>
              </a:defRPr>
            </a:lvl2pPr>
            <a:lvl3pPr lvl="2" algn="ctr">
              <a:spcBef>
                <a:spcPts val="480"/>
              </a:spcBef>
              <a:spcAft>
                <a:spcPts val="0"/>
              </a:spcAft>
              <a:buClr>
                <a:srgbClr val="888A9C"/>
              </a:buClr>
              <a:buSzPts val="2400"/>
              <a:buNone/>
              <a:defRPr>
                <a:solidFill>
                  <a:srgbClr val="888A9C"/>
                </a:solidFill>
              </a:defRPr>
            </a:lvl3pPr>
            <a:lvl4pPr lvl="3" algn="ctr">
              <a:spcBef>
                <a:spcPts val="400"/>
              </a:spcBef>
              <a:spcAft>
                <a:spcPts val="0"/>
              </a:spcAft>
              <a:buClr>
                <a:srgbClr val="888A9C"/>
              </a:buClr>
              <a:buSzPts val="2000"/>
              <a:buNone/>
              <a:defRPr>
                <a:solidFill>
                  <a:srgbClr val="888A9C"/>
                </a:solidFill>
              </a:defRPr>
            </a:lvl4pPr>
            <a:lvl5pPr lvl="4" algn="ctr">
              <a:spcBef>
                <a:spcPts val="400"/>
              </a:spcBef>
              <a:spcAft>
                <a:spcPts val="0"/>
              </a:spcAft>
              <a:buClr>
                <a:srgbClr val="888A9C"/>
              </a:buClr>
              <a:buSzPts val="2000"/>
              <a:buNone/>
              <a:defRPr>
                <a:solidFill>
                  <a:srgbClr val="888A9C"/>
                </a:solidFill>
              </a:defRPr>
            </a:lvl5pPr>
            <a:lvl6pPr lvl="5" algn="ctr">
              <a:spcBef>
                <a:spcPts val="400"/>
              </a:spcBef>
              <a:spcAft>
                <a:spcPts val="0"/>
              </a:spcAft>
              <a:buClr>
                <a:srgbClr val="888A9C"/>
              </a:buClr>
              <a:buSzPts val="2000"/>
              <a:buNone/>
              <a:defRPr>
                <a:solidFill>
                  <a:srgbClr val="888A9C"/>
                </a:solidFill>
              </a:defRPr>
            </a:lvl6pPr>
            <a:lvl7pPr lvl="6" algn="ctr">
              <a:spcBef>
                <a:spcPts val="400"/>
              </a:spcBef>
              <a:spcAft>
                <a:spcPts val="0"/>
              </a:spcAft>
              <a:buClr>
                <a:srgbClr val="888A9C"/>
              </a:buClr>
              <a:buSzPts val="2000"/>
              <a:buNone/>
              <a:defRPr>
                <a:solidFill>
                  <a:srgbClr val="888A9C"/>
                </a:solidFill>
              </a:defRPr>
            </a:lvl7pPr>
            <a:lvl8pPr lvl="7" algn="ctr">
              <a:spcBef>
                <a:spcPts val="400"/>
              </a:spcBef>
              <a:spcAft>
                <a:spcPts val="0"/>
              </a:spcAft>
              <a:buClr>
                <a:srgbClr val="888A9C"/>
              </a:buClr>
              <a:buSzPts val="2000"/>
              <a:buNone/>
              <a:defRPr>
                <a:solidFill>
                  <a:srgbClr val="888A9C"/>
                </a:solidFill>
              </a:defRPr>
            </a:lvl8pPr>
            <a:lvl9pPr lvl="8" algn="ctr">
              <a:spcBef>
                <a:spcPts val="400"/>
              </a:spcBef>
              <a:spcAft>
                <a:spcPts val="0"/>
              </a:spcAft>
              <a:buClr>
                <a:srgbClr val="888A9C"/>
              </a:buClr>
              <a:buSzPts val="2000"/>
              <a:buNone/>
              <a:defRPr>
                <a:solidFill>
                  <a:srgbClr val="888A9C"/>
                </a:solidFill>
              </a:defRPr>
            </a:lvl9pPr>
          </a:lstStyle>
          <a:p>
            <a:r>
              <a:rPr lang="en-US" smtClean="0"/>
              <a:t>Click to edit Master subtitle style</a:t>
            </a:r>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21" name="Google Shape;21;p2"/>
          <p:cNvSpPr/>
          <p:nvPr/>
        </p:nvSpPr>
        <p:spPr>
          <a:xfrm>
            <a:off x="0" y="4604544"/>
            <a:ext cx="9144000" cy="2253455"/>
          </a:xfrm>
          <a:prstGeom prst="rect">
            <a:avLst/>
          </a:prstGeom>
          <a:solidFill>
            <a:srgbClr val="000F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743200" y="5111328"/>
            <a:ext cx="2741469" cy="1089076"/>
          </a:xfrm>
          <a:prstGeom prst="rect">
            <a:avLst/>
          </a:prstGeom>
          <a:noFill/>
          <a:ln>
            <a:noFill/>
          </a:ln>
          <a:effectLst>
            <a:outerShdw blurRad="50800" dist="38100" dir="2700000" algn="tl" rotWithShape="0">
              <a:srgbClr val="000000">
                <a:alpha val="40000"/>
              </a:srgbClr>
            </a:outerShdw>
          </a:effectLst>
        </p:spPr>
      </p:pic>
      <p:sp>
        <p:nvSpPr>
          <p:cNvPr id="23" name="Google Shape;23;p2"/>
          <p:cNvSpPr/>
          <p:nvPr/>
        </p:nvSpPr>
        <p:spPr>
          <a:xfrm>
            <a:off x="0" y="0"/>
            <a:ext cx="9144000" cy="609599"/>
          </a:xfrm>
          <a:prstGeom prst="rect">
            <a:avLst/>
          </a:prstGeom>
          <a:solidFill>
            <a:srgbClr val="000F2E"/>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a:off x="0" y="6596855"/>
            <a:ext cx="9144000" cy="261144"/>
          </a:xfrm>
          <a:prstGeom prst="rect">
            <a:avLst/>
          </a:prstGeom>
          <a:gradFill>
            <a:gsLst>
              <a:gs pos="0">
                <a:srgbClr val="000F2E"/>
              </a:gs>
              <a:gs pos="3000">
                <a:srgbClr val="000F2E"/>
              </a:gs>
              <a:gs pos="50000">
                <a:srgbClr val="97BA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0" y="0"/>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12082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91" name="Google Shape;9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92" name="Google Shape;9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3" name="Google Shape;9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4" name="Google Shape;9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295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
          <p:cNvSpPr/>
          <p:nvPr/>
        </p:nvSpPr>
        <p:spPr>
          <a:xfrm>
            <a:off x="0" y="6444456"/>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a:off x="-3464" y="1142254"/>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F2E"/>
              </a:buClr>
              <a:buSzPts val="4400"/>
              <a:buFont typeface="Calibri"/>
              <a:buNone/>
              <a:defRPr b="1">
                <a:solidFill>
                  <a:srgbClr val="000F2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0" name="Google Shape;3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1" name="Google Shape;3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pic>
        <p:nvPicPr>
          <p:cNvPr id="32" name="Google Shape;32;p3"/>
          <p:cNvPicPr preferRelativeResize="0"/>
          <p:nvPr/>
        </p:nvPicPr>
        <p:blipFill rotWithShape="1">
          <a:blip r:embed="rId2">
            <a:alphaModFix/>
          </a:blip>
          <a:srcRect/>
          <a:stretch/>
        </p:blipFill>
        <p:spPr>
          <a:xfrm>
            <a:off x="4389120" y="1066800"/>
            <a:ext cx="365760" cy="405070"/>
          </a:xfrm>
          <a:prstGeom prst="rect">
            <a:avLst/>
          </a:prstGeom>
          <a:noFill/>
          <a:ln>
            <a:noFill/>
          </a:ln>
        </p:spPr>
      </p:pic>
      <p:pic>
        <p:nvPicPr>
          <p:cNvPr id="33" name="Google Shape;33;p3"/>
          <p:cNvPicPr preferRelativeResize="0"/>
          <p:nvPr/>
        </p:nvPicPr>
        <p:blipFill rotWithShape="1">
          <a:blip r:embed="rId3">
            <a:alphaModFix/>
          </a:blip>
          <a:srcRect/>
          <a:stretch/>
        </p:blipFill>
        <p:spPr>
          <a:xfrm>
            <a:off x="4449248" y="1132175"/>
            <a:ext cx="245505" cy="274320"/>
          </a:xfrm>
          <a:prstGeom prst="rect">
            <a:avLst/>
          </a:prstGeom>
          <a:noFill/>
          <a:ln>
            <a:noFill/>
          </a:ln>
        </p:spPr>
      </p:pic>
      <p:sp>
        <p:nvSpPr>
          <p:cNvPr id="34" name="Google Shape;34;p3"/>
          <p:cNvSpPr txBox="1">
            <a:spLocks noGrp="1"/>
          </p:cNvSpPr>
          <p:nvPr>
            <p:ph type="sldNum" idx="12"/>
          </p:nvPr>
        </p:nvSpPr>
        <p:spPr>
          <a:xfrm>
            <a:off x="4381500" y="1066800"/>
            <a:ext cx="381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100" b="1" i="0" u="none" strike="noStrike" cap="none">
                <a:solidFill>
                  <a:schemeClr val="lt1"/>
                </a:solidFill>
                <a:latin typeface="Calibri"/>
                <a:ea typeface="Calibri"/>
                <a:cs typeface="Calibri"/>
                <a:sym typeface="Calibri"/>
              </a:defRPr>
            </a:lvl1pPr>
            <a:lvl2pPr marL="0" lvl="1" indent="0" algn="ctr">
              <a:spcBef>
                <a:spcPts val="0"/>
              </a:spcBef>
              <a:buNone/>
              <a:defRPr sz="1100" b="1" i="0" u="none" strike="noStrike" cap="none">
                <a:solidFill>
                  <a:schemeClr val="lt1"/>
                </a:solidFill>
                <a:latin typeface="Calibri"/>
                <a:ea typeface="Calibri"/>
                <a:cs typeface="Calibri"/>
                <a:sym typeface="Calibri"/>
              </a:defRPr>
            </a:lvl2pPr>
            <a:lvl3pPr marL="0" lvl="2" indent="0" algn="ctr">
              <a:spcBef>
                <a:spcPts val="0"/>
              </a:spcBef>
              <a:buNone/>
              <a:defRPr sz="1100" b="1" i="0" u="none" strike="noStrike" cap="none">
                <a:solidFill>
                  <a:schemeClr val="lt1"/>
                </a:solidFill>
                <a:latin typeface="Calibri"/>
                <a:ea typeface="Calibri"/>
                <a:cs typeface="Calibri"/>
                <a:sym typeface="Calibri"/>
              </a:defRPr>
            </a:lvl3pPr>
            <a:lvl4pPr marL="0" lvl="3" indent="0" algn="ctr">
              <a:spcBef>
                <a:spcPts val="0"/>
              </a:spcBef>
              <a:buNone/>
              <a:defRPr sz="1100" b="1" i="0" u="none" strike="noStrike" cap="none">
                <a:solidFill>
                  <a:schemeClr val="lt1"/>
                </a:solidFill>
                <a:latin typeface="Calibri"/>
                <a:ea typeface="Calibri"/>
                <a:cs typeface="Calibri"/>
                <a:sym typeface="Calibri"/>
              </a:defRPr>
            </a:lvl4pPr>
            <a:lvl5pPr marL="0" lvl="4" indent="0" algn="ctr">
              <a:spcBef>
                <a:spcPts val="0"/>
              </a:spcBef>
              <a:buNone/>
              <a:defRPr sz="1100" b="1" i="0" u="none" strike="noStrike" cap="none">
                <a:solidFill>
                  <a:schemeClr val="lt1"/>
                </a:solidFill>
                <a:latin typeface="Calibri"/>
                <a:ea typeface="Calibri"/>
                <a:cs typeface="Calibri"/>
                <a:sym typeface="Calibri"/>
              </a:defRPr>
            </a:lvl5pPr>
            <a:lvl6pPr marL="0" lvl="5" indent="0" algn="ctr">
              <a:spcBef>
                <a:spcPts val="0"/>
              </a:spcBef>
              <a:buNone/>
              <a:defRPr sz="1100" b="1" i="0" u="none" strike="noStrike" cap="none">
                <a:solidFill>
                  <a:schemeClr val="lt1"/>
                </a:solidFill>
                <a:latin typeface="Calibri"/>
                <a:ea typeface="Calibri"/>
                <a:cs typeface="Calibri"/>
                <a:sym typeface="Calibri"/>
              </a:defRPr>
            </a:lvl6pPr>
            <a:lvl7pPr marL="0" lvl="6" indent="0" algn="ctr">
              <a:spcBef>
                <a:spcPts val="0"/>
              </a:spcBef>
              <a:buNone/>
              <a:defRPr sz="1100" b="1" i="0" u="none" strike="noStrike" cap="none">
                <a:solidFill>
                  <a:schemeClr val="lt1"/>
                </a:solidFill>
                <a:latin typeface="Calibri"/>
                <a:ea typeface="Calibri"/>
                <a:cs typeface="Calibri"/>
                <a:sym typeface="Calibri"/>
              </a:defRPr>
            </a:lvl7pPr>
            <a:lvl8pPr marL="0" lvl="7" indent="0" algn="ctr">
              <a:spcBef>
                <a:spcPts val="0"/>
              </a:spcBef>
              <a:buNone/>
              <a:defRPr sz="1100" b="1" i="0" u="none" strike="noStrike" cap="none">
                <a:solidFill>
                  <a:schemeClr val="lt1"/>
                </a:solidFill>
                <a:latin typeface="Calibri"/>
                <a:ea typeface="Calibri"/>
                <a:cs typeface="Calibri"/>
                <a:sym typeface="Calibri"/>
              </a:defRPr>
            </a:lvl8pPr>
            <a:lvl9pPr marL="0" lvl="8" indent="0" algn="ctr">
              <a:spcBef>
                <a:spcPts val="0"/>
              </a:spcBef>
              <a:buNone/>
              <a:defRPr sz="1100" b="1"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smtClean="0"/>
              <a:t>‹#›</a:t>
            </a:fld>
            <a:endParaRPr lang="en-US"/>
          </a:p>
        </p:txBody>
      </p:sp>
      <p:sp>
        <p:nvSpPr>
          <p:cNvPr id="35" name="Google Shape;35;p3"/>
          <p:cNvSpPr txBox="1">
            <a:spLocks noGrp="1"/>
          </p:cNvSpPr>
          <p:nvPr>
            <p:ph type="body" idx="1"/>
          </p:nvPr>
        </p:nvSpPr>
        <p:spPr>
          <a:xfrm>
            <a:off x="457200" y="1547325"/>
            <a:ext cx="8229600" cy="4793150"/>
          </a:xfrm>
          <a:prstGeom prst="rect">
            <a:avLst/>
          </a:prstGeom>
          <a:noFill/>
          <a:ln>
            <a:noFill/>
          </a:ln>
        </p:spPr>
        <p:txBody>
          <a:bodyPr spcFirstLastPara="1" wrap="square" lIns="91425" tIns="45700" rIns="91425" bIns="45700" anchor="t" anchorCtr="0">
            <a:noAutofit/>
          </a:bodyPr>
          <a:lstStyle>
            <a:lvl1pPr marL="457200" lvl="0" indent="-342900" algn="l">
              <a:spcBef>
                <a:spcPts val="1800"/>
              </a:spcBef>
              <a:spcAft>
                <a:spcPts val="0"/>
              </a:spcAft>
              <a:buClr>
                <a:srgbClr val="000F2E"/>
              </a:buClr>
              <a:buSzPts val="1800"/>
              <a:buFont typeface="Calibri"/>
              <a:buChar char="•"/>
              <a:defRPr sz="3000">
                <a:solidFill>
                  <a:srgbClr val="000F2E"/>
                </a:solidFill>
              </a:defRPr>
            </a:lvl1pPr>
            <a:lvl2pPr marL="914400" lvl="1" indent="-406400" algn="l">
              <a:spcBef>
                <a:spcPts val="1800"/>
              </a:spcBef>
              <a:spcAft>
                <a:spcPts val="0"/>
              </a:spcAft>
              <a:buClr>
                <a:schemeClr val="dk1"/>
              </a:buClr>
              <a:buSzPts val="2800"/>
              <a:buChar char="–"/>
              <a:defRPr/>
            </a:lvl2pPr>
            <a:lvl3pPr marL="1371600" lvl="2" indent="-381000" algn="l">
              <a:spcBef>
                <a:spcPts val="1800"/>
              </a:spcBef>
              <a:spcAft>
                <a:spcPts val="0"/>
              </a:spcAft>
              <a:buClr>
                <a:schemeClr val="dk1"/>
              </a:buClr>
              <a:buSzPts val="2400"/>
              <a:buChar char="•"/>
              <a:defRPr/>
            </a:lvl3pPr>
            <a:lvl4pPr marL="1828800" lvl="3" indent="-355600" algn="l">
              <a:spcBef>
                <a:spcPts val="1800"/>
              </a:spcBef>
              <a:spcAft>
                <a:spcPts val="0"/>
              </a:spcAft>
              <a:buClr>
                <a:schemeClr val="dk1"/>
              </a:buClr>
              <a:buSzPts val="2000"/>
              <a:buChar char="–"/>
              <a:defRPr/>
            </a:lvl4pPr>
            <a:lvl5pPr marL="2286000" lvl="4" indent="-355600" algn="l">
              <a:spcBef>
                <a:spcPts val="18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pic>
        <p:nvPicPr>
          <p:cNvPr id="11" name="Picture 10"/>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sharpenSoften amount="50000"/>
                    </a14:imgEffect>
                    <a14:imgEffect>
                      <a14:saturation sat="0"/>
                    </a14:imgEffect>
                  </a14:imgLayer>
                </a14:imgProps>
              </a:ext>
              <a:ext uri="{28A0092B-C50C-407E-A947-70E740481C1C}">
                <a14:useLocalDpi xmlns:a14="http://schemas.microsoft.com/office/drawing/2010/main" val="0"/>
              </a:ext>
            </a:extLst>
          </a:blip>
          <a:srcRect r="49506"/>
          <a:stretch/>
        </p:blipFill>
        <p:spPr>
          <a:xfrm>
            <a:off x="6325070" y="1156393"/>
            <a:ext cx="2818930" cy="5513742"/>
          </a:xfrm>
          <a:prstGeom prst="rect">
            <a:avLst/>
          </a:prstGeom>
        </p:spPr>
      </p:pic>
    </p:spTree>
    <p:extLst>
      <p:ext uri="{BB962C8B-B14F-4D97-AF65-F5344CB8AC3E}">
        <p14:creationId xmlns:p14="http://schemas.microsoft.com/office/powerpoint/2010/main" val="15003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46" name="Google Shape;46;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7" name="Google Shape;47;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8" name="Google Shape;4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49" name="Google Shape;4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0" name="Google Shape;5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32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53" name="Google Shape;5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4" name="Google Shape;5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5" name="Google Shape;5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6" name="Google Shape;5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7" name="Google Shape;5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8" name="Google Shape;5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9" name="Google Shape;5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638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62" name="Google Shape;6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3" name="Google Shape;6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4" name="Google Shape;6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020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7" name="Google Shape;6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8" name="Google Shape;6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164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1" name="Google Shape;7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smtClean="0"/>
              <a:t>Edit Master text styles</a:t>
            </a:r>
          </a:p>
        </p:txBody>
      </p:sp>
      <p:sp>
        <p:nvSpPr>
          <p:cNvPr id="72" name="Google Shape;7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73" name="Google Shape;7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4" name="Google Shape;7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5" name="Google Shape;7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045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8" name="Google Shape;7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9" name="Google Shape;7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80" name="Google Shape;8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1" name="Google Shape;8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2" name="Google Shape;8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373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85" name="Google Shape;8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86" name="Google Shape;8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7" name="Google Shape;8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8" name="Google Shape;8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326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A9C"/>
                </a:solidFill>
                <a:latin typeface="Calibri"/>
                <a:ea typeface="Calibri"/>
                <a:cs typeface="Calibri"/>
                <a:sym typeface="Calibri"/>
              </a:defRPr>
            </a:lvl1pPr>
            <a:lvl2pPr marL="0" marR="0" lvl="1" indent="0" algn="r" rtl="0">
              <a:spcBef>
                <a:spcPts val="0"/>
              </a:spcBef>
              <a:buNone/>
              <a:defRPr sz="1200" b="0" i="0" u="none" strike="noStrike" cap="none">
                <a:solidFill>
                  <a:srgbClr val="888A9C"/>
                </a:solidFill>
                <a:latin typeface="Calibri"/>
                <a:ea typeface="Calibri"/>
                <a:cs typeface="Calibri"/>
                <a:sym typeface="Calibri"/>
              </a:defRPr>
            </a:lvl2pPr>
            <a:lvl3pPr marL="0" marR="0" lvl="2" indent="0" algn="r" rtl="0">
              <a:spcBef>
                <a:spcPts val="0"/>
              </a:spcBef>
              <a:buNone/>
              <a:defRPr sz="1200" b="0" i="0" u="none" strike="noStrike" cap="none">
                <a:solidFill>
                  <a:srgbClr val="888A9C"/>
                </a:solidFill>
                <a:latin typeface="Calibri"/>
                <a:ea typeface="Calibri"/>
                <a:cs typeface="Calibri"/>
                <a:sym typeface="Calibri"/>
              </a:defRPr>
            </a:lvl3pPr>
            <a:lvl4pPr marL="0" marR="0" lvl="3" indent="0" algn="r" rtl="0">
              <a:spcBef>
                <a:spcPts val="0"/>
              </a:spcBef>
              <a:buNone/>
              <a:defRPr sz="1200" b="0" i="0" u="none" strike="noStrike" cap="none">
                <a:solidFill>
                  <a:srgbClr val="888A9C"/>
                </a:solidFill>
                <a:latin typeface="Calibri"/>
                <a:ea typeface="Calibri"/>
                <a:cs typeface="Calibri"/>
                <a:sym typeface="Calibri"/>
              </a:defRPr>
            </a:lvl4pPr>
            <a:lvl5pPr marL="0" marR="0" lvl="4" indent="0" algn="r" rtl="0">
              <a:spcBef>
                <a:spcPts val="0"/>
              </a:spcBef>
              <a:buNone/>
              <a:defRPr sz="1200" b="0" i="0" u="none" strike="noStrike" cap="none">
                <a:solidFill>
                  <a:srgbClr val="888A9C"/>
                </a:solidFill>
                <a:latin typeface="Calibri"/>
                <a:ea typeface="Calibri"/>
                <a:cs typeface="Calibri"/>
                <a:sym typeface="Calibri"/>
              </a:defRPr>
            </a:lvl5pPr>
            <a:lvl6pPr marL="0" marR="0" lvl="5" indent="0" algn="r" rtl="0">
              <a:spcBef>
                <a:spcPts val="0"/>
              </a:spcBef>
              <a:buNone/>
              <a:defRPr sz="1200" b="0" i="0" u="none" strike="noStrike" cap="none">
                <a:solidFill>
                  <a:srgbClr val="888A9C"/>
                </a:solidFill>
                <a:latin typeface="Calibri"/>
                <a:ea typeface="Calibri"/>
                <a:cs typeface="Calibri"/>
                <a:sym typeface="Calibri"/>
              </a:defRPr>
            </a:lvl6pPr>
            <a:lvl7pPr marL="0" marR="0" lvl="6" indent="0" algn="r" rtl="0">
              <a:spcBef>
                <a:spcPts val="0"/>
              </a:spcBef>
              <a:buNone/>
              <a:defRPr sz="1200" b="0" i="0" u="none" strike="noStrike" cap="none">
                <a:solidFill>
                  <a:srgbClr val="888A9C"/>
                </a:solidFill>
                <a:latin typeface="Calibri"/>
                <a:ea typeface="Calibri"/>
                <a:cs typeface="Calibri"/>
                <a:sym typeface="Calibri"/>
              </a:defRPr>
            </a:lvl7pPr>
            <a:lvl8pPr marL="0" marR="0" lvl="7" indent="0" algn="r" rtl="0">
              <a:spcBef>
                <a:spcPts val="0"/>
              </a:spcBef>
              <a:buNone/>
              <a:defRPr sz="1200" b="0" i="0" u="none" strike="noStrike" cap="none">
                <a:solidFill>
                  <a:srgbClr val="888A9C"/>
                </a:solidFill>
                <a:latin typeface="Calibri"/>
                <a:ea typeface="Calibri"/>
                <a:cs typeface="Calibri"/>
                <a:sym typeface="Calibri"/>
              </a:defRPr>
            </a:lvl8pPr>
            <a:lvl9pPr marL="0" marR="0" lvl="8" indent="0" algn="r" rtl="0">
              <a:spcBef>
                <a:spcPts val="0"/>
              </a:spcBef>
              <a:buNone/>
              <a:defRPr sz="1200" b="0" i="0" u="none" strike="noStrike" cap="none">
                <a:solidFill>
                  <a:srgbClr val="888A9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94844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4.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5.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ctrTitle"/>
          </p:nvPr>
        </p:nvSpPr>
        <p:spPr>
          <a:xfrm>
            <a:off x="0" y="810293"/>
            <a:ext cx="9144001" cy="1470025"/>
          </a:xfrm>
          <a:prstGeom prst="rect">
            <a:avLst/>
          </a:prstGeom>
          <a:noFill/>
          <a:ln>
            <a:noFill/>
          </a:ln>
        </p:spPr>
        <p:txBody>
          <a:bodyPr spcFirstLastPara="1" wrap="square" lIns="91425" tIns="45700" rIns="91425" bIns="45700" anchor="ctr" anchorCtr="0">
            <a:noAutofit/>
          </a:bodyPr>
          <a:lstStyle/>
          <a:p>
            <a:pPr>
              <a:buSzPts val="4400"/>
            </a:pPr>
            <a:r>
              <a:rPr lang="en-US" sz="4000" dirty="0" smtClean="0"/>
              <a:t>Python Function</a:t>
            </a:r>
            <a:endParaRPr sz="4000" dirty="0"/>
          </a:p>
        </p:txBody>
      </p:sp>
      <p:graphicFrame>
        <p:nvGraphicFramePr>
          <p:cNvPr id="4" name="Diagram 3"/>
          <p:cNvGraphicFramePr/>
          <p:nvPr>
            <p:extLst>
              <p:ext uri="{D42A27DB-BD31-4B8C-83A1-F6EECF244321}">
                <p14:modId xmlns:p14="http://schemas.microsoft.com/office/powerpoint/2010/main" val="998135418"/>
              </p:ext>
            </p:extLst>
          </p:nvPr>
        </p:nvGraphicFramePr>
        <p:xfrm>
          <a:off x="695749" y="1824655"/>
          <a:ext cx="7858316" cy="2365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635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Function Arguments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graphicFrame>
        <p:nvGraphicFramePr>
          <p:cNvPr id="4" name="Diagram 3"/>
          <p:cNvGraphicFramePr/>
          <p:nvPr>
            <p:extLst>
              <p:ext uri="{D42A27DB-BD31-4B8C-83A1-F6EECF244321}">
                <p14:modId xmlns:p14="http://schemas.microsoft.com/office/powerpoint/2010/main" val="600176799"/>
              </p:ext>
            </p:extLst>
          </p:nvPr>
        </p:nvGraphicFramePr>
        <p:xfrm>
          <a:off x="943896" y="1828800"/>
          <a:ext cx="7270955" cy="4144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10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F022886B-3164-41F7-AEA3-ED2330B6E2B5}"/>
                                            </p:graphicEl>
                                          </p:spTgt>
                                        </p:tgtEl>
                                        <p:attrNameLst>
                                          <p:attrName>style.visibility</p:attrName>
                                        </p:attrNameLst>
                                      </p:cBhvr>
                                      <p:to>
                                        <p:strVal val="visible"/>
                                      </p:to>
                                    </p:set>
                                    <p:anim calcmode="lin" valueType="num">
                                      <p:cBhvr additive="base">
                                        <p:cTn id="7" dur="500" fill="hold"/>
                                        <p:tgtEl>
                                          <p:spTgt spid="4">
                                            <p:graphicEl>
                                              <a:dgm id="{F022886B-3164-41F7-AEA3-ED2330B6E2B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F022886B-3164-41F7-AEA3-ED2330B6E2B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7F69DD1A-0994-48CD-A265-C0FCEF7F6FD3}"/>
                                            </p:graphicEl>
                                          </p:spTgt>
                                        </p:tgtEl>
                                        <p:attrNameLst>
                                          <p:attrName>style.visibility</p:attrName>
                                        </p:attrNameLst>
                                      </p:cBhvr>
                                      <p:to>
                                        <p:strVal val="visible"/>
                                      </p:to>
                                    </p:set>
                                    <p:anim calcmode="lin" valueType="num">
                                      <p:cBhvr additive="base">
                                        <p:cTn id="13" dur="500" fill="hold"/>
                                        <p:tgtEl>
                                          <p:spTgt spid="4">
                                            <p:graphicEl>
                                              <a:dgm id="{7F69DD1A-0994-48CD-A265-C0FCEF7F6FD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7F69DD1A-0994-48CD-A265-C0FCEF7F6FD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6B10D0B4-B172-4A8E-A343-1C8DD6AED2CF}"/>
                                            </p:graphicEl>
                                          </p:spTgt>
                                        </p:tgtEl>
                                        <p:attrNameLst>
                                          <p:attrName>style.visibility</p:attrName>
                                        </p:attrNameLst>
                                      </p:cBhvr>
                                      <p:to>
                                        <p:strVal val="visible"/>
                                      </p:to>
                                    </p:set>
                                    <p:anim calcmode="lin" valueType="num">
                                      <p:cBhvr additive="base">
                                        <p:cTn id="19" dur="500" fill="hold"/>
                                        <p:tgtEl>
                                          <p:spTgt spid="4">
                                            <p:graphicEl>
                                              <a:dgm id="{6B10D0B4-B172-4A8E-A343-1C8DD6AED2CF}"/>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6B10D0B4-B172-4A8E-A343-1C8DD6AED2CF}"/>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A828A840-B3B5-44C3-95B9-F9014E0D56CB}"/>
                                            </p:graphicEl>
                                          </p:spTgt>
                                        </p:tgtEl>
                                        <p:attrNameLst>
                                          <p:attrName>style.visibility</p:attrName>
                                        </p:attrNameLst>
                                      </p:cBhvr>
                                      <p:to>
                                        <p:strVal val="visible"/>
                                      </p:to>
                                    </p:set>
                                    <p:anim calcmode="lin" valueType="num">
                                      <p:cBhvr additive="base">
                                        <p:cTn id="25" dur="500" fill="hold"/>
                                        <p:tgtEl>
                                          <p:spTgt spid="4">
                                            <p:graphicEl>
                                              <a:dgm id="{A828A840-B3B5-44C3-95B9-F9014E0D56C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A828A840-B3B5-44C3-95B9-F9014E0D56CB}"/>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7B0F995B-9B9B-412D-88F8-4AE5E4439CCD}"/>
                                            </p:graphicEl>
                                          </p:spTgt>
                                        </p:tgtEl>
                                        <p:attrNameLst>
                                          <p:attrName>style.visibility</p:attrName>
                                        </p:attrNameLst>
                                      </p:cBhvr>
                                      <p:to>
                                        <p:strVal val="visible"/>
                                      </p:to>
                                    </p:set>
                                    <p:anim calcmode="lin" valueType="num">
                                      <p:cBhvr additive="base">
                                        <p:cTn id="31" dur="500" fill="hold"/>
                                        <p:tgtEl>
                                          <p:spTgt spid="4">
                                            <p:graphicEl>
                                              <a:dgm id="{7B0F995B-9B9B-412D-88F8-4AE5E4439CC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7B0F995B-9B9B-412D-88F8-4AE5E4439CC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Required </a:t>
            </a:r>
            <a:r>
              <a:rPr lang="en-US" altLang="en-US" dirty="0"/>
              <a:t>Arguments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graphicFrame>
        <p:nvGraphicFramePr>
          <p:cNvPr id="6" name="Diagram 5"/>
          <p:cNvGraphicFramePr/>
          <p:nvPr>
            <p:extLst>
              <p:ext uri="{D42A27DB-BD31-4B8C-83A1-F6EECF244321}">
                <p14:modId xmlns:p14="http://schemas.microsoft.com/office/powerpoint/2010/main" val="1235690285"/>
              </p:ext>
            </p:extLst>
          </p:nvPr>
        </p:nvGraphicFramePr>
        <p:xfrm>
          <a:off x="457200" y="1537621"/>
          <a:ext cx="8237588" cy="884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576416" y="2422525"/>
            <a:ext cx="7610168" cy="3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/cell_4</a:t>
            </a:r>
            <a:endParaRPr lang="en-US" sz="2000" b="1" i="1" dirty="0">
              <a:solidFill>
                <a:srgbClr val="FFFF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7"/>
          <a:srcRect l="20868" t="36593" r="11347" b="9576"/>
          <a:stretch/>
        </p:blipFill>
        <p:spPr>
          <a:xfrm>
            <a:off x="592394" y="2831692"/>
            <a:ext cx="7729475" cy="3451121"/>
          </a:xfrm>
          <a:prstGeom prst="rect">
            <a:avLst/>
          </a:prstGeom>
          <a:ln>
            <a:noFill/>
          </a:ln>
        </p:spPr>
      </p:pic>
    </p:spTree>
    <p:extLst>
      <p:ext uri="{BB962C8B-B14F-4D97-AF65-F5344CB8AC3E}">
        <p14:creationId xmlns:p14="http://schemas.microsoft.com/office/powerpoint/2010/main" val="953000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Keyword </a:t>
            </a:r>
            <a:r>
              <a:rPr lang="en-US" altLang="en-US" dirty="0"/>
              <a:t>Arguments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graphicFrame>
        <p:nvGraphicFramePr>
          <p:cNvPr id="6" name="Diagram 5"/>
          <p:cNvGraphicFramePr/>
          <p:nvPr>
            <p:extLst>
              <p:ext uri="{D42A27DB-BD31-4B8C-83A1-F6EECF244321}">
                <p14:modId xmlns:p14="http://schemas.microsoft.com/office/powerpoint/2010/main" val="808572085"/>
              </p:ext>
            </p:extLst>
          </p:nvPr>
        </p:nvGraphicFramePr>
        <p:xfrm>
          <a:off x="457200" y="1537620"/>
          <a:ext cx="8237588" cy="192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576416" y="3465403"/>
            <a:ext cx="7610168" cy="3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/cell_4</a:t>
            </a:r>
            <a:endParaRPr lang="en-US" sz="2000" b="1" i="1" dirty="0">
              <a:solidFill>
                <a:srgbClr val="FFFF00"/>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rotWithShape="1">
          <a:blip r:embed="rId7"/>
          <a:srcRect l="20982" t="39012" r="29030" b="31351"/>
          <a:stretch/>
        </p:blipFill>
        <p:spPr>
          <a:xfrm>
            <a:off x="576416" y="3836977"/>
            <a:ext cx="7755044" cy="2585016"/>
          </a:xfrm>
          <a:prstGeom prst="rect">
            <a:avLst/>
          </a:prstGeom>
        </p:spPr>
      </p:pic>
    </p:spTree>
    <p:extLst>
      <p:ext uri="{BB962C8B-B14F-4D97-AF65-F5344CB8AC3E}">
        <p14:creationId xmlns:p14="http://schemas.microsoft.com/office/powerpoint/2010/main" val="8241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Keyword </a:t>
            </a:r>
            <a:r>
              <a:rPr lang="en-US" altLang="en-US" dirty="0"/>
              <a:t>Arguments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graphicFrame>
        <p:nvGraphicFramePr>
          <p:cNvPr id="6" name="Diagram 5"/>
          <p:cNvGraphicFramePr/>
          <p:nvPr>
            <p:extLst>
              <p:ext uri="{D42A27DB-BD31-4B8C-83A1-F6EECF244321}">
                <p14:modId xmlns:p14="http://schemas.microsoft.com/office/powerpoint/2010/main" val="2021625893"/>
              </p:ext>
            </p:extLst>
          </p:nvPr>
        </p:nvGraphicFramePr>
        <p:xfrm>
          <a:off x="457200" y="1537621"/>
          <a:ext cx="8237588" cy="946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576416" y="2490026"/>
            <a:ext cx="7610168" cy="43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/cell_5</a:t>
            </a:r>
            <a:endParaRPr lang="en-US" sz="2000" b="1" i="1" dirty="0">
              <a:solidFill>
                <a:srgbClr val="FFFF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7"/>
          <a:srcRect l="17241" t="41835" r="25062" b="16230"/>
          <a:stretch/>
        </p:blipFill>
        <p:spPr>
          <a:xfrm>
            <a:off x="576416" y="3049336"/>
            <a:ext cx="7610168" cy="3109853"/>
          </a:xfrm>
          <a:prstGeom prst="rect">
            <a:avLst/>
          </a:prstGeom>
        </p:spPr>
      </p:pic>
    </p:spTree>
    <p:extLst>
      <p:ext uri="{BB962C8B-B14F-4D97-AF65-F5344CB8AC3E}">
        <p14:creationId xmlns:p14="http://schemas.microsoft.com/office/powerpoint/2010/main" val="2109017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Default </a:t>
            </a:r>
            <a:r>
              <a:rPr lang="en-US" altLang="en-US" dirty="0"/>
              <a:t>Arguments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graphicFrame>
        <p:nvGraphicFramePr>
          <p:cNvPr id="6" name="Diagram 5"/>
          <p:cNvGraphicFramePr/>
          <p:nvPr>
            <p:extLst>
              <p:ext uri="{D42A27DB-BD31-4B8C-83A1-F6EECF244321}">
                <p14:modId xmlns:p14="http://schemas.microsoft.com/office/powerpoint/2010/main" val="4076207029"/>
              </p:ext>
            </p:extLst>
          </p:nvPr>
        </p:nvGraphicFramePr>
        <p:xfrm>
          <a:off x="457200" y="1508124"/>
          <a:ext cx="8237588" cy="884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576416" y="2301895"/>
            <a:ext cx="7610168" cy="3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/cell_6</a:t>
            </a:r>
            <a:endParaRPr lang="en-US" sz="2000" b="1" i="1" dirty="0">
              <a:solidFill>
                <a:srgbClr val="FFFF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7"/>
          <a:srcRect l="17241" t="39415" r="21436" b="7964"/>
          <a:stretch/>
        </p:blipFill>
        <p:spPr>
          <a:xfrm>
            <a:off x="576416" y="2740946"/>
            <a:ext cx="7594190" cy="3663727"/>
          </a:xfrm>
          <a:prstGeom prst="rect">
            <a:avLst/>
          </a:prstGeom>
        </p:spPr>
      </p:pic>
    </p:spTree>
    <p:extLst>
      <p:ext uri="{BB962C8B-B14F-4D97-AF65-F5344CB8AC3E}">
        <p14:creationId xmlns:p14="http://schemas.microsoft.com/office/powerpoint/2010/main" val="323280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Variable </a:t>
            </a:r>
            <a:r>
              <a:rPr lang="en-US" altLang="en-US" dirty="0"/>
              <a:t>Arguments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graphicFrame>
        <p:nvGraphicFramePr>
          <p:cNvPr id="6" name="Diagram 5"/>
          <p:cNvGraphicFramePr/>
          <p:nvPr>
            <p:extLst>
              <p:ext uri="{D42A27DB-BD31-4B8C-83A1-F6EECF244321}">
                <p14:modId xmlns:p14="http://schemas.microsoft.com/office/powerpoint/2010/main" val="3664537144"/>
              </p:ext>
            </p:extLst>
          </p:nvPr>
        </p:nvGraphicFramePr>
        <p:xfrm>
          <a:off x="457200" y="1474838"/>
          <a:ext cx="8237588" cy="4719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153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Variable </a:t>
            </a:r>
            <a:r>
              <a:rPr lang="en-US" altLang="en-US" dirty="0"/>
              <a:t>Arguments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graphicFrame>
        <p:nvGraphicFramePr>
          <p:cNvPr id="6" name="Diagram 5"/>
          <p:cNvGraphicFramePr/>
          <p:nvPr>
            <p:extLst>
              <p:ext uri="{D42A27DB-BD31-4B8C-83A1-F6EECF244321}">
                <p14:modId xmlns:p14="http://schemas.microsoft.com/office/powerpoint/2010/main" val="1977375409"/>
              </p:ext>
            </p:extLst>
          </p:nvPr>
        </p:nvGraphicFramePr>
        <p:xfrm>
          <a:off x="576416" y="1398430"/>
          <a:ext cx="8237588" cy="1563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576416" y="2432570"/>
            <a:ext cx="7610168" cy="3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/cell_7</a:t>
            </a:r>
            <a:endParaRPr lang="en-US" sz="2000" b="1" i="1" dirty="0">
              <a:solidFill>
                <a:srgbClr val="FFFF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7"/>
          <a:srcRect l="20754" t="37399" r="15078" b="8367"/>
          <a:stretch/>
        </p:blipFill>
        <p:spPr>
          <a:xfrm>
            <a:off x="576416" y="2812442"/>
            <a:ext cx="7638436" cy="3629686"/>
          </a:xfrm>
          <a:prstGeom prst="rect">
            <a:avLst/>
          </a:prstGeom>
        </p:spPr>
      </p:pic>
    </p:spTree>
    <p:extLst>
      <p:ext uri="{BB962C8B-B14F-4D97-AF65-F5344CB8AC3E}">
        <p14:creationId xmlns:p14="http://schemas.microsoft.com/office/powerpoint/2010/main" val="516559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Scope of Variables</a:t>
            </a:r>
            <a:endParaRPr lang="en-US" alt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graphicFrame>
        <p:nvGraphicFramePr>
          <p:cNvPr id="6" name="Diagram 5"/>
          <p:cNvGraphicFramePr/>
          <p:nvPr>
            <p:extLst>
              <p:ext uri="{D42A27DB-BD31-4B8C-83A1-F6EECF244321}">
                <p14:modId xmlns:p14="http://schemas.microsoft.com/office/powerpoint/2010/main" val="2140823684"/>
              </p:ext>
            </p:extLst>
          </p:nvPr>
        </p:nvGraphicFramePr>
        <p:xfrm>
          <a:off x="457200" y="1604906"/>
          <a:ext cx="8237588" cy="5090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4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Scope of Variables</a:t>
            </a:r>
            <a:endParaRPr lang="en-US" alt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pic>
        <p:nvPicPr>
          <p:cNvPr id="4" name="Picture 3"/>
          <p:cNvPicPr>
            <a:picLocks noChangeAspect="1"/>
          </p:cNvPicPr>
          <p:nvPr/>
        </p:nvPicPr>
        <p:blipFill rotWithShape="1">
          <a:blip r:embed="rId2"/>
          <a:srcRect l="17241" t="40625" r="24050" b="6552"/>
          <a:stretch/>
        </p:blipFill>
        <p:spPr>
          <a:xfrm>
            <a:off x="244577" y="2138511"/>
            <a:ext cx="8279991" cy="4188541"/>
          </a:xfrm>
          <a:prstGeom prst="rect">
            <a:avLst/>
          </a:prstGeom>
        </p:spPr>
      </p:pic>
      <p:sp>
        <p:nvSpPr>
          <p:cNvPr id="7" name="Rounded Rectangle 6"/>
          <p:cNvSpPr/>
          <p:nvPr/>
        </p:nvSpPr>
        <p:spPr>
          <a:xfrm>
            <a:off x="414184" y="1505665"/>
            <a:ext cx="8110384" cy="499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/cell_9</a:t>
            </a:r>
            <a:endParaRPr lang="en-US" sz="2000" b="1" i="1"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6462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Scope of Variables</a:t>
            </a:r>
            <a:endParaRPr lang="en-US" alt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
        <p:nvSpPr>
          <p:cNvPr id="7" name="Rounded Rectangle 6"/>
          <p:cNvSpPr/>
          <p:nvPr/>
        </p:nvSpPr>
        <p:spPr>
          <a:xfrm>
            <a:off x="414184" y="1505665"/>
            <a:ext cx="8110384" cy="499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/cell_10</a:t>
            </a:r>
            <a:endParaRPr lang="en-US" sz="2000" b="1" i="1" dirty="0">
              <a:solidFill>
                <a:srgbClr val="FFFF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2"/>
          <a:srcRect l="17014" t="38609" r="19395" b="5141"/>
          <a:stretch/>
        </p:blipFill>
        <p:spPr>
          <a:xfrm>
            <a:off x="244577" y="2209800"/>
            <a:ext cx="8273845" cy="4114800"/>
          </a:xfrm>
          <a:prstGeom prst="rect">
            <a:avLst/>
          </a:prstGeom>
        </p:spPr>
      </p:pic>
    </p:spTree>
    <p:extLst>
      <p:ext uri="{BB962C8B-B14F-4D97-AF65-F5344CB8AC3E}">
        <p14:creationId xmlns:p14="http://schemas.microsoft.com/office/powerpoint/2010/main" val="59774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 </a:t>
            </a:r>
            <a:r>
              <a:rPr lang="en-US" dirty="0" smtClean="0"/>
              <a:t>Function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graphicFrame>
        <p:nvGraphicFramePr>
          <p:cNvPr id="4" name="Diagram 3"/>
          <p:cNvGraphicFramePr/>
          <p:nvPr>
            <p:extLst>
              <p:ext uri="{D42A27DB-BD31-4B8C-83A1-F6EECF244321}">
                <p14:modId xmlns:p14="http://schemas.microsoft.com/office/powerpoint/2010/main" val="3362240797"/>
              </p:ext>
            </p:extLst>
          </p:nvPr>
        </p:nvGraphicFramePr>
        <p:xfrm>
          <a:off x="712839" y="1647723"/>
          <a:ext cx="7973961" cy="4399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486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a:t>
            </a:r>
            <a:r>
              <a:rPr lang="en-US" dirty="0" smtClean="0"/>
              <a:t>Projects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195375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graphicFrame>
        <p:nvGraphicFramePr>
          <p:cNvPr id="4" name="Diagram 3"/>
          <p:cNvGraphicFramePr/>
          <p:nvPr>
            <p:extLst>
              <p:ext uri="{D42A27DB-BD31-4B8C-83A1-F6EECF244321}">
                <p14:modId xmlns:p14="http://schemas.microsoft.com/office/powerpoint/2010/main" val="3165403111"/>
              </p:ext>
            </p:extLst>
          </p:nvPr>
        </p:nvGraphicFramePr>
        <p:xfrm>
          <a:off x="757083" y="1548580"/>
          <a:ext cx="7693743" cy="4792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998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
        <p:nvSpPr>
          <p:cNvPr id="7" name="Title 1"/>
          <p:cNvSpPr>
            <a:spLocks noGrp="1"/>
          </p:cNvSpPr>
          <p:nvPr>
            <p:ph type="title"/>
          </p:nvPr>
        </p:nvSpPr>
        <p:spPr/>
        <p:txBody>
          <a:bodyPr/>
          <a:lstStyle/>
          <a:p>
            <a:r>
              <a:rPr lang="en-US" dirty="0"/>
              <a:t>Project II</a:t>
            </a:r>
          </a:p>
        </p:txBody>
      </p:sp>
      <p:graphicFrame>
        <p:nvGraphicFramePr>
          <p:cNvPr id="2" name="Diagram 1"/>
          <p:cNvGraphicFramePr/>
          <p:nvPr>
            <p:extLst>
              <p:ext uri="{D42A27DB-BD31-4B8C-83A1-F6EECF244321}">
                <p14:modId xmlns:p14="http://schemas.microsoft.com/office/powerpoint/2010/main" val="1009040427"/>
              </p:ext>
            </p:extLst>
          </p:nvPr>
        </p:nvGraphicFramePr>
        <p:xfrm>
          <a:off x="696861" y="1603477"/>
          <a:ext cx="7989939" cy="4605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186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III</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graphicFrame>
        <p:nvGraphicFramePr>
          <p:cNvPr id="4" name="Diagram 3"/>
          <p:cNvGraphicFramePr/>
          <p:nvPr>
            <p:extLst>
              <p:ext uri="{D42A27DB-BD31-4B8C-83A1-F6EECF244321}">
                <p14:modId xmlns:p14="http://schemas.microsoft.com/office/powerpoint/2010/main" val="492908931"/>
              </p:ext>
            </p:extLst>
          </p:nvPr>
        </p:nvGraphicFramePr>
        <p:xfrm>
          <a:off x="457200" y="1544483"/>
          <a:ext cx="8229600" cy="4812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130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347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to define a Function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graphicFrame>
        <p:nvGraphicFramePr>
          <p:cNvPr id="4" name="Diagram 3"/>
          <p:cNvGraphicFramePr/>
          <p:nvPr>
            <p:extLst>
              <p:ext uri="{D42A27DB-BD31-4B8C-83A1-F6EECF244321}">
                <p14:modId xmlns:p14="http://schemas.microsoft.com/office/powerpoint/2010/main" val="2788606128"/>
              </p:ext>
            </p:extLst>
          </p:nvPr>
        </p:nvGraphicFramePr>
        <p:xfrm>
          <a:off x="643397" y="1677220"/>
          <a:ext cx="8161390" cy="4325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5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2795FF67-EABB-4F3D-BD47-F640203C1477}"/>
                                            </p:graphicEl>
                                          </p:spTgt>
                                        </p:tgtEl>
                                        <p:attrNameLst>
                                          <p:attrName>style.visibility</p:attrName>
                                        </p:attrNameLst>
                                      </p:cBhvr>
                                      <p:to>
                                        <p:strVal val="visible"/>
                                      </p:to>
                                    </p:set>
                                    <p:anim calcmode="lin" valueType="num">
                                      <p:cBhvr additive="base">
                                        <p:cTn id="7" dur="500" fill="hold"/>
                                        <p:tgtEl>
                                          <p:spTgt spid="4">
                                            <p:graphicEl>
                                              <a:dgm id="{2795FF67-EABB-4F3D-BD47-F640203C147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2795FF67-EABB-4F3D-BD47-F640203C1477}"/>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graphicEl>
                                              <a:dgm id="{2C972487-11AC-4F29-BCCC-F1CB10AFD570}"/>
                                            </p:graphicEl>
                                          </p:spTgt>
                                        </p:tgtEl>
                                        <p:attrNameLst>
                                          <p:attrName>style.visibility</p:attrName>
                                        </p:attrNameLst>
                                      </p:cBhvr>
                                      <p:to>
                                        <p:strVal val="visible"/>
                                      </p:to>
                                    </p:set>
                                    <p:anim calcmode="lin" valueType="num">
                                      <p:cBhvr additive="base">
                                        <p:cTn id="11" dur="500" fill="hold"/>
                                        <p:tgtEl>
                                          <p:spTgt spid="4">
                                            <p:graphicEl>
                                              <a:dgm id="{2C972487-11AC-4F29-BCCC-F1CB10AFD570}"/>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2C972487-11AC-4F29-BCCC-F1CB10AFD570}"/>
                                            </p:graphic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4">
                                            <p:graphicEl>
                                              <a:dgm id="{9CC7E1E8-AA75-4B85-A63A-06CACC01FDC2}"/>
                                            </p:graphicEl>
                                          </p:spTgt>
                                        </p:tgtEl>
                                        <p:attrNameLst>
                                          <p:attrName>style.visibility</p:attrName>
                                        </p:attrNameLst>
                                      </p:cBhvr>
                                      <p:to>
                                        <p:strVal val="visible"/>
                                      </p:to>
                                    </p:set>
                                    <p:anim calcmode="lin" valueType="num">
                                      <p:cBhvr additive="base">
                                        <p:cTn id="17" dur="500" fill="hold"/>
                                        <p:tgtEl>
                                          <p:spTgt spid="4">
                                            <p:graphicEl>
                                              <a:dgm id="{9CC7E1E8-AA75-4B85-A63A-06CACC01FDC2}"/>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9CC7E1E8-AA75-4B85-A63A-06CACC01FDC2}"/>
                                            </p:graphic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4">
                                            <p:graphicEl>
                                              <a:dgm id="{27206268-4953-4904-B1FF-B7C9C41E12E6}"/>
                                            </p:graphicEl>
                                          </p:spTgt>
                                        </p:tgtEl>
                                        <p:attrNameLst>
                                          <p:attrName>style.visibility</p:attrName>
                                        </p:attrNameLst>
                                      </p:cBhvr>
                                      <p:to>
                                        <p:strVal val="visible"/>
                                      </p:to>
                                    </p:set>
                                    <p:anim calcmode="lin" valueType="num">
                                      <p:cBhvr additive="base">
                                        <p:cTn id="21" dur="500" fill="hold"/>
                                        <p:tgtEl>
                                          <p:spTgt spid="4">
                                            <p:graphicEl>
                                              <a:dgm id="{27206268-4953-4904-B1FF-B7C9C41E12E6}"/>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27206268-4953-4904-B1FF-B7C9C41E12E6}"/>
                                            </p:graphic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4">
                                            <p:graphicEl>
                                              <a:dgm id="{79D71023-4005-446E-A6DE-1DC4F39C86C3}"/>
                                            </p:graphicEl>
                                          </p:spTgt>
                                        </p:tgtEl>
                                        <p:attrNameLst>
                                          <p:attrName>style.visibility</p:attrName>
                                        </p:attrNameLst>
                                      </p:cBhvr>
                                      <p:to>
                                        <p:strVal val="visible"/>
                                      </p:to>
                                    </p:set>
                                    <p:anim calcmode="lin" valueType="num">
                                      <p:cBhvr additive="base">
                                        <p:cTn id="27" dur="500" fill="hold"/>
                                        <p:tgtEl>
                                          <p:spTgt spid="4">
                                            <p:graphicEl>
                                              <a:dgm id="{79D71023-4005-446E-A6DE-1DC4F39C86C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79D71023-4005-446E-A6DE-1DC4F39C86C3}"/>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
                                            <p:graphicEl>
                                              <a:dgm id="{5098ADE1-ECD1-43E3-AD11-EF305F5DC346}"/>
                                            </p:graphicEl>
                                          </p:spTgt>
                                        </p:tgtEl>
                                        <p:attrNameLst>
                                          <p:attrName>style.visibility</p:attrName>
                                        </p:attrNameLst>
                                      </p:cBhvr>
                                      <p:to>
                                        <p:strVal val="visible"/>
                                      </p:to>
                                    </p:set>
                                    <p:anim calcmode="lin" valueType="num">
                                      <p:cBhvr additive="base">
                                        <p:cTn id="31" dur="500" fill="hold"/>
                                        <p:tgtEl>
                                          <p:spTgt spid="4">
                                            <p:graphicEl>
                                              <a:dgm id="{5098ADE1-ECD1-43E3-AD11-EF305F5DC34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5098ADE1-ECD1-43E3-AD11-EF305F5DC346}"/>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to define a Function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graphicFrame>
        <p:nvGraphicFramePr>
          <p:cNvPr id="4" name="Diagram 3"/>
          <p:cNvGraphicFramePr/>
          <p:nvPr>
            <p:extLst>
              <p:ext uri="{D42A27DB-BD31-4B8C-83A1-F6EECF244321}">
                <p14:modId xmlns:p14="http://schemas.microsoft.com/office/powerpoint/2010/main" val="2725595209"/>
              </p:ext>
            </p:extLst>
          </p:nvPr>
        </p:nvGraphicFramePr>
        <p:xfrm>
          <a:off x="830826" y="1637071"/>
          <a:ext cx="7398774" cy="4586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09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smtClean="0"/>
              <a:t>Function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6" name="CustomShape 2">
            <a:extLst>
              <a:ext uri="{FF2B5EF4-FFF2-40B4-BE49-F238E27FC236}">
                <a16:creationId xmlns:a16="http://schemas.microsoft.com/office/drawing/2014/main" id="{DD0E3B74-B743-4981-BADF-8306A47D8ACD}"/>
              </a:ext>
            </a:extLst>
          </p:cNvPr>
          <p:cNvSpPr txBox="1">
            <a:spLocks noGrp="1"/>
          </p:cNvSpPr>
          <p:nvPr>
            <p:ph type="body" idx="1"/>
          </p:nvPr>
        </p:nvSpPr>
        <p:spPr>
          <a:xfrm>
            <a:off x="1121959" y="1565699"/>
            <a:ext cx="7281081" cy="3091698"/>
          </a:xfrm>
          <a:prstGeom prst="rect">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3">
            <a:schemeClr val="lt1"/>
          </a:lnRef>
          <a:fillRef idx="1">
            <a:schemeClr val="dk1"/>
          </a:fillRef>
          <a:effectRef idx="1">
            <a:schemeClr val="dk1"/>
          </a:effectRef>
          <a:fontRef idx="minor">
            <a:schemeClr val="lt1"/>
          </a:fontRef>
        </p:style>
        <p:txBody>
          <a:bodyPr wrap="square" lIns="44999" tIns="44999" rIns="44999" bIns="44999">
            <a:spAutoFit/>
          </a:bodyPr>
          <a:lstStyle>
            <a:lvl1pPr marL="343080" indent="-342358">
              <a:spcBef>
                <a:spcPts val="600"/>
              </a:spcBef>
              <a:buSzPct val="100000"/>
              <a:buBlip>
                <a:blip r:embed="rId2"/>
              </a:buBlip>
              <a:defRPr sz="3300" spc="-1">
                <a:solidFill>
                  <a:srgbClr val="00102F"/>
                </a:solidFill>
                <a:latin typeface="Calibri"/>
                <a:ea typeface="Calibri"/>
                <a:cs typeface="Calibri"/>
                <a:sym typeface="Calibri"/>
              </a:defRPr>
            </a:lvl1pPr>
          </a:lstStyle>
          <a:p>
            <a:r>
              <a:rPr lang="en-US" altLang="en-US" sz="2000" b="1" dirty="0">
                <a:solidFill>
                  <a:schemeClr val="bg1"/>
                </a:solidFill>
              </a:rPr>
              <a:t>Syntax:</a:t>
            </a:r>
          </a:p>
          <a:p>
            <a:pPr lvl="1">
              <a:spcBef>
                <a:spcPts val="600"/>
              </a:spcBef>
              <a:buFontTx/>
              <a:buNone/>
            </a:pPr>
            <a:r>
              <a:rPr lang="en-US" altLang="en-US" sz="2000" b="1" dirty="0" err="1">
                <a:solidFill>
                  <a:srgbClr val="FFFF00"/>
                </a:solidFill>
                <a:latin typeface="Courier New" panose="02070309020205020404" pitchFamily="49" charset="0"/>
                <a:cs typeface="Courier New" panose="02070309020205020404" pitchFamily="49" charset="0"/>
              </a:rPr>
              <a:t>def</a:t>
            </a:r>
            <a:r>
              <a:rPr lang="en-US" altLang="en-US" sz="2000" b="1" dirty="0">
                <a:solidFill>
                  <a:srgbClr val="FFFF00"/>
                </a:solidFill>
                <a:latin typeface="Courier New" panose="02070309020205020404" pitchFamily="49" charset="0"/>
                <a:cs typeface="Courier New" panose="02070309020205020404" pitchFamily="49" charset="0"/>
              </a:rPr>
              <a:t> </a:t>
            </a:r>
            <a:r>
              <a:rPr lang="en-US" altLang="en-US" sz="2000" b="1" dirty="0" err="1">
                <a:solidFill>
                  <a:srgbClr val="FFFF00"/>
                </a:solidFill>
                <a:latin typeface="Courier New" panose="02070309020205020404" pitchFamily="49" charset="0"/>
                <a:cs typeface="Courier New" panose="02070309020205020404" pitchFamily="49" charset="0"/>
              </a:rPr>
              <a:t>functionname</a:t>
            </a:r>
            <a:r>
              <a:rPr lang="en-US" altLang="en-US" sz="2000" b="1" dirty="0">
                <a:solidFill>
                  <a:srgbClr val="FFFF00"/>
                </a:solidFill>
                <a:latin typeface="Courier New" panose="02070309020205020404" pitchFamily="49" charset="0"/>
                <a:cs typeface="Courier New" panose="02070309020205020404" pitchFamily="49" charset="0"/>
              </a:rPr>
              <a:t>( parameters ): </a:t>
            </a:r>
          </a:p>
          <a:p>
            <a:pPr lvl="1">
              <a:spcBef>
                <a:spcPts val="600"/>
              </a:spcBef>
              <a:buFontTx/>
              <a:buNone/>
            </a:pPr>
            <a:r>
              <a:rPr lang="en-US" altLang="en-US" sz="2000" b="1" dirty="0">
                <a:solidFill>
                  <a:srgbClr val="FFFF00"/>
                </a:solidFill>
                <a:latin typeface="Courier New" panose="02070309020205020404" pitchFamily="49" charset="0"/>
                <a:cs typeface="Courier New" panose="02070309020205020404" pitchFamily="49" charset="0"/>
              </a:rPr>
              <a:t>	"</a:t>
            </a:r>
            <a:r>
              <a:rPr lang="en-US" altLang="en-US" sz="2000" b="1" dirty="0" err="1">
                <a:solidFill>
                  <a:srgbClr val="FFFF00"/>
                </a:solidFill>
                <a:latin typeface="Courier New" panose="02070309020205020404" pitchFamily="49" charset="0"/>
                <a:cs typeface="Courier New" panose="02070309020205020404" pitchFamily="49" charset="0"/>
              </a:rPr>
              <a:t>function_docstring</a:t>
            </a:r>
            <a:r>
              <a:rPr lang="en-US" altLang="en-US" sz="2000" b="1" dirty="0">
                <a:solidFill>
                  <a:srgbClr val="FFFF00"/>
                </a:solidFill>
                <a:latin typeface="Courier New" panose="02070309020205020404" pitchFamily="49" charset="0"/>
                <a:cs typeface="Courier New" panose="02070309020205020404" pitchFamily="49" charset="0"/>
              </a:rPr>
              <a:t>" </a:t>
            </a:r>
          </a:p>
          <a:p>
            <a:pPr lvl="1">
              <a:spcBef>
                <a:spcPts val="600"/>
              </a:spcBef>
              <a:buFontTx/>
              <a:buNone/>
            </a:pPr>
            <a:r>
              <a:rPr lang="en-US" altLang="en-US" sz="2000" b="1" dirty="0">
                <a:solidFill>
                  <a:srgbClr val="FFFF00"/>
                </a:solidFill>
                <a:latin typeface="Courier New" panose="02070309020205020404" pitchFamily="49" charset="0"/>
                <a:cs typeface="Courier New" panose="02070309020205020404" pitchFamily="49" charset="0"/>
              </a:rPr>
              <a:t>	</a:t>
            </a:r>
            <a:r>
              <a:rPr lang="en-US" altLang="en-US" sz="2000" b="1" dirty="0" err="1">
                <a:solidFill>
                  <a:srgbClr val="FFFF00"/>
                </a:solidFill>
                <a:latin typeface="Courier New" panose="02070309020205020404" pitchFamily="49" charset="0"/>
                <a:cs typeface="Courier New" panose="02070309020205020404" pitchFamily="49" charset="0"/>
              </a:rPr>
              <a:t>function_suite</a:t>
            </a:r>
            <a:r>
              <a:rPr lang="en-US" altLang="en-US" sz="2000" b="1" dirty="0">
                <a:solidFill>
                  <a:srgbClr val="FFFF00"/>
                </a:solidFill>
                <a:latin typeface="Courier New" panose="02070309020205020404" pitchFamily="49" charset="0"/>
                <a:cs typeface="Courier New" panose="02070309020205020404" pitchFamily="49" charset="0"/>
              </a:rPr>
              <a:t> </a:t>
            </a:r>
          </a:p>
          <a:p>
            <a:pPr lvl="1">
              <a:spcBef>
                <a:spcPts val="600"/>
              </a:spcBef>
              <a:buFontTx/>
              <a:buNone/>
            </a:pPr>
            <a:r>
              <a:rPr lang="en-US" altLang="en-US" sz="2000" b="1" dirty="0">
                <a:solidFill>
                  <a:srgbClr val="FFFF00"/>
                </a:solidFill>
                <a:latin typeface="Courier New" panose="02070309020205020404" pitchFamily="49" charset="0"/>
                <a:cs typeface="Courier New" panose="02070309020205020404" pitchFamily="49" charset="0"/>
              </a:rPr>
              <a:t>	return [expression] </a:t>
            </a:r>
          </a:p>
          <a:p>
            <a:pPr>
              <a:buFontTx/>
              <a:buNone/>
            </a:pPr>
            <a:r>
              <a:rPr lang="en-US" altLang="en-US" sz="2000" dirty="0">
                <a:solidFill>
                  <a:schemeClr val="bg1"/>
                </a:solidFill>
              </a:rPr>
              <a:t>By default, parameters have a positional behavior, and you need to inform them in the same order that they were defined.</a:t>
            </a:r>
          </a:p>
          <a:p>
            <a:r>
              <a:rPr lang="en-US" altLang="en-US" sz="2000" b="1" dirty="0">
                <a:solidFill>
                  <a:schemeClr val="bg1"/>
                </a:solidFill>
              </a:rPr>
              <a:t>Example</a:t>
            </a:r>
            <a:r>
              <a:rPr lang="en-US" altLang="en-US" sz="2000" b="1" dirty="0" smtClean="0">
                <a:solidFill>
                  <a:schemeClr val="bg1"/>
                </a:solidFill>
              </a:rPr>
              <a:t>:</a:t>
            </a:r>
            <a:endParaRPr lang="en-US" altLang="en-US" sz="2000" b="1" dirty="0">
              <a:solidFill>
                <a:schemeClr val="bg1"/>
              </a:solidFill>
            </a:endParaRPr>
          </a:p>
        </p:txBody>
      </p:sp>
      <p:pic>
        <p:nvPicPr>
          <p:cNvPr id="5" name="Picture 4"/>
          <p:cNvPicPr>
            <a:picLocks noChangeAspect="1"/>
          </p:cNvPicPr>
          <p:nvPr/>
        </p:nvPicPr>
        <p:blipFill rotWithShape="1">
          <a:blip r:embed="rId3"/>
          <a:srcRect l="19395" t="43851" r="20075" b="33367"/>
          <a:stretch/>
        </p:blipFill>
        <p:spPr>
          <a:xfrm>
            <a:off x="1121959" y="4791171"/>
            <a:ext cx="7047566" cy="1491338"/>
          </a:xfrm>
          <a:prstGeom prst="rect">
            <a:avLst/>
          </a:prstGeom>
        </p:spPr>
      </p:pic>
    </p:spTree>
    <p:extLst>
      <p:ext uri="{BB962C8B-B14F-4D97-AF65-F5344CB8AC3E}">
        <p14:creationId xmlns:p14="http://schemas.microsoft.com/office/powerpoint/2010/main" val="1037180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Functions?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graphicFrame>
        <p:nvGraphicFramePr>
          <p:cNvPr id="7" name="Diagram 6"/>
          <p:cNvGraphicFramePr/>
          <p:nvPr>
            <p:extLst>
              <p:ext uri="{D42A27DB-BD31-4B8C-83A1-F6EECF244321}">
                <p14:modId xmlns:p14="http://schemas.microsoft.com/office/powerpoint/2010/main" val="1100522407"/>
              </p:ext>
            </p:extLst>
          </p:nvPr>
        </p:nvGraphicFramePr>
        <p:xfrm>
          <a:off x="196645" y="1337188"/>
          <a:ext cx="8622890" cy="513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23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A87AAD0B-888B-41A7-A3AD-4354E241A459}"/>
                                            </p:graphicEl>
                                          </p:spTgt>
                                        </p:tgtEl>
                                        <p:attrNameLst>
                                          <p:attrName>style.visibility</p:attrName>
                                        </p:attrNameLst>
                                      </p:cBhvr>
                                      <p:to>
                                        <p:strVal val="visible"/>
                                      </p:to>
                                    </p:set>
                                    <p:anim calcmode="lin" valueType="num">
                                      <p:cBhvr additive="base">
                                        <p:cTn id="7" dur="500" fill="hold"/>
                                        <p:tgtEl>
                                          <p:spTgt spid="7">
                                            <p:graphicEl>
                                              <a:dgm id="{A87AAD0B-888B-41A7-A3AD-4354E241A45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A87AAD0B-888B-41A7-A3AD-4354E241A459}"/>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graphicEl>
                                              <a:dgm id="{925458B4-88E3-4F6F-BE73-35DFD85B4D71}"/>
                                            </p:graphicEl>
                                          </p:spTgt>
                                        </p:tgtEl>
                                        <p:attrNameLst>
                                          <p:attrName>style.visibility</p:attrName>
                                        </p:attrNameLst>
                                      </p:cBhvr>
                                      <p:to>
                                        <p:strVal val="visible"/>
                                      </p:to>
                                    </p:set>
                                    <p:anim calcmode="lin" valueType="num">
                                      <p:cBhvr additive="base">
                                        <p:cTn id="11" dur="500" fill="hold"/>
                                        <p:tgtEl>
                                          <p:spTgt spid="7">
                                            <p:graphicEl>
                                              <a:dgm id="{925458B4-88E3-4F6F-BE73-35DFD85B4D71}"/>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925458B4-88E3-4F6F-BE73-35DFD85B4D71}"/>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graphicEl>
                                              <a:dgm id="{07C68089-00A8-407D-AAAE-37FA6308798E}"/>
                                            </p:graphicEl>
                                          </p:spTgt>
                                        </p:tgtEl>
                                        <p:attrNameLst>
                                          <p:attrName>style.visibility</p:attrName>
                                        </p:attrNameLst>
                                      </p:cBhvr>
                                      <p:to>
                                        <p:strVal val="visible"/>
                                      </p:to>
                                    </p:set>
                                    <p:anim calcmode="lin" valueType="num">
                                      <p:cBhvr additive="base">
                                        <p:cTn id="15" dur="500" fill="hold"/>
                                        <p:tgtEl>
                                          <p:spTgt spid="7">
                                            <p:graphicEl>
                                              <a:dgm id="{07C68089-00A8-407D-AAAE-37FA6308798E}"/>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graphicEl>
                                              <a:dgm id="{07C68089-00A8-407D-AAAE-37FA6308798E}"/>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graphicEl>
                                              <a:dgm id="{009100A8-6FA1-4A47-9420-B714CCBD3081}"/>
                                            </p:graphicEl>
                                          </p:spTgt>
                                        </p:tgtEl>
                                        <p:attrNameLst>
                                          <p:attrName>style.visibility</p:attrName>
                                        </p:attrNameLst>
                                      </p:cBhvr>
                                      <p:to>
                                        <p:strVal val="visible"/>
                                      </p:to>
                                    </p:set>
                                    <p:anim calcmode="lin" valueType="num">
                                      <p:cBhvr additive="base">
                                        <p:cTn id="21" dur="500" fill="hold"/>
                                        <p:tgtEl>
                                          <p:spTgt spid="7">
                                            <p:graphicEl>
                                              <a:dgm id="{009100A8-6FA1-4A47-9420-B714CCBD3081}"/>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graphicEl>
                                              <a:dgm id="{009100A8-6FA1-4A47-9420-B714CCBD3081}"/>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graphicEl>
                                              <a:dgm id="{FCB49722-674A-4FA3-8300-DFC82A82A8D6}"/>
                                            </p:graphicEl>
                                          </p:spTgt>
                                        </p:tgtEl>
                                        <p:attrNameLst>
                                          <p:attrName>style.visibility</p:attrName>
                                        </p:attrNameLst>
                                      </p:cBhvr>
                                      <p:to>
                                        <p:strVal val="visible"/>
                                      </p:to>
                                    </p:set>
                                    <p:anim calcmode="lin" valueType="num">
                                      <p:cBhvr additive="base">
                                        <p:cTn id="25" dur="500" fill="hold"/>
                                        <p:tgtEl>
                                          <p:spTgt spid="7">
                                            <p:graphicEl>
                                              <a:dgm id="{FCB49722-674A-4FA3-8300-DFC82A82A8D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graphicEl>
                                              <a:dgm id="{FCB49722-674A-4FA3-8300-DFC82A82A8D6}"/>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graphicEl>
                                              <a:dgm id="{FBC929E5-41A8-4941-BF19-9443F97B1BFD}"/>
                                            </p:graphicEl>
                                          </p:spTgt>
                                        </p:tgtEl>
                                        <p:attrNameLst>
                                          <p:attrName>style.visibility</p:attrName>
                                        </p:attrNameLst>
                                      </p:cBhvr>
                                      <p:to>
                                        <p:strVal val="visible"/>
                                      </p:to>
                                    </p:set>
                                    <p:anim calcmode="lin" valueType="num">
                                      <p:cBhvr additive="base">
                                        <p:cTn id="31" dur="500" fill="hold"/>
                                        <p:tgtEl>
                                          <p:spTgt spid="7">
                                            <p:graphicEl>
                                              <a:dgm id="{FBC929E5-41A8-4941-BF19-9443F97B1BF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graphicEl>
                                              <a:dgm id="{FBC929E5-41A8-4941-BF19-9443F97B1BFD}"/>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graphicEl>
                                              <a:dgm id="{C400E761-90C6-4D89-BA56-9A1A8DD9B0F8}"/>
                                            </p:graphicEl>
                                          </p:spTgt>
                                        </p:tgtEl>
                                        <p:attrNameLst>
                                          <p:attrName>style.visibility</p:attrName>
                                        </p:attrNameLst>
                                      </p:cBhvr>
                                      <p:to>
                                        <p:strVal val="visible"/>
                                      </p:to>
                                    </p:set>
                                    <p:anim calcmode="lin" valueType="num">
                                      <p:cBhvr additive="base">
                                        <p:cTn id="35" dur="500" fill="hold"/>
                                        <p:tgtEl>
                                          <p:spTgt spid="7">
                                            <p:graphicEl>
                                              <a:dgm id="{C400E761-90C6-4D89-BA56-9A1A8DD9B0F8}"/>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graphicEl>
                                              <a:dgm id="{C400E761-90C6-4D89-BA56-9A1A8DD9B0F8}"/>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graphicEl>
                                              <a:dgm id="{D7ADDFAA-85AF-46BC-920A-2757D3B58BB0}"/>
                                            </p:graphicEl>
                                          </p:spTgt>
                                        </p:tgtEl>
                                        <p:attrNameLst>
                                          <p:attrName>style.visibility</p:attrName>
                                        </p:attrNameLst>
                                      </p:cBhvr>
                                      <p:to>
                                        <p:strVal val="visible"/>
                                      </p:to>
                                    </p:set>
                                    <p:anim calcmode="lin" valueType="num">
                                      <p:cBhvr additive="base">
                                        <p:cTn id="41" dur="500" fill="hold"/>
                                        <p:tgtEl>
                                          <p:spTgt spid="7">
                                            <p:graphicEl>
                                              <a:dgm id="{D7ADDFAA-85AF-46BC-920A-2757D3B58BB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graphicEl>
                                              <a:dgm id="{D7ADDFAA-85AF-46BC-920A-2757D3B58BB0}"/>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graphicEl>
                                              <a:dgm id="{9EC3B3CA-609D-4CD3-B3A4-49C7269DD026}"/>
                                            </p:graphicEl>
                                          </p:spTgt>
                                        </p:tgtEl>
                                        <p:attrNameLst>
                                          <p:attrName>style.visibility</p:attrName>
                                        </p:attrNameLst>
                                      </p:cBhvr>
                                      <p:to>
                                        <p:strVal val="visible"/>
                                      </p:to>
                                    </p:set>
                                    <p:anim calcmode="lin" valueType="num">
                                      <p:cBhvr additive="base">
                                        <p:cTn id="45" dur="500" fill="hold"/>
                                        <p:tgtEl>
                                          <p:spTgt spid="7">
                                            <p:graphicEl>
                                              <a:dgm id="{9EC3B3CA-609D-4CD3-B3A4-49C7269DD026}"/>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graphicEl>
                                              <a:dgm id="{9EC3B3CA-609D-4CD3-B3A4-49C7269DD02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Calling a Function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5" name="Picture 4"/>
          <p:cNvPicPr>
            <a:picLocks noChangeAspect="1"/>
          </p:cNvPicPr>
          <p:nvPr/>
        </p:nvPicPr>
        <p:blipFill rotWithShape="1">
          <a:blip r:embed="rId2"/>
          <a:srcRect l="19848" t="42641" r="14067" b="6754"/>
          <a:stretch/>
        </p:blipFill>
        <p:spPr>
          <a:xfrm>
            <a:off x="457200" y="2209800"/>
            <a:ext cx="7750278" cy="3336740"/>
          </a:xfrm>
          <a:prstGeom prst="rect">
            <a:avLst/>
          </a:prstGeom>
          <a:ln>
            <a:noFill/>
          </a:ln>
        </p:spPr>
      </p:pic>
      <p:sp>
        <p:nvSpPr>
          <p:cNvPr id="7" name="Rounded Rectangle 6"/>
          <p:cNvSpPr/>
          <p:nvPr/>
        </p:nvSpPr>
        <p:spPr>
          <a:xfrm>
            <a:off x="597310" y="1607575"/>
            <a:ext cx="7610168" cy="501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/cell_1</a:t>
            </a:r>
            <a:endParaRPr lang="en-US" sz="2000" b="1" i="1"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6901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 by reference vs value</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graphicFrame>
        <p:nvGraphicFramePr>
          <p:cNvPr id="4" name="Diagram 3"/>
          <p:cNvGraphicFramePr/>
          <p:nvPr>
            <p:extLst>
              <p:ext uri="{D42A27DB-BD31-4B8C-83A1-F6EECF244321}">
                <p14:modId xmlns:p14="http://schemas.microsoft.com/office/powerpoint/2010/main" val="3308418138"/>
              </p:ext>
            </p:extLst>
          </p:nvPr>
        </p:nvGraphicFramePr>
        <p:xfrm>
          <a:off x="457200" y="1382765"/>
          <a:ext cx="8257868" cy="1399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rotWithShape="1">
          <a:blip r:embed="rId7"/>
          <a:srcRect l="17128" t="38811" r="17020" b="10584"/>
          <a:stretch/>
        </p:blipFill>
        <p:spPr>
          <a:xfrm>
            <a:off x="576415" y="3087331"/>
            <a:ext cx="7623687" cy="3293806"/>
          </a:xfrm>
          <a:prstGeom prst="rect">
            <a:avLst/>
          </a:prstGeom>
          <a:ln>
            <a:noFill/>
          </a:ln>
        </p:spPr>
      </p:pic>
      <p:sp>
        <p:nvSpPr>
          <p:cNvPr id="7" name="Rounded Rectangle 6"/>
          <p:cNvSpPr/>
          <p:nvPr/>
        </p:nvSpPr>
        <p:spPr>
          <a:xfrm>
            <a:off x="576416" y="2728461"/>
            <a:ext cx="7610168" cy="3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/cell_2</a:t>
            </a:r>
            <a:endParaRPr lang="en-US" sz="2000" b="1" i="1"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3611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 by reference vs value</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graphicFrame>
        <p:nvGraphicFramePr>
          <p:cNvPr id="4" name="Diagram 3"/>
          <p:cNvGraphicFramePr/>
          <p:nvPr>
            <p:extLst>
              <p:ext uri="{D42A27DB-BD31-4B8C-83A1-F6EECF244321}">
                <p14:modId xmlns:p14="http://schemas.microsoft.com/office/powerpoint/2010/main" val="3618756052"/>
              </p:ext>
            </p:extLst>
          </p:nvPr>
        </p:nvGraphicFramePr>
        <p:xfrm>
          <a:off x="457200" y="1382764"/>
          <a:ext cx="8257868" cy="1039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576416" y="2422525"/>
            <a:ext cx="7610168" cy="3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FFFF00"/>
                </a:solidFill>
                <a:latin typeface="Calibri" panose="020F0502020204030204" pitchFamily="34" charset="0"/>
                <a:cs typeface="Calibri" panose="020F0502020204030204" pitchFamily="34" charset="0"/>
              </a:rPr>
              <a:t>Week_7/</a:t>
            </a:r>
            <a:r>
              <a:rPr lang="en-US" sz="2000" b="1" i="1" dirty="0" err="1" smtClean="0">
                <a:solidFill>
                  <a:srgbClr val="FFFF00"/>
                </a:solidFill>
                <a:latin typeface="Calibri" panose="020F0502020204030204" pitchFamily="34" charset="0"/>
                <a:cs typeface="Calibri" panose="020F0502020204030204" pitchFamily="34" charset="0"/>
              </a:rPr>
              <a:t>practice.ipynb</a:t>
            </a:r>
            <a:r>
              <a:rPr lang="en-US" sz="2000" b="1" i="1" dirty="0" smtClean="0">
                <a:solidFill>
                  <a:srgbClr val="FFFF00"/>
                </a:solidFill>
                <a:latin typeface="Calibri" panose="020F0502020204030204" pitchFamily="34" charset="0"/>
                <a:cs typeface="Calibri" panose="020F0502020204030204" pitchFamily="34" charset="0"/>
              </a:rPr>
              <a:t>/cell_3</a:t>
            </a:r>
            <a:endParaRPr lang="en-US" sz="2000" b="1" i="1" dirty="0">
              <a:solidFill>
                <a:srgbClr val="FFFF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7"/>
          <a:srcRect l="17013" t="40019" r="21521" b="10182"/>
          <a:stretch/>
        </p:blipFill>
        <p:spPr>
          <a:xfrm>
            <a:off x="576416" y="2816944"/>
            <a:ext cx="7608939" cy="3465869"/>
          </a:xfrm>
          <a:prstGeom prst="rect">
            <a:avLst/>
          </a:prstGeom>
          <a:ln>
            <a:noFill/>
          </a:ln>
        </p:spPr>
      </p:pic>
    </p:spTree>
    <p:extLst>
      <p:ext uri="{BB962C8B-B14F-4D97-AF65-F5344CB8AC3E}">
        <p14:creationId xmlns:p14="http://schemas.microsoft.com/office/powerpoint/2010/main" val="3264265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ST-Theme2">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ST-Theme2" id="{A5EEBF5F-EB86-421F-A61D-266EA075503E}" vid="{0B89D03A-1374-4FB6-A64A-21C46AA2A42B}"/>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SST-Theme2</Template>
  <TotalTime>2624</TotalTime>
  <Words>1203</Words>
  <Application>Microsoft Office PowerPoint</Application>
  <PresentationFormat>On-screen Show (4:3)</PresentationFormat>
  <Paragraphs>119</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Wingdings</vt:lpstr>
      <vt:lpstr>SST-Theme2</vt:lpstr>
      <vt:lpstr>Python Function</vt:lpstr>
      <vt:lpstr>Python - Function</vt:lpstr>
      <vt:lpstr>Rules to define a Function</vt:lpstr>
      <vt:lpstr>…Rules to define a Function</vt:lpstr>
      <vt:lpstr>Syntax: Function</vt:lpstr>
      <vt:lpstr>Why Functions?</vt:lpstr>
      <vt:lpstr>Calling a Function</vt:lpstr>
      <vt:lpstr>Pass by reference vs value</vt:lpstr>
      <vt:lpstr>Pass by reference vs value</vt:lpstr>
      <vt:lpstr>Function Arguments</vt:lpstr>
      <vt:lpstr>Required Arguments</vt:lpstr>
      <vt:lpstr>Keyword Arguments</vt:lpstr>
      <vt:lpstr>Keyword Arguments</vt:lpstr>
      <vt:lpstr>Default Arguments</vt:lpstr>
      <vt:lpstr>Variable Arguments</vt:lpstr>
      <vt:lpstr>Variable Arguments</vt:lpstr>
      <vt:lpstr>Scope of Variables</vt:lpstr>
      <vt:lpstr>Scope of Variables</vt:lpstr>
      <vt:lpstr>Scope of Variables</vt:lpstr>
      <vt:lpstr>Class Projects</vt:lpstr>
      <vt:lpstr>Project I</vt:lpstr>
      <vt:lpstr>Project II</vt:lpstr>
      <vt:lpstr>Project III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Moruson</dc:creator>
  <cp:lastModifiedBy>Moruson</cp:lastModifiedBy>
  <cp:revision>199</cp:revision>
  <dcterms:modified xsi:type="dcterms:W3CDTF">2023-05-02T09:56:39Z</dcterms:modified>
</cp:coreProperties>
</file>