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E6670-651E-23D0-9AB8-27DBD77FF7EC}" v="246" dt="2024-01-31T17:24:35.285"/>
    <p1510:client id="{45219843-83C3-7A47-457D-A896712100BE}" v="1681" dt="2024-01-31T00:10:5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AEFB4B-E95E-5767-AD21-62D278132228}"/>
              </a:ext>
            </a:extLst>
          </p:cNvPr>
          <p:cNvSpPr txBox="1"/>
          <p:nvPr/>
        </p:nvSpPr>
        <p:spPr>
          <a:xfrm>
            <a:off x="1229867" y="1387630"/>
            <a:ext cx="966105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4000" b="1" dirty="0">
                <a:latin typeface="Britannic Bold"/>
                <a:cs typeface="Times New Roman"/>
              </a:rPr>
              <a:t>NOTLAR</a:t>
            </a:r>
          </a:p>
          <a:p>
            <a:pPr algn="ctr"/>
            <a:r>
              <a:rPr lang="pt-PT" sz="2800" b="1" dirty="0">
                <a:latin typeface="Britannic Bold"/>
                <a:cs typeface="Times New Roman"/>
              </a:rPr>
              <a:t>Sistema distribuído para a gestão de notas de texto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ACE5-DC68-424D-F6FF-B8C02FFF626E}"/>
              </a:ext>
            </a:extLst>
          </p:cNvPr>
          <p:cNvSpPr txBox="1"/>
          <p:nvPr/>
        </p:nvSpPr>
        <p:spPr>
          <a:xfrm>
            <a:off x="3015561" y="3227845"/>
            <a:ext cx="61679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err="1">
                <a:latin typeface="Britannic Bold"/>
                <a:cs typeface="Calibri"/>
              </a:rPr>
              <a:t>Projeto</a:t>
            </a:r>
            <a:r>
              <a:rPr lang="en-GB" sz="2000" b="1" dirty="0">
                <a:latin typeface="Britannic Bold"/>
                <a:cs typeface="Calibri"/>
              </a:rPr>
              <a:t> Final - Sistemas </a:t>
            </a:r>
            <a:r>
              <a:rPr lang="en-GB" sz="2000" b="1" dirty="0" err="1">
                <a:latin typeface="Britannic Bold"/>
                <a:cs typeface="Calibri"/>
              </a:rPr>
              <a:t>Distribuidos</a:t>
            </a:r>
            <a:r>
              <a:rPr lang="en-GB" sz="2000" b="1" dirty="0">
                <a:latin typeface="Britannic Bold"/>
                <a:cs typeface="Calibri"/>
              </a:rPr>
              <a:t> e </a:t>
            </a:r>
            <a:r>
              <a:rPr lang="en-GB" sz="2000" b="1" dirty="0" err="1">
                <a:latin typeface="Britannic Bold"/>
                <a:cs typeface="Calibri"/>
              </a:rPr>
              <a:t>Paralelos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4A996A19-8AE1-1625-F02E-9A740868F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4" r="43411" b="2703"/>
          <a:stretch/>
        </p:blipFill>
        <p:spPr>
          <a:xfrm>
            <a:off x="11477880" y="6182006"/>
            <a:ext cx="718786" cy="68086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08F727-E21F-BE9C-75A1-05AB6EE3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9665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81767-E843-FA50-7D30-3870524CBD20}"/>
              </a:ext>
            </a:extLst>
          </p:cNvPr>
          <p:cNvSpPr txBox="1"/>
          <p:nvPr/>
        </p:nvSpPr>
        <p:spPr>
          <a:xfrm>
            <a:off x="569297" y="4698715"/>
            <a:ext cx="30571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Projeto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efetuado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por</a:t>
            </a:r>
            <a:r>
              <a:rPr lang="en-GB" dirty="0">
                <a:cs typeface="Calibri"/>
              </a:rPr>
              <a:t>:</a:t>
            </a:r>
          </a:p>
          <a:p>
            <a:endParaRPr lang="en-GB"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Rajiv Chaves – 30005509</a:t>
            </a:r>
          </a:p>
          <a:p>
            <a:r>
              <a:rPr lang="en-GB" dirty="0">
                <a:cs typeface="Calibri"/>
              </a:rPr>
              <a:t>Zacarias </a:t>
            </a:r>
            <a:r>
              <a:rPr lang="en-GB" dirty="0" err="1">
                <a:cs typeface="Calibri"/>
              </a:rPr>
              <a:t>Chiena</a:t>
            </a:r>
            <a:r>
              <a:rPr lang="en-GB" dirty="0">
                <a:cs typeface="Calibri"/>
              </a:rPr>
              <a:t> – 30003069</a:t>
            </a:r>
          </a:p>
          <a:p>
            <a:r>
              <a:rPr lang="en-GB" dirty="0">
                <a:cs typeface="Calibri"/>
              </a:rPr>
              <a:t>Sara Nogueira – 20100868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2023-2024</a:t>
            </a:r>
          </a:p>
        </p:txBody>
      </p:sp>
      <p:pic>
        <p:nvPicPr>
          <p:cNvPr id="3" name="Picture 2" descr="Bloco De Notas Com Caneta Em Branco Vazio Vetor PNG , Fornecer, Em Branco,  Vazio Imagem PNG e Vetor Para Download Gratuito">
            <a:extLst>
              <a:ext uri="{FF2B5EF4-FFF2-40B4-BE49-F238E27FC236}">
                <a16:creationId xmlns:a16="http://schemas.microsoft.com/office/drawing/2014/main" id="{14C96C1A-13AB-86B2-F789-C08C4C8D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000">
            <a:off x="8692407" y="3209013"/>
            <a:ext cx="2743200" cy="34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E95F3-4E04-0C08-0991-1C46FEB7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7653-B0D9-8AC3-DBAB-135BC2E3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144254"/>
            <a:ext cx="4264992" cy="662956"/>
          </a:xfrm>
        </p:spPr>
        <p:txBody>
          <a:bodyPr>
            <a:normAutofit fontScale="90000"/>
          </a:bodyPr>
          <a:lstStyle/>
          <a:p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Objetivos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 e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Arquitetura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Britannic Bold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9424-D2ED-361F-E77D-ACDDCB40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95" y="964234"/>
            <a:ext cx="10515600" cy="21647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/>
                <a:ea typeface="Calibri"/>
                <a:cs typeface="Calibri"/>
              </a:rPr>
              <a:t>O </a:t>
            </a:r>
            <a:r>
              <a:rPr lang="en-US" sz="1800" b="1" dirty="0" err="1">
                <a:latin typeface="Calibri"/>
                <a:ea typeface="Calibri"/>
                <a:cs typeface="Calibri"/>
              </a:rPr>
              <a:t>objetivo</a:t>
            </a:r>
            <a:r>
              <a:rPr lang="en-US" sz="1800" dirty="0">
                <a:latin typeface="Calibri"/>
                <a:ea typeface="Calibri"/>
                <a:cs typeface="Calibri"/>
              </a:rPr>
              <a:t> é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permitir</a:t>
            </a:r>
            <a:r>
              <a:rPr lang="en-US" sz="1800" dirty="0">
                <a:latin typeface="Calibri"/>
                <a:ea typeface="Calibri"/>
                <a:cs typeface="Calibri"/>
              </a:rPr>
              <a:t> que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os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utilizadores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guardem</a:t>
            </a:r>
            <a:r>
              <a:rPr lang="en-US" sz="1800" dirty="0">
                <a:latin typeface="Calibri"/>
                <a:ea typeface="Calibri"/>
                <a:cs typeface="Calibri"/>
              </a:rPr>
              <a:t>,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acedam</a:t>
            </a:r>
            <a:r>
              <a:rPr lang="en-US" sz="1800" dirty="0">
                <a:latin typeface="Calibri"/>
                <a:ea typeface="Calibri"/>
                <a:cs typeface="Calibri"/>
              </a:rPr>
              <a:t> e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recuperem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notas</a:t>
            </a:r>
            <a:r>
              <a:rPr lang="en-US" sz="1800" dirty="0">
                <a:latin typeface="Calibri"/>
                <a:ea typeface="Calibri"/>
                <a:cs typeface="Calibri"/>
              </a:rPr>
              <a:t> de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texto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servidores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alibri"/>
                <a:ea typeface="Calibri"/>
                <a:cs typeface="Calibri"/>
              </a:rPr>
              <a:t>distribuídos</a:t>
            </a:r>
            <a:r>
              <a:rPr lang="en-US" sz="1800" dirty="0">
                <a:latin typeface="Calibri"/>
                <a:ea typeface="Calibri"/>
                <a:cs typeface="Calibri"/>
              </a:rPr>
              <a:t>,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potencialmente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localizados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diferentes</a:t>
            </a:r>
            <a:r>
              <a:rPr lang="en-US" sz="1800" dirty="0">
                <a:latin typeface="Calibri"/>
                <a:ea typeface="Calibri"/>
                <a:cs typeface="Calibri"/>
              </a:rPr>
              <a:t> partes do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mundo</a:t>
            </a:r>
            <a:r>
              <a:rPr lang="en-US" sz="1800" dirty="0"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 err="1">
                <a:latin typeface="Calibri"/>
                <a:ea typeface="Calibri"/>
                <a:cs typeface="Calibri"/>
              </a:rPr>
              <a:t>Foi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escolhida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</a:rPr>
              <a:t>arquiterura</a:t>
            </a:r>
            <a:r>
              <a:rPr lang="en-US" sz="1800" b="1" dirty="0">
                <a:latin typeface="Calibri"/>
                <a:ea typeface="Calibri"/>
                <a:cs typeface="Calibri"/>
              </a:rPr>
              <a:t> de 3 </a:t>
            </a:r>
            <a:r>
              <a:rPr lang="en-US" sz="1800" b="1" dirty="0" err="1">
                <a:latin typeface="Calibri"/>
                <a:ea typeface="Calibri"/>
                <a:cs typeface="Calibri"/>
              </a:rPr>
              <a:t>camadas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por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permitir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separação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clara</a:t>
            </a:r>
            <a:r>
              <a:rPr lang="en-US" sz="1800" dirty="0">
                <a:latin typeface="Calibri"/>
                <a:ea typeface="Calibri"/>
                <a:cs typeface="Calibri"/>
              </a:rPr>
              <a:t> das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responsabilidades</a:t>
            </a:r>
            <a:r>
              <a:rPr lang="en-US" sz="1800" dirty="0">
                <a:latin typeface="Calibri"/>
                <a:ea typeface="Calibri"/>
                <a:cs typeface="Calibri"/>
              </a:rPr>
              <a:t> do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sistema</a:t>
            </a:r>
            <a:r>
              <a:rPr lang="en-US" sz="1800" dirty="0">
                <a:latin typeface="Calibri"/>
                <a:ea typeface="Calibri"/>
                <a:cs typeface="Calibri"/>
              </a:rPr>
              <a:t> e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facilitar</a:t>
            </a:r>
            <a:r>
              <a:rPr lang="en-US" sz="1800" dirty="0">
                <a:latin typeface="Calibri"/>
                <a:ea typeface="Calibri"/>
                <a:cs typeface="Calibri"/>
              </a:rPr>
              <a:t> a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manutenção</a:t>
            </a:r>
            <a:r>
              <a:rPr lang="en-US" sz="1800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32BD8-08D4-F1C4-1446-3E587643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4F104-196F-3663-E235-E7AA239C5E45}"/>
              </a:ext>
            </a:extLst>
          </p:cNvPr>
          <p:cNvSpPr txBox="1"/>
          <p:nvPr/>
        </p:nvSpPr>
        <p:spPr>
          <a:xfrm>
            <a:off x="792922" y="3432314"/>
            <a:ext cx="2975112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</a:rPr>
              <a:t>Camada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err="1">
                <a:solidFill>
                  <a:srgbClr val="C00000"/>
                </a:solidFill>
              </a:rPr>
              <a:t>Apresentação</a:t>
            </a:r>
            <a:endParaRPr lang="en-US" sz="2000" b="1" err="1">
              <a:solidFill>
                <a:srgbClr val="C00000"/>
              </a:solidFill>
              <a:ea typeface="Calibri"/>
              <a:cs typeface="Calibri"/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dirty="0"/>
              <a:t>Envia </a:t>
            </a:r>
            <a:r>
              <a:rPr lang="en-US" dirty="0" err="1"/>
              <a:t>pedidos</a:t>
            </a:r>
            <a:r>
              <a:rPr lang="en-US" dirty="0"/>
              <a:t> para a </a:t>
            </a:r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para </a:t>
            </a:r>
            <a:r>
              <a:rPr lang="en-US" dirty="0" err="1"/>
              <a:t>processamento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e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comando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F5380-4272-7B8B-A575-EF71AF4B5E9D}"/>
              </a:ext>
            </a:extLst>
          </p:cNvPr>
          <p:cNvSpPr txBox="1"/>
          <p:nvPr/>
        </p:nvSpPr>
        <p:spPr>
          <a:xfrm>
            <a:off x="4128051" y="3432312"/>
            <a:ext cx="404632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</a:rPr>
              <a:t>Camada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err="1">
                <a:solidFill>
                  <a:srgbClr val="C00000"/>
                </a:solidFill>
              </a:rPr>
              <a:t>Lógica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err="1">
                <a:solidFill>
                  <a:srgbClr val="C00000"/>
                </a:solidFill>
              </a:rPr>
              <a:t>Negócios</a:t>
            </a:r>
            <a:endParaRPr lang="en-US" sz="2000">
              <a:ea typeface="Calibri"/>
              <a:cs typeface="Calibri"/>
            </a:endParaRPr>
          </a:p>
          <a:p>
            <a:pPr algn="ctr"/>
            <a:endParaRPr lang="en-US" dirty="0"/>
          </a:p>
          <a:p>
            <a:pPr algn="ctr"/>
            <a:r>
              <a:rPr lang="en-US" dirty="0" err="1"/>
              <a:t>Contém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principal do </a:t>
            </a:r>
            <a:r>
              <a:rPr lang="en-US" dirty="0" err="1"/>
              <a:t>sistema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É </a:t>
            </a:r>
            <a:r>
              <a:rPr lang="en-US" dirty="0" err="1"/>
              <a:t>responsável</a:t>
            </a:r>
            <a:r>
              <a:rPr lang="en-US" dirty="0"/>
              <a:t> pela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, </a:t>
            </a:r>
            <a:r>
              <a:rPr lang="en-US" dirty="0" err="1"/>
              <a:t>criptografia</a:t>
            </a:r>
            <a:r>
              <a:rPr lang="en-US" dirty="0"/>
              <a:t> de </a:t>
            </a:r>
            <a:r>
              <a:rPr lang="en-US" dirty="0" err="1"/>
              <a:t>notas</a:t>
            </a:r>
            <a:r>
              <a:rPr lang="en-US" dirty="0"/>
              <a:t> e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da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r>
              <a:rPr lang="en-US" dirty="0"/>
              <a:t> e </a:t>
            </a:r>
            <a:r>
              <a:rPr lang="en-US" dirty="0" err="1"/>
              <a:t>processa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o </a:t>
            </a:r>
            <a:r>
              <a:rPr lang="en-US" dirty="0" err="1"/>
              <a:t>protocolo</a:t>
            </a:r>
            <a:r>
              <a:rPr lang="en-US" dirty="0"/>
              <a:t> HTTP para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síncronas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operações</a:t>
            </a:r>
            <a:r>
              <a:rPr lang="en-US" dirty="0"/>
              <a:t> CRUD (Create, Read, Update, Delete).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C1C3D-CED1-2427-E52C-DE5E8C0F5C8B}"/>
              </a:ext>
            </a:extLst>
          </p:cNvPr>
          <p:cNvSpPr txBox="1"/>
          <p:nvPr/>
        </p:nvSpPr>
        <p:spPr>
          <a:xfrm>
            <a:off x="8423966" y="3432314"/>
            <a:ext cx="274320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</a:rPr>
              <a:t>Camada</a:t>
            </a:r>
            <a:r>
              <a:rPr lang="en-US" sz="2000" b="1" dirty="0">
                <a:solidFill>
                  <a:srgbClr val="C00000"/>
                </a:solidFill>
              </a:rPr>
              <a:t> de Dados</a:t>
            </a:r>
            <a:endParaRPr lang="en-US" sz="2000" dirty="0"/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Utiliza</a:t>
            </a:r>
            <a:r>
              <a:rPr lang="en-US" dirty="0"/>
              <a:t> o MongoDB </a:t>
            </a:r>
            <a:r>
              <a:rPr lang="en-US" dirty="0" err="1"/>
              <a:t>como</a:t>
            </a:r>
            <a:r>
              <a:rPr lang="en-US" dirty="0"/>
              <a:t> banco de dados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persistência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e </a:t>
            </a:r>
            <a:r>
              <a:rPr lang="en-US" dirty="0" err="1"/>
              <a:t>recuperação</a:t>
            </a:r>
            <a:r>
              <a:rPr lang="en-US" dirty="0"/>
              <a:t> de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do MongoDB.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F788B-B582-AAEA-D3A5-17BC1C99106E}"/>
              </a:ext>
            </a:extLst>
          </p:cNvPr>
          <p:cNvSpPr txBox="1"/>
          <p:nvPr/>
        </p:nvSpPr>
        <p:spPr>
          <a:xfrm>
            <a:off x="8059615" y="183172"/>
            <a:ext cx="2646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>
                <a:ea typeface="Calibri"/>
                <a:cs typeface="Calibri"/>
              </a:rPr>
              <a:t>Linguaguem</a:t>
            </a:r>
            <a:r>
              <a:rPr lang="en-GB" b="1" dirty="0">
                <a:ea typeface="Calibri"/>
                <a:cs typeface="Calibri"/>
              </a:rPr>
              <a:t>:  Python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166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5B448-8BA8-F486-67A9-78769807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80C-3ECE-F2B0-B4EF-99CE588D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144254"/>
            <a:ext cx="4264992" cy="662956"/>
          </a:xfrm>
        </p:spPr>
        <p:txBody>
          <a:bodyPr>
            <a:normAutofit fontScale="90000"/>
          </a:bodyPr>
          <a:lstStyle/>
          <a:p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Notlar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 -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Funcionamento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54E5-901C-07D0-AC2B-C61A5972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4A725-2293-DDDF-4692-4D6AF034C9F9}"/>
              </a:ext>
            </a:extLst>
          </p:cNvPr>
          <p:cNvSpPr txBox="1"/>
          <p:nvPr/>
        </p:nvSpPr>
        <p:spPr>
          <a:xfrm>
            <a:off x="240748" y="1212574"/>
            <a:ext cx="508441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Nomeação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Localização</a:t>
            </a:r>
            <a:endParaRPr lang="en-US" b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Adoção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sistema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UUIDs (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Identificadores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Únicos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Universais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cada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registo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 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Cada nota é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associada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a um UUID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específico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fornecendo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forma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única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referenciar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cada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nota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individualmente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ctr"/>
            <a:endParaRPr lang="en-US" dirty="0">
              <a:latin typeface="Calibri"/>
            </a:endParaRPr>
          </a:p>
          <a:p>
            <a:pPr algn="ctr"/>
            <a:r>
              <a:rPr lang="en-US" dirty="0">
                <a:cs typeface="Calibri"/>
              </a:rPr>
              <a:t>É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associada</a:t>
            </a:r>
            <a:r>
              <a:rPr lang="en-US" dirty="0">
                <a:cs typeface="Calibri"/>
              </a:rPr>
              <a:t> a um </a:t>
            </a:r>
            <a:r>
              <a:rPr lang="en-US" dirty="0" err="1">
                <a:cs typeface="Calibri"/>
              </a:rPr>
              <a:t>user_id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facilitando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localização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acesso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notas</a:t>
            </a:r>
            <a:r>
              <a:rPr lang="en-US" dirty="0">
                <a:cs typeface="Calibri"/>
              </a:rPr>
              <a:t>. </a:t>
            </a: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87B0B8B-3053-2FBB-5537-24EDE3E1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23" y="766762"/>
            <a:ext cx="6038850" cy="227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7306B-BC7A-114E-9416-18D9A8106901}"/>
              </a:ext>
            </a:extLst>
          </p:cNvPr>
          <p:cNvSpPr txBox="1"/>
          <p:nvPr/>
        </p:nvSpPr>
        <p:spPr>
          <a:xfrm>
            <a:off x="1046923" y="4271616"/>
            <a:ext cx="1010919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Segurança</a:t>
            </a:r>
            <a:br>
              <a:rPr lang="en-US" dirty="0">
                <a:latin typeface="+mn-ea"/>
              </a:rPr>
            </a:b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Autenticação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Usuário</a:t>
            </a:r>
            <a:endParaRPr lang="en-US" dirty="0" err="1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sistema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autenticação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simples, com password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encriptada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bcrypt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ctr"/>
            <a:br>
              <a:rPr lang="en-US" dirty="0">
                <a:latin typeface="Calibri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Notas</a:t>
            </a: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Encriptação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notas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trânsito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repouso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Fernet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4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9C788-4C42-5A44-28BE-ADE7F762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C610-5599-6BAF-7504-ECF9DE6D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144254"/>
            <a:ext cx="4075553" cy="662956"/>
          </a:xfrm>
        </p:spPr>
        <p:txBody>
          <a:bodyPr>
            <a:normAutofit fontScale="90000"/>
          </a:bodyPr>
          <a:lstStyle/>
          <a:p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Notlar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 - 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Funcionamento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42E9-BEDE-8394-EDDC-AE4A4891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9A91D-CCE7-D4FA-3E60-CAC02A678428}"/>
              </a:ext>
            </a:extLst>
          </p:cNvPr>
          <p:cNvSpPr txBox="1"/>
          <p:nvPr/>
        </p:nvSpPr>
        <p:spPr>
          <a:xfrm>
            <a:off x="273878" y="3432314"/>
            <a:ext cx="533841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C00000"/>
                </a:solidFill>
                <a:ea typeface="+mn-lt"/>
                <a:cs typeface="+mn-lt"/>
              </a:rPr>
              <a:t>Abordagens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para </a:t>
            </a:r>
            <a:r>
              <a:rPr lang="en-US" b="1" err="1">
                <a:solidFill>
                  <a:srgbClr val="C00000"/>
                </a:solidFill>
                <a:ea typeface="+mn-lt"/>
                <a:cs typeface="+mn-lt"/>
              </a:rPr>
              <a:t>otimizar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o </a:t>
            </a:r>
            <a:r>
              <a:rPr lang="en-US" b="1" err="1">
                <a:solidFill>
                  <a:srgbClr val="C00000"/>
                </a:solidFill>
                <a:ea typeface="+mn-lt"/>
                <a:cs typeface="+mn-lt"/>
              </a:rPr>
              <a:t>acesso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e a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  <a:ea typeface="+mn-lt"/>
                <a:cs typeface="+mn-lt"/>
              </a:rPr>
              <a:t>persistência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de dados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Replicação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 Dados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cópias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redundantes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dos dados;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Indexação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Eficiente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-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Utilização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índices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operações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leitura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busca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285750" indent="-285750" algn="ctr">
              <a:buFont typeface="Arial"/>
              <a:buChar char="•"/>
            </a:pPr>
            <a:endParaRPr lang="en-US" sz="1200" dirty="0">
              <a:solidFill>
                <a:srgbClr val="374151"/>
              </a:solidFill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DF2AE-66AA-C06F-1893-E327206DE3F9}"/>
              </a:ext>
            </a:extLst>
          </p:cNvPr>
          <p:cNvSpPr txBox="1"/>
          <p:nvPr/>
        </p:nvSpPr>
        <p:spPr>
          <a:xfrm>
            <a:off x="6612836" y="3244573"/>
            <a:ext cx="51617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Operações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Paralelo</a:t>
            </a:r>
            <a:b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</a:b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Maximização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do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desempenho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com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 threading, que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permite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operações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paralelo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</a:b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As threads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fazem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distribuição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de carga entre as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várias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portas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permitindo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que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vários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clientes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se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conectem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simultaneamente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sem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subcarregar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porta.</a:t>
            </a:r>
            <a:br>
              <a:rPr lang="en-US" dirty="0">
                <a:latin typeface="+mn-ea"/>
              </a:rPr>
            </a:b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FAE2230-9803-4B85-B8B6-1214BE64D752}"/>
              </a:ext>
            </a:extLst>
          </p:cNvPr>
          <p:cNvSpPr txBox="1"/>
          <p:nvPr/>
        </p:nvSpPr>
        <p:spPr>
          <a:xfrm>
            <a:off x="384312" y="1168400"/>
            <a:ext cx="11434416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Recuperação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Falhas</a:t>
            </a:r>
            <a:br>
              <a:rPr lang="en-US" dirty="0">
                <a:latin typeface="+mn-ea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Backup regular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dirty="0" err="1">
                <a:latin typeface="Calibri"/>
                <a:ea typeface="Calibri"/>
                <a:cs typeface="Calibri"/>
              </a:rPr>
              <a:t>Implementação</a:t>
            </a:r>
            <a:r>
              <a:rPr lang="en-US" dirty="0">
                <a:latin typeface="Calibri"/>
                <a:ea typeface="Calibri"/>
                <a:cs typeface="Calibri"/>
              </a:rPr>
              <a:t> de backups </a:t>
            </a:r>
            <a:r>
              <a:rPr lang="en-US" dirty="0" err="1">
                <a:latin typeface="Calibri"/>
                <a:ea typeface="Calibri"/>
                <a:cs typeface="Calibri"/>
              </a:rPr>
              <a:t>regulares</a:t>
            </a:r>
            <a:r>
              <a:rPr lang="en-US" dirty="0">
                <a:latin typeface="Calibri"/>
                <a:ea typeface="Calibri"/>
                <a:cs typeface="Calibri"/>
              </a:rPr>
              <a:t> do MongoDB para </a:t>
            </a:r>
            <a:r>
              <a:rPr lang="en-US" dirty="0" err="1">
                <a:latin typeface="Calibri"/>
                <a:ea typeface="Calibri"/>
                <a:cs typeface="Calibri"/>
              </a:rPr>
              <a:t>prevenir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perda</a:t>
            </a:r>
            <a:r>
              <a:rPr lang="en-US" dirty="0">
                <a:latin typeface="Calibri"/>
                <a:ea typeface="Calibri"/>
                <a:cs typeface="Calibri"/>
              </a:rPr>
              <a:t> de dados.</a:t>
            </a:r>
          </a:p>
          <a:p>
            <a:pPr algn="ctr"/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backups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feitos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sempre que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modificação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feita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base de dados,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dados de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usuários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notas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 </a:t>
            </a:r>
          </a:p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Mongodump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2086-C663-CE1A-2165-CE0FB5E094F5}"/>
              </a:ext>
            </a:extLst>
          </p:cNvPr>
          <p:cNvSpPr txBox="1"/>
          <p:nvPr/>
        </p:nvSpPr>
        <p:spPr>
          <a:xfrm>
            <a:off x="3097695" y="5799206"/>
            <a:ext cx="62278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Vamos </a:t>
            </a:r>
            <a:r>
              <a:rPr lang="en-GB" b="1" err="1">
                <a:cs typeface="Calibri"/>
              </a:rPr>
              <a:t>proceder</a:t>
            </a:r>
            <a:r>
              <a:rPr lang="en-GB" b="1" dirty="0">
                <a:cs typeface="Calibri"/>
              </a:rPr>
              <a:t> à </a:t>
            </a:r>
            <a:r>
              <a:rPr lang="en-GB" b="1" err="1">
                <a:cs typeface="Calibri"/>
              </a:rPr>
              <a:t>demonstração</a:t>
            </a:r>
            <a:r>
              <a:rPr lang="en-GB" b="1" dirty="0">
                <a:cs typeface="Calibri"/>
              </a:rPr>
              <a:t> do </a:t>
            </a:r>
            <a:r>
              <a:rPr lang="en-GB" b="1" err="1">
                <a:cs typeface="Calibri"/>
              </a:rPr>
              <a:t>funcionamento</a:t>
            </a:r>
            <a:r>
              <a:rPr lang="en-GB" b="1" dirty="0">
                <a:cs typeface="Calibri"/>
              </a:rPr>
              <a:t> do </a:t>
            </a:r>
            <a:r>
              <a:rPr lang="en-GB" b="1" err="1">
                <a:cs typeface="Calibri"/>
              </a:rPr>
              <a:t>Notlar</a:t>
            </a:r>
            <a:endParaRPr lang="en-GB" b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75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Objetivos e Arquitetura</vt:lpstr>
      <vt:lpstr>Notlar - Funcionamento</vt:lpstr>
      <vt:lpstr>Notlar - Funcionamento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386</cp:revision>
  <dcterms:created xsi:type="dcterms:W3CDTF">2023-12-29T18:48:24Z</dcterms:created>
  <dcterms:modified xsi:type="dcterms:W3CDTF">2024-01-31T17:28:54Z</dcterms:modified>
</cp:coreProperties>
</file>