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Barlow" panose="02020500000000000000" charset="0"/>
      <p:regular r:id="rId8"/>
      <p:bold r:id="rId9"/>
      <p:italic r:id="rId10"/>
      <p:boldItalic r:id="rId11"/>
    </p:embeddedFont>
    <p:embeddedFont>
      <p:font typeface="Microsoft JhengHei" panose="020B0604030504040204" pitchFamily="34" charset="-12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作業目標: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了解效能優化方法</a:t>
            </a:r>
            <a:endParaRPr sz="1800" dirty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作業重點: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優化有很多面相可以切入，目前可以先以投影片方法為主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</a:t>
            </a:r>
            <a:r>
              <a:rPr lang="zh-TW" sz="1800" dirty="0" smtClean="0"/>
              <a:t>檢查</a:t>
            </a:r>
            <a:r>
              <a:rPr lang="zh-TW" altLang="en-US" sz="1800" dirty="0" smtClean="0"/>
              <a:t>？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  資料過大時應採取什麼方式讓記憶體占用量</a:t>
            </a:r>
            <a:r>
              <a:rPr lang="zh-TW" sz="1800" dirty="0" smtClean="0"/>
              <a:t>下降</a:t>
            </a:r>
            <a:r>
              <a:rPr lang="zh-TW" altLang="en-US" sz="1800" dirty="0" smtClean="0"/>
              <a:t>？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/>
              <a:buAutoNum type="arabicPeriod"/>
            </a:pPr>
            <a:r>
              <a:rPr lang="zh-TW" altLang="en-US" sz="1800" dirty="0"/>
              <a:t>在速度較慢的時候，可以先從哪邊開始檢查</a:t>
            </a:r>
            <a:r>
              <a:rPr lang="zh-TW" altLang="en-US" sz="1800" dirty="0" smtClean="0"/>
              <a:t>？</a:t>
            </a:r>
            <a:endParaRPr lang="en-US" altLang="zh-TW" sz="1800" dirty="0" smtClean="0"/>
          </a:p>
          <a:p>
            <a:pPr marL="977900" lvl="2" indent="0">
              <a:buNone/>
            </a:pPr>
            <a:r>
              <a:rPr lang="en-US" altLang="zh-TW" sz="1800" dirty="0" smtClean="0"/>
              <a:t>1.</a:t>
            </a:r>
            <a:r>
              <a:rPr lang="zh-TW" altLang="en-US" sz="1800" dirty="0" smtClean="0"/>
              <a:t>讀取</a:t>
            </a:r>
            <a:r>
              <a:rPr lang="zh-TW" altLang="en-US" sz="1800" dirty="0"/>
              <a:t>資料型態選最快速的</a:t>
            </a:r>
          </a:p>
          <a:p>
            <a:pPr marL="977900" lvl="2" indent="0">
              <a:buNone/>
            </a:pPr>
            <a:r>
              <a:rPr lang="en-US" altLang="zh-TW" sz="1800" dirty="0" smtClean="0"/>
              <a:t>2.</a:t>
            </a:r>
            <a:r>
              <a:rPr lang="zh-TW" altLang="en-US" sz="1800" dirty="0" smtClean="0"/>
              <a:t>多</a:t>
            </a:r>
            <a:r>
              <a:rPr lang="zh-TW" altLang="en-US" sz="1800" dirty="0"/>
              <a:t>使用內建函數</a:t>
            </a:r>
          </a:p>
          <a:p>
            <a:pPr marL="977900" lvl="2" indent="0">
              <a:buNone/>
            </a:pPr>
            <a:r>
              <a:rPr lang="en-US" altLang="zh-TW" sz="1800" dirty="0" smtClean="0"/>
              <a:t>3.</a:t>
            </a:r>
            <a:r>
              <a:rPr lang="zh-TW" altLang="en-US" sz="1800" dirty="0" smtClean="0"/>
              <a:t>向</a:t>
            </a:r>
            <a:r>
              <a:rPr lang="zh-TW" altLang="en-US" sz="1800" dirty="0"/>
              <a:t>量化的資料處理</a:t>
            </a:r>
            <a:endParaRPr lang="en-US" altLang="zh-TW" sz="1800" dirty="0"/>
          </a:p>
          <a:p>
            <a:pPr lvl="1">
              <a:buFont typeface="Arial"/>
              <a:buAutoNum type="arabicPeriod"/>
            </a:pPr>
            <a:endParaRPr lang="en-US" altLang="zh-TW" sz="1800" dirty="0" smtClean="0"/>
          </a:p>
          <a:p>
            <a:pPr lvl="1">
              <a:buFont typeface="Arial"/>
              <a:buAutoNum type="arabicPeriod"/>
            </a:pPr>
            <a:endParaRPr lang="zh-TW" altLang="en-US" dirty="0"/>
          </a:p>
          <a:p>
            <a:pPr lvl="1">
              <a:buFont typeface="Arial"/>
              <a:buAutoNum type="arabicPeriod"/>
            </a:pPr>
            <a:r>
              <a:rPr lang="zh-TW" altLang="en-US" sz="1800" dirty="0"/>
              <a:t>  資料過大時應採取什麼方式讓記憶體占用量下降</a:t>
            </a:r>
            <a:r>
              <a:rPr lang="zh-TW" altLang="en-US" sz="1800" dirty="0" smtClean="0"/>
              <a:t>？</a:t>
            </a:r>
            <a:endParaRPr lang="en-US" altLang="zh-TW" dirty="0" smtClean="0"/>
          </a:p>
          <a:p>
            <a:pPr marL="977900" lvl="2" indent="0">
              <a:buNone/>
            </a:pPr>
            <a:r>
              <a:rPr lang="zh-TW" altLang="en-US" sz="1800" dirty="0" smtClean="0"/>
              <a:t>欄位</a:t>
            </a:r>
            <a:r>
              <a:rPr lang="zh-TW" altLang="en-US" sz="1800" dirty="0"/>
              <a:t>的型態降級有助於減少記憶體佔用空間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89109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131</Words>
  <Application>Microsoft Office PowerPoint</Application>
  <PresentationFormat>如螢幕大小 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  <vt:lpstr>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User</cp:lastModifiedBy>
  <cp:revision>3</cp:revision>
  <dcterms:modified xsi:type="dcterms:W3CDTF">2021-02-18T07:04:30Z</dcterms:modified>
</cp:coreProperties>
</file>