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7" r:id="rId6"/>
    <p:sldId id="260" r:id="rId7"/>
    <p:sldId id="261" r:id="rId8"/>
    <p:sldId id="269" r:id="rId9"/>
    <p:sldId id="262" r:id="rId10"/>
    <p:sldId id="265" r:id="rId11"/>
    <p:sldId id="270" r:id="rId12"/>
    <p:sldId id="263" r:id="rId13"/>
    <p:sldId id="26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248DF-62AB-4973-94EB-5DA39C3ED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94C21B-3B32-4B62-9480-DBDFF83A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A88BC-98B8-4571-8214-9479F98B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B958DC-6CC8-4C02-A751-AE23918D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6AE036-8CFD-46A9-8FD4-3C0240FF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5726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0BA43-6F32-4BBB-A660-BD0CB857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FD0919-05BD-46E7-8151-5D585E47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1D5283-5EEE-458C-8A43-D966FC94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7C9495-DFA2-4307-A7A8-D459CEF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F10774-C073-45D1-95EB-50B5D66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379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324324-32C9-45BC-9BC0-B7B646320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2F0C44-A6BB-4957-8AC6-66EACE1C3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962366-29EF-4678-B37D-6BB031A7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9DCC80-27CC-4D38-AC35-0714535C8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FA504-9E9E-49C6-A69E-F7146FF3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9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95DE60-E948-4D62-8365-A88CC3FE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F300AE-F1A7-4FE0-A2E4-E872705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F553F-7809-42D4-AAE3-BF55467E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BA5E9F-A400-4227-AED3-CC09468D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612704-2F15-44F0-9250-AF0B863BF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84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DE20E-4F3B-473B-AB3E-56B6D26C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E7EE87-18C9-4A28-AD3B-FDFE35910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7351E9-B548-4672-9AAD-6EAAC82E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997A16-C524-4324-AAC7-10622759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EA8D2E-E341-41D0-A4D3-57088D82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9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E6190-9DA8-40A2-A06E-B004F619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A340F0-B68F-4480-9780-7D72AA68CB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9A0227-BAA8-45AB-B87E-EE114CFF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5AC032-33D1-452E-8D1E-BCD8A3A1C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E193FE-062C-40ED-8669-A8B3315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C30312-6D28-4D29-A93E-7985CE301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2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751A5-7829-4127-BCC0-1A7DF2339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CD27EB-630A-473F-965D-71A9A7700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903B8F-85B1-4BCD-9B75-B10E04415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79E57A8-F409-4856-B07D-0BADA4519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55644E-3B37-4298-BDE3-CB6019CC4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4954C7F-B810-4DCD-B64F-77A536EA6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406132-24B0-4285-AB0F-54BDAD9C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F99FB0-6655-422A-BD39-4A644641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9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A827-550C-4A71-AE33-CA11B973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E33E1F-0A17-4632-8A9A-7E942AC3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3972471-54B4-4206-855A-75541CCE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7DF8DE-88A6-4C1F-9A9E-ADC39BA7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04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6B880A-22CE-40FD-AD15-C66C560E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98700B-F0B8-4226-914E-4DD3BD3E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EFEBEBC-6A6C-403B-8178-544E3749C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137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5EA23-B612-4C18-B737-F7AE6DD3A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90C84E-2E10-4989-8258-5B124A90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CC62AC-5A4F-4A65-ACD3-2DF30D7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1804A-401C-43ED-B02B-7DC2A876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E5A51-FBCA-43CF-A3D8-393A8B1B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6FD5F7-D35B-4173-9C4F-ABB6F52AD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59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1F940-0A08-441D-8096-692EBB6B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32CD1B-A779-41F2-BC4E-34ACCA5BC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19876C-5E0F-4FE0-8FA3-E9E781014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4CC0DD-733D-4513-8BB7-FA61495D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A74340-6542-4CCE-92A0-01C81CEA4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49D09-AD54-4420-A7AF-E4B21BDE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90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FAA47-D360-4D8C-9ECA-74CB0A379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88AEBEF-445C-4C67-9528-B35ABD4F6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70D2E2-9B0A-4E73-8F32-F8BEA19E58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AF8B0-C886-470B-A78F-B551455BF16D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76676-D693-4700-B8FD-EAECFF914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A044A-2685-4107-A677-E54CFB8F9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3F8AD-88CF-470F-963F-FFE0C2D80E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05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FF64F-E72E-4E2E-9E8A-557511CD2B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C14FA1-674D-412B-8CA4-D6AF4A381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8200" y="5024438"/>
            <a:ext cx="5427133" cy="165576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Подготовил студент 4 курса 1 группы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Халалеенко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Андрей</a:t>
            </a:r>
          </a:p>
        </p:txBody>
      </p:sp>
    </p:spTree>
    <p:extLst>
      <p:ext uri="{BB962C8B-B14F-4D97-AF65-F5344CB8AC3E}">
        <p14:creationId xmlns:p14="http://schemas.microsoft.com/office/powerpoint/2010/main" val="1797545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8"/>
            <a:ext cx="9746978" cy="1160463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WebSocket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FA1011-0CC4-471D-871A-0DF2A9D0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5" y="2342462"/>
            <a:ext cx="3096358" cy="2707198"/>
          </a:xfrm>
          <a:prstGeom prst="rect">
            <a:avLst/>
          </a:prstGeo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35B323D-49B6-4AF8-AB54-2542B4EC0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26841" y="2678906"/>
            <a:ext cx="8450875" cy="1500187"/>
          </a:xfrm>
        </p:spPr>
        <p:txBody>
          <a:bodyPr>
            <a:noAutofit/>
          </a:bodyPr>
          <a:lstStyle/>
          <a:p>
            <a:r>
              <a:rPr lang="ru-RU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это спецификация, определяющая протокол для передачи запросов и ответов </a:t>
            </a:r>
            <a:r>
              <a:rPr lang="ru-RU" sz="3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ru-RU" sz="36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соединение. </a:t>
            </a:r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3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417EC-6FB4-4349-9A4D-81AE4BCB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72" y="265890"/>
            <a:ext cx="2974907" cy="94378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AC331C-B7DA-4D11-9C22-4611D0552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956" y="505877"/>
            <a:ext cx="6227262" cy="602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4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8"/>
            <a:ext cx="9746978" cy="1160463"/>
          </a:xfrm>
        </p:spPr>
        <p:txBody>
          <a:bodyPr>
            <a:no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35F7E0-BFA4-4350-9B04-2AA4F69D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10" y="1861319"/>
            <a:ext cx="10959693" cy="25257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Стандартизация 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важный шаг в развитии экосистемы.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Содействует улучшению качества и совместимости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Присоединяйтесь к усилиям по стандартизации 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6224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7694" y="2405976"/>
            <a:ext cx="9746978" cy="1224064"/>
          </a:xfrm>
        </p:spPr>
        <p:txBody>
          <a:bodyPr>
            <a:no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54971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9458F-8749-41B3-8706-A6A6C15C2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862012"/>
            <a:ext cx="11791949" cy="1133475"/>
          </a:xfrm>
        </p:spPr>
        <p:txBody>
          <a:bodyPr>
            <a:noAutofit/>
          </a:bodyPr>
          <a:lstStyle/>
          <a:p>
            <a:r>
              <a:rPr lang="ru-RU" sz="4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4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мощный язык запросов для API, но как его стандартизировать?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1D08C5-8476-418D-8EF4-7D8DF8114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16" y="2407674"/>
            <a:ext cx="3399417" cy="261846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C67E5D-01D2-4726-B0D8-1DBDD9436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67" y="3974314"/>
            <a:ext cx="3991532" cy="10002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3ED588-BA7D-4715-B981-78751FFEB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700" y="2407674"/>
            <a:ext cx="2833967" cy="11649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941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8"/>
            <a:ext cx="8099762" cy="1160463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и недостатки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F9885D-4645-4966-B6D9-4411DDC9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64739" y="3995292"/>
            <a:ext cx="3163845" cy="1940169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реализаций и спецификаций.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единого подхода к структуре и архитектуре.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Сложности в масштабировании и совместимости.</a:t>
            </a:r>
          </a:p>
          <a:p>
            <a:endParaRPr lang="ru-R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7C4DF9B5-EC25-49D8-8A49-E9BC91A0B2AA}"/>
              </a:ext>
            </a:extLst>
          </p:cNvPr>
          <p:cNvSpPr txBox="1">
            <a:spLocks/>
          </p:cNvSpPr>
          <p:nvPr/>
        </p:nvSpPr>
        <p:spPr>
          <a:xfrm>
            <a:off x="101032" y="3912414"/>
            <a:ext cx="3100628" cy="20355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Облегчение внедрения и использования </a:t>
            </a:r>
            <a:r>
              <a:rPr lang="ru-RU" sz="22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разработки и поддержки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совместимости.</a:t>
            </a:r>
          </a:p>
          <a:p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4" name="Picture 10" descr="Преимущества и недостатки систем управления проектами">
            <a:extLst>
              <a:ext uri="{FF2B5EF4-FFF2-40B4-BE49-F238E27FC236}">
                <a16:creationId xmlns:a16="http://schemas.microsoft.com/office/drawing/2014/main" id="{1017FC76-9110-4325-9F04-7B3C56B19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160" y="1443404"/>
            <a:ext cx="5352509" cy="2542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836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7EF9885D-4645-4966-B6D9-4411DDC9A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7" y="959794"/>
            <a:ext cx="11555050" cy="1500187"/>
          </a:xfrm>
        </p:spPr>
        <p:txBody>
          <a:bodyPr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Lato" panose="020B0604020202020204" pitchFamily="34" charset="0"/>
              </a:rPr>
              <a:t>Т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ехнические характеристики 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OWFa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1.0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 </a:t>
            </a:r>
            <a:endParaRPr lang="en-US" sz="1800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endParaRPr lang="ru-RU" sz="1800" b="0" i="0" dirty="0">
              <a:solidFill>
                <a:srgbClr val="000000"/>
              </a:solidFill>
              <a:effectLst/>
              <a:latin typeface="Lato" panose="020B060402020202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Lato" panose="020B0604020202020204" pitchFamily="34" charset="0"/>
              </a:rPr>
              <a:t>https://www.openwebfoundation.org/the-agreements/the-owf-1-0-agreements-granted-claims/owfa-1-0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85B6DF-6394-4CE9-8085-F809C792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555" y="2261472"/>
            <a:ext cx="7607411" cy="4358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A34B766-0E07-43AD-9131-5B203380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9"/>
            <a:ext cx="8099762" cy="77983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Лицензии</a:t>
            </a:r>
          </a:p>
        </p:txBody>
      </p:sp>
    </p:spTree>
    <p:extLst>
      <p:ext uri="{BB962C8B-B14F-4D97-AF65-F5344CB8AC3E}">
        <p14:creationId xmlns:p14="http://schemas.microsoft.com/office/powerpoint/2010/main" val="342820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2">
            <a:extLst>
              <a:ext uri="{FF2B5EF4-FFF2-40B4-BE49-F238E27FC236}">
                <a16:creationId xmlns:a16="http://schemas.microsoft.com/office/drawing/2014/main" id="{A1A88879-D7F0-48E8-A38F-BCA10C51587E}"/>
              </a:ext>
            </a:extLst>
          </p:cNvPr>
          <p:cNvSpPr txBox="1">
            <a:spLocks/>
          </p:cNvSpPr>
          <p:nvPr/>
        </p:nvSpPr>
        <p:spPr>
          <a:xfrm>
            <a:off x="317907" y="1410005"/>
            <a:ext cx="3970722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>
                <a:solidFill>
                  <a:srgbClr val="000000"/>
                </a:solidFill>
                <a:latin typeface="Lato" panose="020B0604020202020204" pitchFamily="34" charset="0"/>
              </a:rPr>
              <a:t>Исходный код  - </a:t>
            </a:r>
            <a:r>
              <a:rPr lang="en-US" sz="1800" dirty="0">
                <a:solidFill>
                  <a:srgbClr val="000000"/>
                </a:solidFill>
                <a:latin typeface="Lato" panose="020B0604020202020204" pitchFamily="34" charset="0"/>
              </a:rPr>
              <a:t>MIT License</a:t>
            </a:r>
            <a:r>
              <a:rPr lang="ru-RU" sz="1800" dirty="0">
                <a:solidFill>
                  <a:srgbClr val="000000"/>
                </a:solidFill>
                <a:latin typeface="Lato" panose="020B0604020202020204" pitchFamily="34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Lato" panose="020B0604020202020204" pitchFamily="34" charset="0"/>
              </a:rPr>
              <a:t>https://opensource.org/license/mit/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2A34B766-0E07-43AD-9131-5B203380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9"/>
            <a:ext cx="8099762" cy="779834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Лицензии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8AECCF4-2814-4DB9-A669-8D608FF8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96" y="2165503"/>
            <a:ext cx="9442315" cy="44541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789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8"/>
            <a:ext cx="9746978" cy="1160463"/>
          </a:xfrm>
        </p:spPr>
        <p:txBody>
          <a:bodyPr>
            <a:noAutofit/>
          </a:bodyPr>
          <a:lstStyle/>
          <a:p>
            <a:r>
              <a:rPr lang="en-US" sz="4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Foundation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35F7E0-BFA4-4350-9B04-2AA4F69D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1805" y="2221336"/>
            <a:ext cx="7632970" cy="25257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Некоммерческая организация, поддерживаемая ведущими компаниями.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Содействует развитию экосистемы 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Финансирование и стимулирование проектов стандартизации.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913710-B151-4D06-B08B-D04DB6B7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37" y="1895460"/>
            <a:ext cx="2414331" cy="26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5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7" y="238328"/>
            <a:ext cx="9746978" cy="1160463"/>
          </a:xfrm>
        </p:spPr>
        <p:txBody>
          <a:bodyPr>
            <a:noAutofit/>
          </a:bodyPr>
          <a:lstStyle/>
          <a:p>
            <a:r>
              <a:rPr lang="en-US" sz="4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Working Group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35F7E0-BFA4-4350-9B04-2AA4F69D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7" y="1890595"/>
            <a:ext cx="9066042" cy="25257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экспертов и разработчиков.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 разработка спецификаций, рекомендаций и инструментов.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принятия решений и обсуждения изменений.</a:t>
            </a:r>
          </a:p>
          <a:p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5DEFF-A78E-4E5A-99D9-22654229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37" y="3981044"/>
            <a:ext cx="4221804" cy="2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8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6" y="238328"/>
            <a:ext cx="11874093" cy="1160463"/>
          </a:xfrm>
        </p:spPr>
        <p:txBody>
          <a:bodyPr>
            <a:noAutofit/>
          </a:bodyPr>
          <a:lstStyle/>
          <a:p>
            <a:pPr algn="l"/>
            <a:r>
              <a:rPr lang="en-US" sz="4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4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Technical Steering Committee (TSC)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1E35F7E0-BFA4-4350-9B04-2AA4F69D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907" y="1890595"/>
            <a:ext cx="9066042" cy="2525762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Технический надзор за проектами с открытым исходным кодом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Устав, утверждающий политику действий 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TSC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65DEFF-A78E-4E5A-99D9-226542299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6537" y="3981044"/>
            <a:ext cx="4221804" cy="26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9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3940D2-C136-4226-8FA3-13432D4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906" y="238328"/>
            <a:ext cx="11874093" cy="1160463"/>
          </a:xfrm>
        </p:spPr>
        <p:txBody>
          <a:bodyPr>
            <a:noAutofit/>
          </a:bodyPr>
          <a:lstStyle/>
          <a:p>
            <a:r>
              <a:rPr lang="en-US" sz="48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GraphQL</a:t>
            </a:r>
            <a:r>
              <a:rPr lang="en-US" sz="4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SDL (Schema Definition Language)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FA1011-0CC4-471D-871A-0DF2A9D0A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75" y="2342462"/>
            <a:ext cx="3096358" cy="2707198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2FB98AD-A9BD-44FF-B75A-F946932FA3ED}"/>
              </a:ext>
            </a:extLst>
          </p:cNvPr>
          <p:cNvSpPr txBox="1">
            <a:spLocks/>
          </p:cNvSpPr>
          <p:nvPr/>
        </p:nvSpPr>
        <p:spPr>
          <a:xfrm>
            <a:off x="4279320" y="2342462"/>
            <a:ext cx="8091586" cy="570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Контракт между клиентом и сервером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B363040-C894-44B6-8E93-054999222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945" y="3857072"/>
            <a:ext cx="3296110" cy="158137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25CAD-861D-4D63-9EA1-5CDAC94AF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5959" y="3314071"/>
            <a:ext cx="3143689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40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221</Words>
  <Application>Microsoft Office PowerPoint</Application>
  <PresentationFormat>Широкоэкранный</PresentationFormat>
  <Paragraphs>39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Times New Roman</vt:lpstr>
      <vt:lpstr>Тема Office</vt:lpstr>
      <vt:lpstr>Стандартизация GraphQL</vt:lpstr>
      <vt:lpstr>GraphQL - мощный язык запросов для API, но как его стандартизировать?</vt:lpstr>
      <vt:lpstr>Преимущества и недостатки</vt:lpstr>
      <vt:lpstr>Лицензии</vt:lpstr>
      <vt:lpstr>Лицензии</vt:lpstr>
      <vt:lpstr>GraphQL Foundation</vt:lpstr>
      <vt:lpstr>GraphQL Working Group</vt:lpstr>
      <vt:lpstr>GraphQL Technical Steering Committee (TSC)</vt:lpstr>
      <vt:lpstr>GraphQL SDL (Schema Definition Language)</vt:lpstr>
      <vt:lpstr>GraphQL over WebSocket</vt:lpstr>
      <vt:lpstr>Пример</vt:lpstr>
      <vt:lpstr>Итого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Стандартизация GraphQL</dc:title>
  <dc:creator>hm</dc:creator>
  <cp:lastModifiedBy>Halwa Эм</cp:lastModifiedBy>
  <cp:revision>16</cp:revision>
  <dcterms:created xsi:type="dcterms:W3CDTF">2024-02-14T21:05:45Z</dcterms:created>
  <dcterms:modified xsi:type="dcterms:W3CDTF">2024-09-29T10:05:02Z</dcterms:modified>
</cp:coreProperties>
</file>