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2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0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62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3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69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1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2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0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2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3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86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4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19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A98D-D297-4549-922D-FB077A0D31AA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423E0-58C7-480E-8B9D-B7371DB97B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63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rduinomaster.ru/wp-content/uploads/2018/02/servo-schema2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Сервопривод</a:t>
            </a:r>
            <a:r>
              <a:rPr lang="ru-RU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8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3d-diy.ru/upload/iblock/f38/Mikroservoprivod-SG90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0" b="92667" l="7778" r="92222">
                        <a14:foregroundMark x1="45222" y1="32000" x2="45222" y2="32000"/>
                        <a14:foregroundMark x1="24556" y1="38800" x2="31222" y2="37733"/>
                        <a14:foregroundMark x1="68667" y1="22667" x2="50222" y2="29467"/>
                        <a14:backgroundMark x1="69333" y1="60133" x2="56444" y2="74933"/>
                        <a14:backgroundMark x1="49556" y1="78533" x2="59000" y2="74133"/>
                        <a14:backgroundMark x1="21556" y1="48533" x2="19667" y2="54800"/>
                        <a14:backgroundMark x1="22889" y1="71067" x2="24778" y2="73867"/>
                        <a14:backgroundMark x1="61778" y1="40267" x2="68333" y2="46000"/>
                        <a14:backgroundMark x1="72778" y1="36400" x2="79000" y2="43067"/>
                        <a14:backgroundMark x1="66556" y1="30933" x2="68889" y2="31200"/>
                        <a14:backgroundMark x1="56667" y1="34133" x2="66111" y2="37733"/>
                        <a14:backgroundMark x1="60556" y1="32533" x2="54556" y2="35067"/>
                        <a14:backgroundMark x1="75556" y1="47467" x2="69556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61" y="2710543"/>
            <a:ext cx="4739005" cy="39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1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Подключение серводвигателя к </a:t>
            </a:r>
            <a:r>
              <a:rPr lang="ru-RU" dirty="0" err="1"/>
              <a:t>ардуино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4570" y="849086"/>
            <a:ext cx="5007429" cy="592182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Сервопривод </a:t>
            </a:r>
            <a:r>
              <a:rPr lang="ru-RU" dirty="0"/>
              <a:t>обладает тремя контактами, которые окрашены в разные цвета. Коричневый провод ведет к земле, красный – к питанию +5В, провод оранжевого или желтого цвета – сигнальный. К </a:t>
            </a:r>
            <a:r>
              <a:rPr lang="ru-RU" dirty="0" err="1"/>
              <a:t>Ардуино</a:t>
            </a:r>
            <a:r>
              <a:rPr lang="ru-RU" dirty="0"/>
              <a:t> устройство подключается через макетную указанным на рисунке образом. Оранжевый провод (сигнальный) подключается к  цифровому </a:t>
            </a:r>
            <a:r>
              <a:rPr lang="ru-RU" dirty="0" err="1"/>
              <a:t>пину</a:t>
            </a:r>
            <a:r>
              <a:rPr lang="ru-RU" dirty="0"/>
              <a:t>, черный и красный – к земле и питанию соответственно. </a:t>
            </a:r>
          </a:p>
        </p:txBody>
      </p:sp>
      <p:pic>
        <p:nvPicPr>
          <p:cNvPr id="7170" name="Picture 2" descr="ÐÐ¾Ð´ÐºÐ»ÑÑÐµÐ½Ð¸Ðµ ÑÐµÑÐ²Ð¾Ð¿ÑÐ¸Ð²Ð¾Ð´Ð° Ðº Ð°ÑÐ´ÑÐ¸Ð½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59" y="1359991"/>
            <a:ext cx="6713311" cy="43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1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385457" cy="1478570"/>
          </a:xfrm>
        </p:spPr>
        <p:txBody>
          <a:bodyPr/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Заключение</a:t>
            </a:r>
            <a:b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ru-RU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241" y="845231"/>
            <a:ext cx="4377645" cy="5893026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Сервоприводы </a:t>
            </a:r>
            <a:r>
              <a:rPr lang="ru-RU" dirty="0"/>
              <a:t>играют очень важную роль для многих проектов </a:t>
            </a:r>
            <a:r>
              <a:rPr lang="ru-RU" dirty="0" err="1"/>
              <a:t>Ардуино</a:t>
            </a:r>
            <a:r>
              <a:rPr lang="ru-RU" dirty="0"/>
              <a:t>, от робототехнических до систем умного дома. Все, что связано с движением,  традиционно требует особых знаний и создать полноценный правильно работающий привод – непростая задача. Но с помощью серводвигателей можно во многих случаях упростить задачу, поэтому серво постоянно используется даже в проектах начального уровня.</a:t>
            </a:r>
          </a:p>
          <a:p>
            <a:endParaRPr lang="ru-RU" dirty="0"/>
          </a:p>
        </p:txBody>
      </p:sp>
      <p:pic>
        <p:nvPicPr>
          <p:cNvPr id="8194" name="Picture 2" descr="http://coolcode.ru/wp-content/uploads/2016/04/ArduinoServo1_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57" y="392189"/>
            <a:ext cx="6793738" cy="55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9383" y="94117"/>
            <a:ext cx="9864045" cy="189796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Сервопривод – это такой вид привода, который может точно управлять параметрами движения. Другими словами, это двигатель, который может повернуть свой вал на определенный угол или поддерживать непрерывное вращение с точным периодом.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94" y="2122713"/>
            <a:ext cx="8250920" cy="46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743" y="1476600"/>
            <a:ext cx="10916782" cy="5152799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проектах </a:t>
            </a:r>
            <a:r>
              <a:rPr lang="ru-RU" dirty="0" err="1"/>
              <a:t>ардуино</a:t>
            </a:r>
            <a:r>
              <a:rPr lang="ru-RU" dirty="0"/>
              <a:t> робототехники серво часто используется для простейших механических действий:</a:t>
            </a:r>
          </a:p>
          <a:p>
            <a:r>
              <a:rPr lang="ru-RU" dirty="0"/>
              <a:t>Повернуть дальномер или другие датчики на определенный угол, чтобы измерить расстояние в узком секторе обзора робота.</a:t>
            </a:r>
          </a:p>
          <a:p>
            <a:r>
              <a:rPr lang="ru-RU" dirty="0"/>
              <a:t>Сделать небольшой шаг ногой, движение конечностью или головой.</a:t>
            </a:r>
          </a:p>
          <a:p>
            <a:r>
              <a:rPr lang="ru-RU" dirty="0"/>
              <a:t>Для создания роботов-манипуляторов.</a:t>
            </a:r>
          </a:p>
          <a:p>
            <a:r>
              <a:rPr lang="ru-RU" dirty="0"/>
              <a:t>Для реализации механизма рулевого управления.</a:t>
            </a:r>
          </a:p>
          <a:p>
            <a:r>
              <a:rPr lang="ru-RU" dirty="0"/>
              <a:t>Открыть или закрыть дверку, заслонку или другой предмет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Основной задачей таких устройств является реализация в области сервомеханизмов. Также сервоприводы нередко  используются в таких сферах как обработка материалов, производство транспортного оборудования, обработка древесины, изготовление металлических листов, производство стройматериалов и другие.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4975" y="115278"/>
            <a:ext cx="63110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Где используют?</a:t>
            </a:r>
            <a:endParaRPr lang="ru-RU" sz="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5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14401" y="152791"/>
            <a:ext cx="10472058" cy="7694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400" dirty="0"/>
              <a:t>Устройство </a:t>
            </a:r>
            <a:r>
              <a:rPr lang="ru-RU" sz="4400" dirty="0" smtClean="0"/>
              <a:t>сервопривода</a:t>
            </a:r>
            <a:endParaRPr lang="ru-RU" sz="8000" b="0" i="0" dirty="0">
              <a:solidFill>
                <a:srgbClr val="00979D"/>
              </a:solidFill>
              <a:effectLst/>
              <a:latin typeface="Roboto"/>
            </a:endParaRPr>
          </a:p>
        </p:txBody>
      </p:sp>
      <p:pic>
        <p:nvPicPr>
          <p:cNvPr id="1026" name="Picture 2" descr="https://electric-220.ru/_nw/14/78670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009423"/>
            <a:ext cx="7739742" cy="52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9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4441" y="4847658"/>
            <a:ext cx="9905999" cy="3541714"/>
          </a:xfrm>
        </p:spPr>
        <p:txBody>
          <a:bodyPr/>
          <a:lstStyle/>
          <a:p>
            <a:r>
              <a:rPr lang="ru-RU" dirty="0"/>
              <a:t>Вся схема управления серво находится внутри корпуса, управляющие сигналы и питание подаются, как правило, идут по трем проводам: земля, напряжение питания и управляющий сигнал.</a:t>
            </a:r>
          </a:p>
        </p:txBody>
      </p:sp>
      <p:pic>
        <p:nvPicPr>
          <p:cNvPr id="3074" name="Picture 2" descr="Сервопривод устройство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85" y="199425"/>
            <a:ext cx="7269366" cy="445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241" y="106889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Сервопривод непрерывного вращения 360, 180 и 270 градусов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429" y="1676400"/>
            <a:ext cx="9849982" cy="411480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Выделяют </a:t>
            </a:r>
            <a:r>
              <a:rPr lang="ru-RU" dirty="0"/>
              <a:t>два основных вида серводвигателей – с </a:t>
            </a:r>
            <a:r>
              <a:rPr lang="ru-RU" b="1" dirty="0"/>
              <a:t>непрерывным</a:t>
            </a:r>
            <a:r>
              <a:rPr lang="ru-RU" dirty="0"/>
              <a:t> вращением и с </a:t>
            </a:r>
            <a:r>
              <a:rPr lang="ru-RU" b="1" dirty="0"/>
              <a:t>фиксированным</a:t>
            </a:r>
            <a:r>
              <a:rPr lang="ru-RU" dirty="0"/>
              <a:t> углом  (чаще всего, 180 или 270 градусов). Отличие серво ограниченного вращения заключается в механических элементах конструкции, которые могут блокировать движение вала вне заданных параметрами углов. Достигнув угла 180, вал окажет воздействие на ограничитель, а тот отдаст команду на выключение мотора. У серводвигателей непрерывного вращения таких ограничителей нет.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00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6356" y="128661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Материалы шестерней сервопривода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2914" y="1230086"/>
            <a:ext cx="3984173" cy="5246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/>
              <a:t>большинства сервоприводов связующим звеном между валом и внешними элементами является шестеренка, поэтому очень важно, из какого материала она сделана. Наиболее доступных вариантов два: металлические или пластмассовые шестерни. В более дорогих моделях можно найти элементы из карбона и даже титана.</a:t>
            </a:r>
          </a:p>
          <a:p>
            <a:endParaRPr lang="ru-RU" dirty="0"/>
          </a:p>
        </p:txBody>
      </p:sp>
      <p:pic>
        <p:nvPicPr>
          <p:cNvPr id="4098" name="Picture 2" descr="Ð¡ÐµÑÐ²Ð¾Ð¿ÑÐ¸Ð²Ð¾Ð´Ñ ÐÑÐ´ÑÐ¸Ð½Ð¾ SG90, MG995: ÑÑÐµÐ¼Ð° Ð¿Ð¾Ð´ÐºÐ»ÑÑÐµÐ½Ð¸Ñ Ð¸ ÑÐ¿ÑÐ°Ð²Ð»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58" y="867946"/>
            <a:ext cx="4113212" cy="308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¡ÐµÑÐ²Ð¾ MG9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" y="86794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¡ÐµÑÐ²Ð¾Ð¿ÑÐ¸Ð²Ð¾Ð´Ñ ÐÑÐ´ÑÐ¸Ð½Ð¾ SG90, MG995: ÑÑÐµÐ¼Ð° Ð¿Ð¾Ð´ÐºÐ»ÑÑÐµÐ½Ð¸Ñ Ð¸ ÑÐ¿ÑÐ°Ð²Ð»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7" y="3659981"/>
            <a:ext cx="4264025" cy="319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0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241" y="19804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Преимущества серводвигателей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14" y="965766"/>
            <a:ext cx="4397830" cy="575072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smtClean="0"/>
              <a:t>Широкое </a:t>
            </a:r>
            <a:r>
              <a:rPr lang="ru-RU" dirty="0"/>
              <a:t>использование сервоприводов связано с тем, что они обладают стабильной работой, высокой устойчивостью к помехам, малыми габаритами и широким диапазоном контроля скорости. Важными особенностями сервоприводов являются способность увеличивать мощность и обеспечение обратной информационной связи. И этого следует, что при прямом направлении контур является передатчиком энергии, а при обратном – передатчиком информации, которая используется для улучшения точности управления</a:t>
            </a:r>
          </a:p>
          <a:p>
            <a:endParaRPr lang="ru-RU" dirty="0"/>
          </a:p>
        </p:txBody>
      </p:sp>
      <p:pic>
        <p:nvPicPr>
          <p:cNvPr id="5122" name="Picture 2" descr="https://ae01.alicdn.com/kf/HTB1_v0zXijrK1RjSsplq6xHmVXaM/PCA9685-I2C-16-12-Arduino-Raspberry-P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41" y="965766"/>
            <a:ext cx="5402376" cy="54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5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4442" y="0"/>
            <a:ext cx="9905998" cy="1188511"/>
          </a:xfrm>
        </p:spPr>
        <p:txBody>
          <a:bodyPr/>
          <a:lstStyle/>
          <a:p>
            <a:r>
              <a:rPr lang="ru-RU" dirty="0"/>
              <a:t>Отличия серво и обычного двигателя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88086" y="566057"/>
            <a:ext cx="4103914" cy="629194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ru-RU" dirty="0" smtClean="0"/>
              <a:t>Включая </a:t>
            </a:r>
            <a:r>
              <a:rPr lang="ru-RU" dirty="0"/>
              <a:t>или выключая обычный электрический двигатель, мы можем сформировать вращательное движение и заставить двигаться колеса или другие предметы, прикрепленные к валу. Движение это будет непрерывным, но для того, чтобы понять, на какой угол повернулся вал или сколько оборотов он сделал, потребуется устанавливать дополнительные внешние элементы: </a:t>
            </a:r>
            <a:r>
              <a:rPr lang="ru-RU" dirty="0" err="1"/>
              <a:t>энкодеры</a:t>
            </a:r>
            <a:r>
              <a:rPr lang="ru-RU" dirty="0"/>
              <a:t>. Сервопривод уже содержит все необходимое для получения информации о текущих параметрах вращения и </a:t>
            </a:r>
            <a:r>
              <a:rPr lang="ru-RU" dirty="0" smtClean="0"/>
              <a:t>может </a:t>
            </a:r>
            <a:r>
              <a:rPr lang="ru-RU" dirty="0"/>
              <a:t>самостоятельно выключаться, когда вал повернется на необходимый угол.</a:t>
            </a:r>
          </a:p>
          <a:p>
            <a:endParaRPr lang="ru-RU" dirty="0"/>
          </a:p>
        </p:txBody>
      </p:sp>
      <p:pic>
        <p:nvPicPr>
          <p:cNvPr id="6146" name="Picture 2" descr="https://3d-diy.ru/upload/iblock/f38/Mikroservoprivod-SG9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6" y="674915"/>
            <a:ext cx="3984171" cy="33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01.alicdn.com/kf/HTB1Psoqc6fguuRjSspaq6yXVXXaT/ac-cnc-router-spindle-servo-motor-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6" y="2511425"/>
            <a:ext cx="4020003" cy="40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1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82</TotalTime>
  <Words>433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Roboto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Сервопривод непрерывного вращения 360, 180 и 270 градусов </vt:lpstr>
      <vt:lpstr>Материалы шестерней сервопривода </vt:lpstr>
      <vt:lpstr>Преимущества серводвигателей </vt:lpstr>
      <vt:lpstr>Отличия серво и обычного двигателя </vt:lpstr>
      <vt:lpstr>Подключение серводвигателя к ардуино </vt:lpstr>
      <vt:lpstr>Заключение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Сервопривод</dc:title>
  <dc:creator>Александр Забиронин</dc:creator>
  <cp:lastModifiedBy>Пользователь Windows</cp:lastModifiedBy>
  <cp:revision>11</cp:revision>
  <dcterms:created xsi:type="dcterms:W3CDTF">2019-02-20T19:25:29Z</dcterms:created>
  <dcterms:modified xsi:type="dcterms:W3CDTF">2022-10-06T09:09:36Z</dcterms:modified>
</cp:coreProperties>
</file>