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FC73A-2461-4C7D-B10E-4E3ECFDB4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B25216-BF5E-40DF-88B7-87BD3E676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D7C59F-2AC5-4F82-A326-7CE22F8F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068-6274-46FD-BBF9-B8EEF02B366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77C37-6F31-4039-8F7C-624A5C68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D22FBA-CD41-4D8C-9847-F0ED40E8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738-6307-4B06-B3BD-4AEBEFF72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0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615324-EF51-416E-B418-E3D1152B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8BAF5B-E6FE-4798-B59E-3B095BFA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6F743C-8744-4BE6-BE55-841200EC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068-6274-46FD-BBF9-B8EEF02B366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8AFF6F-59D4-4E99-874E-6FAE97DB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99E37B-B6D3-40C9-8CDC-3C17043E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738-6307-4B06-B3BD-4AEBEFF72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8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F9ED08-62A7-4754-A77D-17FFD34A3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2AB4ED-18E4-4917-8B30-9DA073BC1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3AB175-0F93-4C05-AB58-53BBE6EF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068-6274-46FD-BBF9-B8EEF02B366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E98E73-3A6B-45BD-A376-0141BD86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2D08A9-4125-489A-B440-4E6FA293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738-6307-4B06-B3BD-4AEBEFF72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4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E4514-62F7-4E95-875C-611490C9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FB0832-1F4D-4475-A466-DAA408C1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D5CC18-B3A5-44B1-88A1-51B1B051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068-6274-46FD-BBF9-B8EEF02B366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205D5-3950-456F-AF0B-84D96942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0FA7B7-5CFC-4B92-914F-4FDFEE33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738-6307-4B06-B3BD-4AEBEFF72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1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743FF6-3E0B-4D1F-8B1A-E05E21CF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DDDD1F-07B9-40F6-8572-8BCA2EB8D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3A43C1-899C-4336-905F-AEE75F72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068-6274-46FD-BBF9-B8EEF02B366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DF5A66-7E2D-4721-8FB8-E1BE3CF7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8B53AE-D5D3-4357-B5A1-30049FFA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738-6307-4B06-B3BD-4AEBEFF72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71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F0650-DEFF-4412-9E3C-9F5F27DC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348CB7-CAC4-49B0-AC7F-C440A8B6D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75AE2D-62B5-4159-8638-DFFECA4BB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CD8C81-37A2-40F3-A587-AB7F3989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068-6274-46FD-BBF9-B8EEF02B366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0B9F57-EDFE-458B-8692-B2412B47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45EC8F-EC05-4D04-9E6E-C302EA4E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738-6307-4B06-B3BD-4AEBEFF72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A7B1A-F33D-450C-80F4-06A09B94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A8E1F0-BC6D-458B-BCA2-1BE9415F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F2F184-DBAB-4026-AF42-AA3707A07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66415D-D1AD-4207-AAD8-871D34CC8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64BED0E-0A4B-4D5D-9DAB-3BFD3871D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2892E5-AECC-487C-8C50-2FD75994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068-6274-46FD-BBF9-B8EEF02B366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28A770-6B2E-47C5-912D-B8C6EF28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51C3DD-F67A-40D6-BF60-83EBB7E7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738-6307-4B06-B3BD-4AEBEFF72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91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9C259-8706-44B1-B71F-8F05BFF7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E79F26-F647-45AE-8FA3-84875653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068-6274-46FD-BBF9-B8EEF02B366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A0DBE3-3DD4-42C4-8F1F-3401B2217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40E616-73CA-4F53-8CE9-52C69BD4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738-6307-4B06-B3BD-4AEBEFF72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24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6853B3-1530-4E96-BF40-7D877459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068-6274-46FD-BBF9-B8EEF02B366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82B124F-7C6E-4E06-A3E5-79EB76CB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C83389-06DA-4DEF-BFF1-EE96C9F0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738-6307-4B06-B3BD-4AEBEFF72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49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698AF0-014E-4090-90C6-69179DC9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675FE6-0889-47F0-924B-3C8C13D2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D39ACA-E68F-4933-A5D2-076A5CCB2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0D63BF-64FC-44CE-8A0F-4D825D38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068-6274-46FD-BBF9-B8EEF02B366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636AC2-7F34-4377-AD35-16540914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815FCB-E0E1-4CA1-B663-967BF88A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738-6307-4B06-B3BD-4AEBEFF72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44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A4D4E5-5AFB-4CB8-820E-5044690DF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599A7A-4FA2-44D4-B718-81DC371C5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3E40B1-FEA2-44D0-B36F-FBEFF3B8A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B6D82-1981-4E34-B7B0-14152513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B068-6274-46FD-BBF9-B8EEF02B366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0BBE16-574D-4244-9635-F6EFBE67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01A26A-8756-4210-9E97-E6421905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20738-6307-4B06-B3BD-4AEBEFF72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57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70C0E-7A81-40AA-BF95-45089F1F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40F645-456B-4636-BA8A-93B5033EB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A27180-143A-4F4C-8105-226BFEEFF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CB068-6274-46FD-BBF9-B8EEF02B366C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BBCE5-1CF8-47D4-8457-2111867C3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9E735C-8E43-439A-B5DF-C2D8A28A1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20738-6307-4B06-B3BD-4AEBEFF72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72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633F0-F766-4FB5-B33D-AAB339BAB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chemeClr val="accent2">
                    <a:lumMod val="75000"/>
                  </a:schemeClr>
                </a:solidFill>
              </a:rPr>
              <a:t>QA-Engineer</a:t>
            </a:r>
            <a:endParaRPr lang="ru-RU" sz="9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3E1F16-C46B-4186-BA9F-ADABCDEE0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64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660CB-9999-4382-A1F9-A0105FD0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24" y="2517775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 err="1">
                <a:solidFill>
                  <a:srgbClr val="7030A0"/>
                </a:solidFill>
              </a:rPr>
              <a:t>Vielen</a:t>
            </a:r>
            <a:r>
              <a:rPr lang="en-US" sz="7200" b="1" dirty="0">
                <a:solidFill>
                  <a:srgbClr val="7030A0"/>
                </a:solidFill>
              </a:rPr>
              <a:t> Dank</a:t>
            </a:r>
            <a:endParaRPr lang="ru-RU" sz="7200" b="1" dirty="0">
              <a:solidFill>
                <a:srgbClr val="7030A0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4E8ECD-300F-4ECB-98B3-753088186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2118" y="365125"/>
            <a:ext cx="4137758" cy="5885123"/>
          </a:xfrm>
        </p:spPr>
      </p:pic>
    </p:spTree>
    <p:extLst>
      <p:ext uri="{BB962C8B-B14F-4D97-AF65-F5344CB8AC3E}">
        <p14:creationId xmlns:p14="http://schemas.microsoft.com/office/powerpoint/2010/main" val="134713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72958-7B5B-4C21-B9D3-63328D35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BA28D-0E7D-44E2-B54F-D955CA344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Der für die Kontrolle zuständige Ingenieur</a:t>
            </a:r>
            <a:r>
              <a:rPr lang="en-US" dirty="0"/>
              <a:t>,</a:t>
            </a:r>
            <a:r>
              <a:rPr lang="de-DE" dirty="0"/>
              <a:t>die Qualität der Software auf in allen Phasen seiner Entwicklung. Er ist auch </a:t>
            </a:r>
            <a:r>
              <a:rPr lang="de-DE" dirty="0" err="1"/>
              <a:t>benutzer</a:t>
            </a:r>
            <a:r>
              <a:rPr lang="de-DE" dirty="0"/>
              <a:t> und Manager, und viele andere.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7CC195-163E-4CD6-B576-0715DFB7C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6176963"/>
            <a:ext cx="468833" cy="4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1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FD854-31AF-4CC3-85D8-D55E60BA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macht</a:t>
            </a:r>
            <a:r>
              <a:rPr lang="en-US" dirty="0"/>
              <a:t> der Tester?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8E4FE-0C65-4B83-8D8C-AF089EC00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Testen Sie die Software</a:t>
            </a:r>
            <a:endParaRPr lang="ru-RU" dirty="0"/>
          </a:p>
          <a:p>
            <a:r>
              <a:rPr lang="de-DE" dirty="0"/>
              <a:t>Bestimmen Sie die zum Testen erforderlichen Werkzeuge und</a:t>
            </a:r>
            <a:r>
              <a:rPr lang="ru-RU" dirty="0"/>
              <a:t> </a:t>
            </a:r>
            <a:r>
              <a:rPr lang="de-DE" dirty="0"/>
              <a:t>Umgebung</a:t>
            </a:r>
            <a:endParaRPr lang="ru-RU" dirty="0"/>
          </a:p>
          <a:p>
            <a:r>
              <a:rPr lang="de-DE" dirty="0"/>
              <a:t>Testergebnisse protokollieren</a:t>
            </a:r>
            <a:endParaRPr lang="ru-RU" dirty="0"/>
          </a:p>
          <a:p>
            <a:r>
              <a:rPr lang="de-DE" dirty="0"/>
              <a:t>Verhindern Sie das Auftreten von Fehlern (Bugs)</a:t>
            </a:r>
            <a:r>
              <a:rPr lang="ru-RU" dirty="0"/>
              <a:t> </a:t>
            </a:r>
          </a:p>
          <a:p>
            <a:r>
              <a:rPr lang="de-DE" dirty="0"/>
              <a:t>Protokollieren und verfolgen Sie den Lebenszyklus der gefundenen</a:t>
            </a:r>
            <a:r>
              <a:rPr lang="ru-RU" dirty="0"/>
              <a:t> </a:t>
            </a:r>
            <a:r>
              <a:rPr lang="de-DE" dirty="0" err="1"/>
              <a:t>bugs</a:t>
            </a:r>
            <a:endParaRPr lang="ru-RU" dirty="0"/>
          </a:p>
          <a:p>
            <a:r>
              <a:rPr lang="de-DE" dirty="0"/>
              <a:t>Analysieren Sie die Ursachen ihres Auftretens</a:t>
            </a:r>
            <a:endParaRPr lang="ru-RU" dirty="0"/>
          </a:p>
          <a:p>
            <a:r>
              <a:rPr lang="de-DE" dirty="0"/>
              <a:t>Testen Sie die Qualität, um Fehler zu beheben, die Sie zuvor gefunden haben</a:t>
            </a:r>
            <a:endParaRPr lang="ru-RU" dirty="0"/>
          </a:p>
          <a:p>
            <a:r>
              <a:rPr lang="de-DE" dirty="0"/>
              <a:t>Optimiert den Testprozess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AA0B94-F2AC-4329-BFDB-2A5E08AF9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164" y="4181973"/>
            <a:ext cx="1459271" cy="245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8934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82D84-4FC3-492A-BF33-D8A81C9A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28A20-F664-44F3-83B2-6D83D09E4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Analysieren, verfeinern und konkretisieren Sie die Produktanforderungen</a:t>
            </a:r>
            <a:endParaRPr lang="ru-RU" dirty="0"/>
          </a:p>
          <a:p>
            <a:r>
              <a:rPr lang="de-DE" dirty="0"/>
              <a:t>Analysieren Sie mögliche Testszenarien und</a:t>
            </a:r>
            <a:r>
              <a:rPr lang="ru-RU" dirty="0"/>
              <a:t> </a:t>
            </a:r>
            <a:r>
              <a:rPr lang="de-DE" dirty="0"/>
              <a:t>führen Sie eine Textdokumentation durch</a:t>
            </a:r>
            <a:endParaRPr lang="ru-RU" dirty="0"/>
          </a:p>
          <a:p>
            <a:r>
              <a:rPr lang="de-DE" dirty="0"/>
              <a:t>Arbeiten Sie daran, die Prozesse im Team zu verbessern</a:t>
            </a:r>
            <a:endParaRPr lang="ru-RU" dirty="0"/>
          </a:p>
          <a:p>
            <a:r>
              <a:rPr lang="de-DE" dirty="0"/>
              <a:t>Helfen Sie dem Projektmanager und</a:t>
            </a:r>
            <a:r>
              <a:rPr lang="ru-RU" dirty="0"/>
              <a:t> </a:t>
            </a:r>
            <a:r>
              <a:rPr lang="de-DE" dirty="0" err="1"/>
              <a:t>business</a:t>
            </a:r>
            <a:r>
              <a:rPr lang="de-DE" dirty="0"/>
              <a:t> Analyst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432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C556F-56EF-439C-A425-44F9BC54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Warum</a:t>
            </a:r>
            <a:r>
              <a:rPr lang="en-US" dirty="0"/>
              <a:t> QA und Tests?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41BD5B-D576-4D10-9260-6F773A86C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Niedrigste Kenntnisse im Vergleich zu anderen Fachrichtungen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74EC27-F417-4C97-9AFC-A2071A26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2775498"/>
            <a:ext cx="5191125" cy="340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5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5623C-A6B0-4F1E-B637-74433297B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Möglichkeit, in jede IT-Richtung zu wachsen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8F611B-D4BA-4207-BA3F-88709B857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6916" y="2060575"/>
            <a:ext cx="6778168" cy="3609155"/>
          </a:xfrm>
        </p:spPr>
      </p:pic>
    </p:spTree>
    <p:extLst>
      <p:ext uri="{BB962C8B-B14F-4D97-AF65-F5344CB8AC3E}">
        <p14:creationId xmlns:p14="http://schemas.microsoft.com/office/powerpoint/2010/main" val="381765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7669F-9F46-4F42-BCC7-A041C63B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Möglichkeit, im Büro, zu Hause oder im Coworking zu arbeiten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0F18667-32F2-4846-BBC0-8D507FE1D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076" y="2218102"/>
            <a:ext cx="8829847" cy="3754073"/>
          </a:xfrm>
        </p:spPr>
      </p:pic>
    </p:spTree>
    <p:extLst>
      <p:ext uri="{BB962C8B-B14F-4D97-AF65-F5344CB8AC3E}">
        <p14:creationId xmlns:p14="http://schemas.microsoft.com/office/powerpoint/2010/main" val="198694591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136DB-6DD2-4789-84EF-BD52D097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Zahlung ist an den Dollarkurs oder den Euro gebunden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81C8EB-9D97-43C3-8189-4C06E3917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498" y="1580356"/>
            <a:ext cx="9771004" cy="5642880"/>
          </a:xfrm>
        </p:spPr>
      </p:pic>
    </p:spTree>
    <p:extLst>
      <p:ext uri="{BB962C8B-B14F-4D97-AF65-F5344CB8AC3E}">
        <p14:creationId xmlns:p14="http://schemas.microsoft.com/office/powerpoint/2010/main" val="255036825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16E45-8B8D-44F0-AF32-5056BE83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Karriereaussichten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17ED285-01A0-489A-8B9E-11B689375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475" y="1217079"/>
            <a:ext cx="9305925" cy="5640921"/>
          </a:xfrm>
        </p:spPr>
      </p:pic>
    </p:spTree>
    <p:extLst>
      <p:ext uri="{BB962C8B-B14F-4D97-AF65-F5344CB8AC3E}">
        <p14:creationId xmlns:p14="http://schemas.microsoft.com/office/powerpoint/2010/main" val="4066532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173</Words>
  <Application>Microsoft Office PowerPoint</Application>
  <PresentationFormat>Широкоэкранный</PresentationFormat>
  <Paragraphs>23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QA-Engineer</vt:lpstr>
      <vt:lpstr>Tester</vt:lpstr>
      <vt:lpstr>Was macht der Tester?</vt:lpstr>
      <vt:lpstr>Презентация PowerPoint</vt:lpstr>
      <vt:lpstr>Warum QA und Tests?</vt:lpstr>
      <vt:lpstr>Die Möglichkeit, in jede IT-Richtung zu wachsen</vt:lpstr>
      <vt:lpstr>Möglichkeit, im Büro, zu Hause oder im Coworking zu arbeiten</vt:lpstr>
      <vt:lpstr>Die Zahlung ist an den Dollarkurs oder den Euro gebunden</vt:lpstr>
      <vt:lpstr>Karriereaussichten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QA-Engineer</dc:title>
  <dc:creator>Halwa Эм</dc:creator>
  <cp:lastModifiedBy>Halwa Эм</cp:lastModifiedBy>
  <cp:revision>10</cp:revision>
  <dcterms:created xsi:type="dcterms:W3CDTF">2023-03-02T08:58:45Z</dcterms:created>
  <dcterms:modified xsi:type="dcterms:W3CDTF">2023-03-02T09:29:19Z</dcterms:modified>
</cp:coreProperties>
</file>